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98" r:id="rId1"/>
  </p:sldMasterIdLst>
  <p:notesMasterIdLst>
    <p:notesMasterId r:id="rId5"/>
  </p:notesMasterIdLst>
  <p:sldIdLst>
    <p:sldId id="281" r:id="rId2"/>
    <p:sldId id="282" r:id="rId3"/>
    <p:sldId id="268" r:id="rId4"/>
  </p:sldIdLst>
  <p:sldSz cx="6858000" cy="9906000" type="A4"/>
  <p:notesSz cx="6858000" cy="9144000"/>
  <p:embeddedFontLst>
    <p:embeddedFont>
      <p:font typeface="Aharoni" panose="02010803020104030203" pitchFamily="2" charset="-79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HY헤드라인M" panose="02030600000101010101" pitchFamily="18" charset="-127"/>
      <p:regular r:id="rId13"/>
    </p:embeddedFont>
    <p:embeddedFont>
      <p:font typeface="Wingdings 2" panose="05020102010507070707" pitchFamily="18" charset="2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서울한강체 B" panose="02020503020101020101" pitchFamily="18" charset="-127"/>
      <p:regular r:id="rId17"/>
    </p:embeddedFont>
    <p:embeddedFont>
      <p:font typeface="서울한강체 L" panose="02020503020101020101" pitchFamily="18" charset="-127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44F-C6DA-49CE-A978-A9C813C0B0A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EB7A-0FB1-4C0E-AD3F-8CFE408AA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6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CEB7A-0FB1-4C0E-AD3F-8CFE408AA4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8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CEB7A-0FB1-4C0E-AD3F-8CFE408AA4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5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4321"/>
            <a:ext cx="5143500" cy="3448756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6933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889" spc="144" baseline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536558" indent="0" algn="ctr">
              <a:buNone/>
              <a:defRPr sz="3286"/>
            </a:lvl2pPr>
            <a:lvl3pPr marL="1073117" indent="0" algn="ctr">
              <a:buNone/>
              <a:defRPr sz="2817"/>
            </a:lvl3pPr>
            <a:lvl4pPr marL="1609675" indent="0" algn="ctr">
              <a:buNone/>
              <a:defRPr sz="2347"/>
            </a:lvl4pPr>
            <a:lvl5pPr marL="2146234" indent="0" algn="ctr">
              <a:buNone/>
              <a:defRPr sz="2347"/>
            </a:lvl5pPr>
            <a:lvl6pPr marL="2682792" indent="0" algn="ctr">
              <a:buNone/>
              <a:defRPr sz="2347"/>
            </a:lvl6pPr>
            <a:lvl7pPr marL="3219351" indent="0" algn="ctr">
              <a:buNone/>
              <a:defRPr sz="2347"/>
            </a:lvl7pPr>
            <a:lvl8pPr marL="3755909" indent="0" algn="ctr">
              <a:buNone/>
              <a:defRPr sz="2347"/>
            </a:lvl8pPr>
            <a:lvl9pPr marL="4292468" indent="0" algn="ctr">
              <a:buNone/>
              <a:defRPr sz="2347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6693" y="9315116"/>
            <a:ext cx="2314575" cy="393683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22086" y="9315116"/>
            <a:ext cx="309221" cy="393683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693" y="197201"/>
            <a:ext cx="6604615" cy="728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sz="4044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951446"/>
            <a:ext cx="6858000" cy="660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1551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6693" y="9315116"/>
            <a:ext cx="2314575" cy="393683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22086" y="9315116"/>
            <a:ext cx="309221" cy="393683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693" y="197201"/>
            <a:ext cx="6604615" cy="728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044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951446"/>
            <a:ext cx="6858000" cy="660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4B3D706-905B-4087-86FB-4C93791DCE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6692" y="1155459"/>
            <a:ext cx="6604615" cy="921326"/>
          </a:xfrm>
        </p:spPr>
        <p:txBody>
          <a:bodyPr lIns="0" tIns="0" rIns="0" bIns="0"/>
          <a:lstStyle>
            <a:lvl1pPr marL="392101" indent="-392101" latinLnBrk="0">
              <a:lnSpc>
                <a:spcPct val="110000"/>
              </a:lnSpc>
              <a:buFont typeface="Wingdings" panose="05000000000000000000" pitchFamily="2" charset="2"/>
              <a:buChar char="q"/>
              <a:defRPr sz="2600">
                <a:latin typeface="서울한강체 B" panose="02020503020101020101" pitchFamily="18" charset="-127"/>
                <a:ea typeface="서울한강체 B" panose="02020503020101020101" pitchFamily="18" charset="-127"/>
              </a:defRPr>
            </a:lvl1pPr>
            <a:lvl2pPr marL="804838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2pPr>
            <a:lvl3pPr marL="1341397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3pPr>
            <a:lvl4pPr marL="1877955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4pPr>
            <a:lvl5pPr marL="2414514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거버닝</a:t>
            </a:r>
            <a:r>
              <a:rPr lang="ko-KR" altLang="en-US" dirty="0"/>
              <a:t> 메시지는 </a:t>
            </a:r>
            <a:r>
              <a:rPr lang="en-US" altLang="ko-KR" dirty="0"/>
              <a:t>2</a:t>
            </a:r>
            <a:r>
              <a:rPr lang="ko-KR" altLang="en-US" dirty="0"/>
              <a:t>열 이내로 작성</a:t>
            </a:r>
          </a:p>
        </p:txBody>
      </p:sp>
    </p:spTree>
    <p:extLst>
      <p:ext uri="{BB962C8B-B14F-4D97-AF65-F5344CB8AC3E}">
        <p14:creationId xmlns:p14="http://schemas.microsoft.com/office/powerpoint/2010/main" val="18305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3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5" y="528320"/>
            <a:ext cx="5915025" cy="191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5" y="2641602"/>
            <a:ext cx="5915025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15116"/>
            <a:ext cx="1543050" cy="39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4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15116"/>
            <a:ext cx="2314575" cy="39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4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9315116"/>
            <a:ext cx="1543050" cy="39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4">
                <a:solidFill>
                  <a:schemeClr val="tx1">
                    <a:tint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4" r:id="rId2"/>
    <p:sldLayoutId id="2147483905" r:id="rId3"/>
    <p:sldLayoutId id="2147483906" r:id="rId4"/>
  </p:sldLayoutIdLst>
  <p:hf hdr="0" dt="0"/>
  <p:txStyles>
    <p:titleStyle>
      <a:lvl1pPr algn="l" defTabSz="1073117" rtl="0" eaLnBrk="1" latinLnBrk="1" hangingPunct="1">
        <a:lnSpc>
          <a:spcPct val="90000"/>
        </a:lnSpc>
        <a:spcBef>
          <a:spcPct val="0"/>
        </a:spcBef>
        <a:buNone/>
        <a:defRPr sz="51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80" indent="-268280" algn="l" defTabSz="1073117" rtl="0" eaLnBrk="1" latinLnBrk="1" hangingPunct="1">
        <a:lnSpc>
          <a:spcPct val="90000"/>
        </a:lnSpc>
        <a:spcBef>
          <a:spcPts val="1174"/>
        </a:spcBef>
        <a:buFont typeface="Wingdings 2" pitchFamily="18" charset="2"/>
        <a:buChar char=""/>
        <a:defRPr sz="3286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817" kern="1200">
          <a:solidFill>
            <a:schemeClr val="tx1"/>
          </a:solidFill>
          <a:latin typeface="+mn-lt"/>
          <a:ea typeface="+mn-ea"/>
          <a:cs typeface="+mn-cs"/>
        </a:defRPr>
      </a:lvl2pPr>
      <a:lvl3pPr marL="1341397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877955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414514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951072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487631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4024189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560748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1pPr>
      <a:lvl2pPr marL="536558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2pPr>
      <a:lvl3pPr marL="1073117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3pPr>
      <a:lvl4pPr marL="1609675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146234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682792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3755909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292468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2B8440-71A4-49E6-9A57-49E4843F8552}"/>
              </a:ext>
            </a:extLst>
          </p:cNvPr>
          <p:cNvSpPr/>
          <p:nvPr/>
        </p:nvSpPr>
        <p:spPr>
          <a:xfrm>
            <a:off x="260947" y="475488"/>
            <a:ext cx="6336108" cy="8955024"/>
          </a:xfrm>
          <a:prstGeom prst="roundRect">
            <a:avLst>
              <a:gd name="adj" fmla="val 729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F4ABB6-67C7-481D-AC91-833C6D6A8B8A}"/>
              </a:ext>
            </a:extLst>
          </p:cNvPr>
          <p:cNvSpPr txBox="1"/>
          <p:nvPr/>
        </p:nvSpPr>
        <p:spPr>
          <a:xfrm>
            <a:off x="666424" y="974865"/>
            <a:ext cx="5551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Sensor Data Monitoring System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43B094-D924-4906-B35B-080D1AB7CB6C}"/>
              </a:ext>
            </a:extLst>
          </p:cNvPr>
          <p:cNvSpPr txBox="1"/>
          <p:nvPr/>
        </p:nvSpPr>
        <p:spPr>
          <a:xfrm>
            <a:off x="2867784" y="5980586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Sensor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6D22CB-042E-4A2F-820B-D4DEC16C45BB}"/>
              </a:ext>
            </a:extLst>
          </p:cNvPr>
          <p:cNvSpPr txBox="1"/>
          <p:nvPr/>
        </p:nvSpPr>
        <p:spPr>
          <a:xfrm>
            <a:off x="2492681" y="7224153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Edge-device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17C7EF-FEA3-4EF5-9E79-D072756FDC31}"/>
              </a:ext>
            </a:extLst>
          </p:cNvPr>
          <p:cNvSpPr txBox="1"/>
          <p:nvPr/>
        </p:nvSpPr>
        <p:spPr>
          <a:xfrm>
            <a:off x="2472644" y="846771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SaaS Server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6A599C3-98C1-4F75-B4BC-F1992B604D2C}"/>
              </a:ext>
            </a:extLst>
          </p:cNvPr>
          <p:cNvGrpSpPr/>
          <p:nvPr/>
        </p:nvGrpSpPr>
        <p:grpSpPr>
          <a:xfrm>
            <a:off x="473528" y="2161621"/>
            <a:ext cx="5847104" cy="3284241"/>
            <a:chOff x="1466635" y="1539787"/>
            <a:chExt cx="6897419" cy="3429674"/>
          </a:xfrm>
        </p:grpSpPr>
        <p:pic>
          <p:nvPicPr>
            <p:cNvPr id="74" name="그림 73" descr="텍스트, 표지판, 클립아트이(가) 표시된 사진&#10;&#10;자동 생성된 설명">
              <a:extLst>
                <a:ext uri="{FF2B5EF4-FFF2-40B4-BE49-F238E27FC236}">
                  <a16:creationId xmlns:a16="http://schemas.microsoft.com/office/drawing/2014/main" id="{CCF4759D-924A-4F18-BE35-AEE31A6B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35" y="2798500"/>
              <a:ext cx="1173488" cy="783891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423F90CD-5B9E-412D-AD42-2729E2CD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35" y="4028403"/>
              <a:ext cx="1173488" cy="941058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CAE313A0-87A7-4235-8B4A-20D615A6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35" y="1539787"/>
              <a:ext cx="1173488" cy="8432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9A9BF1-6278-4D61-8EDD-709A180DD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87" y="3016535"/>
              <a:ext cx="444471" cy="347821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BE3B67DE-6165-43F9-8992-2A717ED0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87" y="1787509"/>
              <a:ext cx="444471" cy="347821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54B22D31-4B24-42F6-B67C-19E6DC5B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87" y="4325022"/>
              <a:ext cx="444471" cy="347821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666601A-79CC-47A2-88CE-7F29AA7F2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79" b="15465"/>
            <a:stretch/>
          </p:blipFill>
          <p:spPr>
            <a:xfrm flipH="1">
              <a:off x="5216231" y="2744433"/>
              <a:ext cx="980365" cy="892024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0E20D7-997F-46F9-889F-73D6112A87F1}"/>
                </a:ext>
              </a:extLst>
            </p:cNvPr>
            <p:cNvCxnSpPr>
              <a:cxnSpLocks/>
              <a:stCxn id="26" idx="3"/>
              <a:endCxn id="100" idx="0"/>
            </p:cNvCxnSpPr>
            <p:nvPr/>
          </p:nvCxnSpPr>
          <p:spPr>
            <a:xfrm>
              <a:off x="4232939" y="1961419"/>
              <a:ext cx="1473474" cy="783014"/>
            </a:xfrm>
            <a:prstGeom prst="curved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4CBAFEA-B8C8-4869-8FC3-2ADAD7C1E77A}"/>
                </a:ext>
              </a:extLst>
            </p:cNvPr>
            <p:cNvCxnSpPr>
              <a:cxnSpLocks/>
              <a:stCxn id="3" idx="3"/>
              <a:endCxn id="100" idx="2"/>
            </p:cNvCxnSpPr>
            <p:nvPr/>
          </p:nvCxnSpPr>
          <p:spPr>
            <a:xfrm flipV="1">
              <a:off x="4232939" y="3636457"/>
              <a:ext cx="1473474" cy="862475"/>
            </a:xfrm>
            <a:prstGeom prst="curved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2">
              <a:extLst>
                <a:ext uri="{FF2B5EF4-FFF2-40B4-BE49-F238E27FC236}">
                  <a16:creationId xmlns:a16="http://schemas.microsoft.com/office/drawing/2014/main" id="{5F9F6B15-EF72-481F-8CB8-54B81046CF12}"/>
                </a:ext>
              </a:extLst>
            </p:cNvPr>
            <p:cNvCxnSpPr>
              <a:cxnSpLocks/>
              <a:stCxn id="25" idx="3"/>
              <a:endCxn id="100" idx="3"/>
            </p:cNvCxnSpPr>
            <p:nvPr/>
          </p:nvCxnSpPr>
          <p:spPr>
            <a:xfrm>
              <a:off x="4232939" y="3190445"/>
              <a:ext cx="983292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2">
              <a:extLst>
                <a:ext uri="{FF2B5EF4-FFF2-40B4-BE49-F238E27FC236}">
                  <a16:creationId xmlns:a16="http://schemas.microsoft.com/office/drawing/2014/main" id="{BE6CCB48-6FF0-45CC-812C-1AF4BC3E5D9C}"/>
                </a:ext>
              </a:extLst>
            </p:cNvPr>
            <p:cNvCxnSpPr>
              <a:cxnSpLocks/>
              <a:stCxn id="100" idx="1"/>
            </p:cNvCxnSpPr>
            <p:nvPr/>
          </p:nvCxnSpPr>
          <p:spPr>
            <a:xfrm>
              <a:off x="6196596" y="3190445"/>
              <a:ext cx="858130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62AAE3-8544-43EC-8D20-FEC7CE09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15" y="4194170"/>
              <a:ext cx="609524" cy="60952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D2CF26C-0AE3-423B-9ADA-C0797272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15" y="2885683"/>
              <a:ext cx="609524" cy="60952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5DFE149-C2D1-4BF7-B21E-2FFE03E49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15" y="1656657"/>
              <a:ext cx="609524" cy="609524"/>
            </a:xfrm>
            <a:prstGeom prst="rect">
              <a:avLst/>
            </a:prstGeom>
          </p:spPr>
        </p:pic>
        <p:cxnSp>
          <p:nvCxnSpPr>
            <p:cNvPr id="30" name="직선 연결선 12">
              <a:extLst>
                <a:ext uri="{FF2B5EF4-FFF2-40B4-BE49-F238E27FC236}">
                  <a16:creationId xmlns:a16="http://schemas.microsoft.com/office/drawing/2014/main" id="{1011765C-90E0-4BA4-BE6D-FA513B3ED172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 flipV="1">
              <a:off x="2862358" y="3190445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12">
              <a:extLst>
                <a:ext uri="{FF2B5EF4-FFF2-40B4-BE49-F238E27FC236}">
                  <a16:creationId xmlns:a16="http://schemas.microsoft.com/office/drawing/2014/main" id="{0318F0B0-7AE5-435B-8BF5-5BC589A1E30B}"/>
                </a:ext>
              </a:extLst>
            </p:cNvPr>
            <p:cNvCxnSpPr>
              <a:cxnSpLocks/>
              <a:stCxn id="93" idx="3"/>
              <a:endCxn id="26" idx="1"/>
            </p:cNvCxnSpPr>
            <p:nvPr/>
          </p:nvCxnSpPr>
          <p:spPr>
            <a:xfrm flipV="1">
              <a:off x="2862358" y="1961419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12">
              <a:extLst>
                <a:ext uri="{FF2B5EF4-FFF2-40B4-BE49-F238E27FC236}">
                  <a16:creationId xmlns:a16="http://schemas.microsoft.com/office/drawing/2014/main" id="{1F69E04A-8E35-4292-A4A2-FBC26A2BF355}"/>
                </a:ext>
              </a:extLst>
            </p:cNvPr>
            <p:cNvCxnSpPr>
              <a:cxnSpLocks/>
              <a:stCxn id="98" idx="3"/>
              <a:endCxn id="3" idx="1"/>
            </p:cNvCxnSpPr>
            <p:nvPr/>
          </p:nvCxnSpPr>
          <p:spPr>
            <a:xfrm flipV="1">
              <a:off x="2862358" y="4498932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A282A12-791F-407E-8A59-2A09FF212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721" y="3011851"/>
              <a:ext cx="227625" cy="34582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AB3F3F4-097E-4201-9A07-455787F64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008" y="2647949"/>
              <a:ext cx="571715" cy="64359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C93A186-B27B-43BE-820A-B42DB936F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339" y="2647949"/>
              <a:ext cx="571715" cy="64359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13F4B97-1763-45B4-9273-1648859C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975" y="3291547"/>
              <a:ext cx="760727" cy="506656"/>
            </a:xfrm>
            <a:prstGeom prst="rect">
              <a:avLst/>
            </a:prstGeom>
          </p:spPr>
        </p:pic>
      </p:grpSp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C4FD714F-3842-4172-8961-5A98D6260ABD}"/>
              </a:ext>
            </a:extLst>
          </p:cNvPr>
          <p:cNvSpPr/>
          <p:nvPr/>
        </p:nvSpPr>
        <p:spPr>
          <a:xfrm>
            <a:off x="3099816" y="6519808"/>
            <a:ext cx="484632" cy="626788"/>
          </a:xfrm>
          <a:prstGeom prst="upDownArrow">
            <a:avLst>
              <a:gd name="adj1" fmla="val 50000"/>
              <a:gd name="adj2" fmla="val 38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0090668A-905F-40FE-B7B7-C6C6CB0BD286}"/>
              </a:ext>
            </a:extLst>
          </p:cNvPr>
          <p:cNvSpPr/>
          <p:nvPr/>
        </p:nvSpPr>
        <p:spPr>
          <a:xfrm>
            <a:off x="3099816" y="7763375"/>
            <a:ext cx="484632" cy="626788"/>
          </a:xfrm>
          <a:prstGeom prst="upDownArrow">
            <a:avLst>
              <a:gd name="adj1" fmla="val 50000"/>
              <a:gd name="adj2" fmla="val 38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1331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07D1BF-254D-460C-AA90-DB36CF97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564" y="456810"/>
            <a:ext cx="6370872" cy="89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15E3211-DBCA-4C08-9D4E-204A7DB8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6304"/>
            <a:ext cx="6846147" cy="47396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4086FF-55C0-4E11-917A-3395E4359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89576"/>
            <a:ext cx="6846147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790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3322</TotalTime>
  <Words>10</Words>
  <Application>Microsoft Office PowerPoint</Application>
  <PresentationFormat>A4 용지(210x297mm)</PresentationFormat>
  <Paragraphs>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HY헤드라인M</vt:lpstr>
      <vt:lpstr>서울한강체 B</vt:lpstr>
      <vt:lpstr>Wingdings</vt:lpstr>
      <vt:lpstr>Calibri</vt:lpstr>
      <vt:lpstr>Aharoni</vt:lpstr>
      <vt:lpstr>서울한강체 L</vt:lpstr>
      <vt:lpstr>Wingdings 2</vt:lpstr>
      <vt:lpstr>맑은 고딕</vt:lpstr>
      <vt:lpstr>Calibri Light</vt:lpstr>
      <vt:lpstr>HDOfficeLightV0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Data Monitoring &amp; Analysis</dc:title>
  <dc:creator>Inho Byun</dc:creator>
  <cp:lastModifiedBy>Byun Inho</cp:lastModifiedBy>
  <cp:revision>45</cp:revision>
  <dcterms:created xsi:type="dcterms:W3CDTF">2020-07-13T02:51:12Z</dcterms:created>
  <dcterms:modified xsi:type="dcterms:W3CDTF">2020-12-17T11:54:37Z</dcterms:modified>
</cp:coreProperties>
</file>