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99"/>
    <a:srgbClr val="CCFFCC"/>
    <a:srgbClr val="66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>
        <p:scale>
          <a:sx n="50" d="100"/>
          <a:sy n="50" d="100"/>
        </p:scale>
        <p:origin x="196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7EDBA-075F-6BC3-1891-ED051D94D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69C7BD-5894-540B-ED7A-FFE3FBC94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2D152-2C45-4F29-0CE8-F70F8F2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76AF-DF6E-422B-932E-D832600A6E2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17706-1E74-99D3-6FDE-E02E6C26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B2206-A542-6842-9682-1979C634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B9AB-3786-4B93-B816-EBAE75980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7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D003C-6F2E-3CAD-3F7E-AE40A1F0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1376E-05D1-D7FE-0F77-ADEF11621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10BF8-3C01-59F8-8DFD-92119CED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76AF-DF6E-422B-932E-D832600A6E2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A00B6-B143-0C0A-D16A-11B9022D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9D43F-AA25-6BF2-A12E-2437ED5B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B9AB-3786-4B93-B816-EBAE75980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9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F6DE7C-A420-0F88-A7A3-07145034F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23E177-4AD3-427F-F07D-79D5AB0BB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17225-B290-40C9-46FB-D84236BB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76AF-DF6E-422B-932E-D832600A6E2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94C5D-9A26-C96F-0BA1-CA3B26D8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CF804-B8E9-3C16-2935-3475042B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B9AB-3786-4B93-B816-EBAE75980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7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3BC6B-6E80-1A0D-1B61-721A7DF9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92958-A189-B5A6-4C57-AC72F28D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A73A7-264E-C726-2FE8-8644BE49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76AF-DF6E-422B-932E-D832600A6E2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B43C4-D4AF-0533-BD59-83B1FDAC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A7331-140B-4361-9DEF-43E2B074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B9AB-3786-4B93-B816-EBAE75980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C7D9-13D7-475A-BCB1-4C86B03E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AC79D-AE43-4F14-C103-2C62FC41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88BE-BADB-8EC7-D43E-8DEEFEF8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76AF-DF6E-422B-932E-D832600A6E2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CB7AE-6D34-E010-113E-51F5EFDB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F24C5-FFCC-296A-9EA7-70072475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B9AB-3786-4B93-B816-EBAE75980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7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AE717-F2C5-8A37-5192-2A0C4BB7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8316C-203D-5EB7-A652-D13D24BD3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8592F-3826-63B7-6FA6-7C28C4EA9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9EDC8-0F69-8CEB-D087-A8F022EC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76AF-DF6E-422B-932E-D832600A6E2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45B30-04DF-090D-C8D9-22B4B446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5A083-4FEE-2DD5-3F4B-CE2A9FC5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B9AB-3786-4B93-B816-EBAE75980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8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75040-E8D8-CA50-DC91-365184A2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2E065-FCBA-63EA-C664-84E6B84DF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EB9167-D2BA-0378-2CBC-3EA2F2B62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542007-FAE1-6919-63CA-1AFCE0A47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C5A438-6AC1-E740-2E7B-43CD8F67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CEF07B-EC60-2D1E-7AA5-A26FFADF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76AF-DF6E-422B-932E-D832600A6E2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F037E5-9339-E820-DBF9-A7802C8C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18DE3C-8174-A034-088B-E3E2CA24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B9AB-3786-4B93-B816-EBAE75980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1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4FD6B-64AE-5CF1-02B9-BC3FEAD1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A0B59B-7E96-8032-EF1A-04EA2635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76AF-DF6E-422B-932E-D832600A6E2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39511E-C115-ECB2-251C-2FB66305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C9DDB8-CABC-DD70-3EBF-C4904C66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B9AB-3786-4B93-B816-EBAE75980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6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9869E5-3980-D79C-C32E-93ABEEB5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76AF-DF6E-422B-932E-D832600A6E2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3B4229-3BBA-502B-943B-72A0D9C1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5EC04-A4E4-EBF6-2A5B-D7B84BF5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B9AB-3786-4B93-B816-EBAE75980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5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74FB7-4460-FC51-2419-19F3D818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D4643-B058-F604-A79E-B97FE0A21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F4FA79-4471-C1B9-35F5-7D21EFAA0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15D48-C5DF-7FC4-BF4C-95309F12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76AF-DF6E-422B-932E-D832600A6E2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1715D-542E-558B-CD09-BC9300F4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C55B8-021F-2144-4B40-92F0AE2B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B9AB-3786-4B93-B816-EBAE75980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4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B898D-299A-96B2-4C9E-8F54C7F0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4594D5-EA75-49C0-8EB6-524936794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B2B4A7-29D3-88D5-9667-5345EFCBB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D2EB0-8B44-55C0-90EC-4019B6DF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76AF-DF6E-422B-932E-D832600A6E2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760F-E858-37D9-9699-45075FA1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9AC40-0D83-94BA-53A2-B320D802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B9AB-3786-4B93-B816-EBAE75980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53A7B8-CF63-E8EE-28AE-2138A0E8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E7268-42F1-8805-07BA-037230A6D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CB4F6-380D-9B16-EEEA-C65BF62D3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76AF-DF6E-422B-932E-D832600A6E2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33573-17A0-022C-CB5E-71BE0A954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D404C-676A-1943-B247-13C79A3BF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B9AB-3786-4B93-B816-EBAE75980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6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A08E5A32-4577-68E1-F6DF-4B7ABC876764}"/>
              </a:ext>
            </a:extLst>
          </p:cNvPr>
          <p:cNvGrpSpPr/>
          <p:nvPr/>
        </p:nvGrpSpPr>
        <p:grpSpPr>
          <a:xfrm rot="16594679">
            <a:off x="2873375" y="1099982"/>
            <a:ext cx="3795739" cy="3727271"/>
            <a:chOff x="2873375" y="1099982"/>
            <a:chExt cx="3795739" cy="3727271"/>
          </a:xfrm>
        </p:grpSpPr>
        <p:sp>
          <p:nvSpPr>
            <p:cNvPr id="4" name="육각형 3">
              <a:extLst>
                <a:ext uri="{FF2B5EF4-FFF2-40B4-BE49-F238E27FC236}">
                  <a16:creationId xmlns:a16="http://schemas.microsoft.com/office/drawing/2014/main" id="{8FDC84AB-E5A6-3A48-9F5F-6FEF9921B01D}"/>
                </a:ext>
              </a:extLst>
            </p:cNvPr>
            <p:cNvSpPr/>
            <p:nvPr/>
          </p:nvSpPr>
          <p:spPr>
            <a:xfrm rot="5400000">
              <a:off x="3431177" y="1193074"/>
              <a:ext cx="1349829" cy="1163646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874DB757-3EC8-75FA-38A3-0B638625D244}"/>
                </a:ext>
              </a:extLst>
            </p:cNvPr>
            <p:cNvSpPr/>
            <p:nvPr/>
          </p:nvSpPr>
          <p:spPr>
            <a:xfrm rot="5400000">
              <a:off x="4747223" y="1193074"/>
              <a:ext cx="1349829" cy="1163646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>
              <a:extLst>
                <a:ext uri="{FF2B5EF4-FFF2-40B4-BE49-F238E27FC236}">
                  <a16:creationId xmlns:a16="http://schemas.microsoft.com/office/drawing/2014/main" id="{BC4D1F99-E51A-05CD-ACF6-6D50B6625196}"/>
                </a:ext>
              </a:extLst>
            </p:cNvPr>
            <p:cNvSpPr/>
            <p:nvPr/>
          </p:nvSpPr>
          <p:spPr>
            <a:xfrm rot="5400000">
              <a:off x="2780283" y="2381795"/>
              <a:ext cx="1349829" cy="1163646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>
              <a:extLst>
                <a:ext uri="{FF2B5EF4-FFF2-40B4-BE49-F238E27FC236}">
                  <a16:creationId xmlns:a16="http://schemas.microsoft.com/office/drawing/2014/main" id="{65B5C878-0692-0BE1-94AB-8B3668672D14}"/>
                </a:ext>
              </a:extLst>
            </p:cNvPr>
            <p:cNvSpPr/>
            <p:nvPr/>
          </p:nvSpPr>
          <p:spPr>
            <a:xfrm rot="5400000">
              <a:off x="4096329" y="2381795"/>
              <a:ext cx="1349829" cy="1163646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>
              <a:extLst>
                <a:ext uri="{FF2B5EF4-FFF2-40B4-BE49-F238E27FC236}">
                  <a16:creationId xmlns:a16="http://schemas.microsoft.com/office/drawing/2014/main" id="{24D962E7-D08C-469A-77DD-8DF59CA56E83}"/>
                </a:ext>
              </a:extLst>
            </p:cNvPr>
            <p:cNvSpPr/>
            <p:nvPr/>
          </p:nvSpPr>
          <p:spPr>
            <a:xfrm rot="5400000">
              <a:off x="5412376" y="2381794"/>
              <a:ext cx="1349829" cy="1163646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>
              <a:extLst>
                <a:ext uri="{FF2B5EF4-FFF2-40B4-BE49-F238E27FC236}">
                  <a16:creationId xmlns:a16="http://schemas.microsoft.com/office/drawing/2014/main" id="{C92B8106-D039-7609-BB08-98697FFC32BF}"/>
                </a:ext>
              </a:extLst>
            </p:cNvPr>
            <p:cNvSpPr/>
            <p:nvPr/>
          </p:nvSpPr>
          <p:spPr>
            <a:xfrm rot="5400000">
              <a:off x="3431177" y="3570516"/>
              <a:ext cx="1349829" cy="1163646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8CA37859-4688-31B2-223F-F71E1B6312E5}"/>
                </a:ext>
              </a:extLst>
            </p:cNvPr>
            <p:cNvSpPr/>
            <p:nvPr/>
          </p:nvSpPr>
          <p:spPr>
            <a:xfrm rot="5400000">
              <a:off x="4747223" y="3570516"/>
              <a:ext cx="1349829" cy="1163646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09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32F2612F-AB94-43E0-6E74-F71983F93485}"/>
              </a:ext>
            </a:extLst>
          </p:cNvPr>
          <p:cNvGrpSpPr/>
          <p:nvPr/>
        </p:nvGrpSpPr>
        <p:grpSpPr>
          <a:xfrm>
            <a:off x="615364" y="-572943"/>
            <a:ext cx="10929265" cy="7271789"/>
            <a:chOff x="615364" y="-572943"/>
            <a:chExt cx="10929265" cy="727178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D250C-7E77-2EBC-07E7-733EB7ABE3E0}"/>
                </a:ext>
              </a:extLst>
            </p:cNvPr>
            <p:cNvSpPr/>
            <p:nvPr/>
          </p:nvSpPr>
          <p:spPr>
            <a:xfrm>
              <a:off x="615372" y="355229"/>
              <a:ext cx="2508069" cy="49638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둥실둥실 우주마당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BAA6532-41AB-93B4-2050-FB56A8C14128}"/>
                </a:ext>
              </a:extLst>
            </p:cNvPr>
            <p:cNvSpPr/>
            <p:nvPr/>
          </p:nvSpPr>
          <p:spPr>
            <a:xfrm>
              <a:off x="615371" y="1073686"/>
              <a:ext cx="2508069" cy="4963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알아봐요 탐험마당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88E734-155A-9D57-2517-DCF5579548E7}"/>
                </a:ext>
              </a:extLst>
            </p:cNvPr>
            <p:cNvSpPr/>
            <p:nvPr/>
          </p:nvSpPr>
          <p:spPr>
            <a:xfrm>
              <a:off x="615370" y="1792143"/>
              <a:ext cx="2508069" cy="4963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신기해요 소식마당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3529CBA-8751-A2A4-4A1B-24D7099D6276}"/>
                </a:ext>
              </a:extLst>
            </p:cNvPr>
            <p:cNvSpPr/>
            <p:nvPr/>
          </p:nvSpPr>
          <p:spPr>
            <a:xfrm>
              <a:off x="4825966" y="355229"/>
              <a:ext cx="2508069" cy="49638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와글와글 참여마당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D8BA6B-5C0E-CB82-F0FB-C4E8531D4473}"/>
                </a:ext>
              </a:extLst>
            </p:cNvPr>
            <p:cNvSpPr/>
            <p:nvPr/>
          </p:nvSpPr>
          <p:spPr>
            <a:xfrm>
              <a:off x="4825965" y="1073686"/>
              <a:ext cx="2508069" cy="4963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두근두근 추첨마당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0C07D-3A43-ABA5-01EA-9D1E34A54D12}"/>
                </a:ext>
              </a:extLst>
            </p:cNvPr>
            <p:cNvSpPr/>
            <p:nvPr/>
          </p:nvSpPr>
          <p:spPr>
            <a:xfrm>
              <a:off x="4825964" y="1792143"/>
              <a:ext cx="2508069" cy="4963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하루하루 체험마당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58F72F7-D88B-D1C1-AFE5-38DC5A3AC06C}"/>
                </a:ext>
              </a:extLst>
            </p:cNvPr>
            <p:cNvSpPr/>
            <p:nvPr/>
          </p:nvSpPr>
          <p:spPr>
            <a:xfrm>
              <a:off x="4825963" y="2510600"/>
              <a:ext cx="2508069" cy="4963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모여봐요 모임마당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BC84B24-C98B-A9B8-9B2C-A7FFBB93C148}"/>
                </a:ext>
              </a:extLst>
            </p:cNvPr>
            <p:cNvSpPr/>
            <p:nvPr/>
          </p:nvSpPr>
          <p:spPr>
            <a:xfrm>
              <a:off x="4825961" y="4411710"/>
              <a:ext cx="2508069" cy="4963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복작복작 놀이마당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07E2046-A1A5-6B4A-80FB-AC2D47E74783}"/>
                </a:ext>
              </a:extLst>
            </p:cNvPr>
            <p:cNvSpPr/>
            <p:nvPr/>
          </p:nvSpPr>
          <p:spPr>
            <a:xfrm>
              <a:off x="9036560" y="355229"/>
              <a:ext cx="2508069" cy="49638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딩동딩동</a:t>
              </a:r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소식마당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C14399A-5908-93AD-5694-EAFA4D5BEEE5}"/>
                </a:ext>
              </a:extLst>
            </p:cNvPr>
            <p:cNvSpPr/>
            <p:nvPr/>
          </p:nvSpPr>
          <p:spPr>
            <a:xfrm>
              <a:off x="9036559" y="1073686"/>
              <a:ext cx="2508069" cy="4963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여기주목</a:t>
              </a:r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!</a:t>
              </a:r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공지사항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259FA8-E815-F841-A67A-066E4B906AE9}"/>
                </a:ext>
              </a:extLst>
            </p:cNvPr>
            <p:cNvSpPr/>
            <p:nvPr/>
          </p:nvSpPr>
          <p:spPr>
            <a:xfrm>
              <a:off x="9036558" y="1792143"/>
              <a:ext cx="2508069" cy="4963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반짝반짝 </a:t>
              </a:r>
              <a:r>
                <a:rPr lang="ko-KR" altLang="en-US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우리소개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D80E121-AA67-AF03-2B4E-9C8807DF84DA}"/>
                </a:ext>
              </a:extLst>
            </p:cNvPr>
            <p:cNvSpPr/>
            <p:nvPr/>
          </p:nvSpPr>
          <p:spPr>
            <a:xfrm>
              <a:off x="9036557" y="2510600"/>
              <a:ext cx="2508069" cy="4963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공유해요 자료마당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820A785-7368-5A20-2B22-322B51DD2B51}"/>
                </a:ext>
              </a:extLst>
            </p:cNvPr>
            <p:cNvSpPr/>
            <p:nvPr/>
          </p:nvSpPr>
          <p:spPr>
            <a:xfrm>
              <a:off x="9036557" y="3105923"/>
              <a:ext cx="1177882" cy="496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월페이퍼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57C1D2-8AEC-859D-2E62-D71BF05907D8}"/>
                </a:ext>
              </a:extLst>
            </p:cNvPr>
            <p:cNvSpPr/>
            <p:nvPr/>
          </p:nvSpPr>
          <p:spPr>
            <a:xfrm>
              <a:off x="10366745" y="3105923"/>
              <a:ext cx="1177882" cy="496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천문연구원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200" dirty="0" err="1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공공누리자료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8C1F387-ABCB-BD33-7E72-34A0C9934BCE}"/>
                </a:ext>
              </a:extLst>
            </p:cNvPr>
            <p:cNvSpPr/>
            <p:nvPr/>
          </p:nvSpPr>
          <p:spPr>
            <a:xfrm>
              <a:off x="4825962" y="3105923"/>
              <a:ext cx="1177882" cy="49638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나의천체기록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1E07485-0B1E-8871-386E-823A4446122E}"/>
                </a:ext>
              </a:extLst>
            </p:cNvPr>
            <p:cNvSpPr/>
            <p:nvPr/>
          </p:nvSpPr>
          <p:spPr>
            <a:xfrm>
              <a:off x="6156150" y="3105923"/>
              <a:ext cx="1177882" cy="49638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같이가요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!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7A9A4A7-FC38-20D1-C53F-B412142801B3}"/>
                </a:ext>
              </a:extLst>
            </p:cNvPr>
            <p:cNvSpPr/>
            <p:nvPr/>
          </p:nvSpPr>
          <p:spPr>
            <a:xfrm>
              <a:off x="4825961" y="3709349"/>
              <a:ext cx="1177882" cy="49638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중고장터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7806555-7D29-3570-6694-890663983F7F}"/>
                </a:ext>
              </a:extLst>
            </p:cNvPr>
            <p:cNvSpPr/>
            <p:nvPr/>
          </p:nvSpPr>
          <p:spPr>
            <a:xfrm>
              <a:off x="4825962" y="4990630"/>
              <a:ext cx="1177882" cy="496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나의별자리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찾아보기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EBBE6D9-3562-5623-880B-610941208E85}"/>
                </a:ext>
              </a:extLst>
            </p:cNvPr>
            <p:cNvSpPr/>
            <p:nvPr/>
          </p:nvSpPr>
          <p:spPr>
            <a:xfrm>
              <a:off x="6156150" y="4990630"/>
              <a:ext cx="1177882" cy="496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MBTI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테스트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352AA6D-7BE5-3465-2EBA-4F09C8C01676}"/>
                </a:ext>
              </a:extLst>
            </p:cNvPr>
            <p:cNvSpPr/>
            <p:nvPr/>
          </p:nvSpPr>
          <p:spPr>
            <a:xfrm>
              <a:off x="4825961" y="5594056"/>
              <a:ext cx="1177882" cy="496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별자리 운세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5C3D845-ABDB-E036-003B-110A275AC3F9}"/>
                </a:ext>
              </a:extLst>
            </p:cNvPr>
            <p:cNvSpPr/>
            <p:nvPr/>
          </p:nvSpPr>
          <p:spPr>
            <a:xfrm>
              <a:off x="6156149" y="5594056"/>
              <a:ext cx="1177882" cy="496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별자리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200" dirty="0" err="1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초성퀴즈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9F86E0B-00CE-28D4-1C4C-23B0E4EC9DB9}"/>
                </a:ext>
              </a:extLst>
            </p:cNvPr>
            <p:cNvSpPr/>
            <p:nvPr/>
          </p:nvSpPr>
          <p:spPr>
            <a:xfrm>
              <a:off x="4825961" y="6197482"/>
              <a:ext cx="1177882" cy="496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나의 사진관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E7A5DC-1F57-0C65-F379-E879CA4BA7CE}"/>
                </a:ext>
              </a:extLst>
            </p:cNvPr>
            <p:cNvSpPr/>
            <p:nvPr/>
          </p:nvSpPr>
          <p:spPr>
            <a:xfrm>
              <a:off x="6156149" y="6202458"/>
              <a:ext cx="1177882" cy="496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보류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미니게임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81AAD6-DDA3-B796-BCAE-FAB3CBC3BA44}"/>
                </a:ext>
              </a:extLst>
            </p:cNvPr>
            <p:cNvSpPr txBox="1"/>
            <p:nvPr/>
          </p:nvSpPr>
          <p:spPr>
            <a:xfrm>
              <a:off x="615369" y="-572943"/>
              <a:ext cx="37439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32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사이트맵</a:t>
              </a:r>
              <a:endPara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28744D3-FEF2-6053-8729-B66DF66CF836}"/>
                </a:ext>
              </a:extLst>
            </p:cNvPr>
            <p:cNvSpPr/>
            <p:nvPr/>
          </p:nvSpPr>
          <p:spPr>
            <a:xfrm>
              <a:off x="615364" y="5471362"/>
              <a:ext cx="2508069" cy="49638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로그인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3B0E5BB-9F08-7656-008E-E8E9A10351DA}"/>
                </a:ext>
              </a:extLst>
            </p:cNvPr>
            <p:cNvSpPr/>
            <p:nvPr/>
          </p:nvSpPr>
          <p:spPr>
            <a:xfrm>
              <a:off x="615364" y="6104811"/>
              <a:ext cx="1177882" cy="49638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로그인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7F911F9-8D1C-2B3B-4221-9F78C5C7461D}"/>
                </a:ext>
              </a:extLst>
            </p:cNvPr>
            <p:cNvSpPr/>
            <p:nvPr/>
          </p:nvSpPr>
          <p:spPr>
            <a:xfrm>
              <a:off x="1945552" y="6104811"/>
              <a:ext cx="1177882" cy="49638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29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6A0D9EC-5682-B7F6-AD55-B05788D6E741}"/>
              </a:ext>
            </a:extLst>
          </p:cNvPr>
          <p:cNvGrpSpPr/>
          <p:nvPr/>
        </p:nvGrpSpPr>
        <p:grpSpPr>
          <a:xfrm>
            <a:off x="615364" y="-572943"/>
            <a:ext cx="10929265" cy="7280685"/>
            <a:chOff x="615364" y="-572943"/>
            <a:chExt cx="10929265" cy="728068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61A1438-AFF3-FCD0-93B6-C389A4C45586}"/>
                </a:ext>
              </a:extLst>
            </p:cNvPr>
            <p:cNvGrpSpPr/>
            <p:nvPr/>
          </p:nvGrpSpPr>
          <p:grpSpPr>
            <a:xfrm>
              <a:off x="615369" y="-572943"/>
              <a:ext cx="10929260" cy="7271789"/>
              <a:chOff x="615369" y="-572943"/>
              <a:chExt cx="10929260" cy="727178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9AD250C-7E77-2EBC-07E7-733EB7ABE3E0}"/>
                  </a:ext>
                </a:extLst>
              </p:cNvPr>
              <p:cNvSpPr/>
              <p:nvPr/>
            </p:nvSpPr>
            <p:spPr>
              <a:xfrm>
                <a:off x="615372" y="355229"/>
                <a:ext cx="2508069" cy="49638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둥실둥실 우주마당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BAA6532-41AB-93B4-2050-FB56A8C14128}"/>
                  </a:ext>
                </a:extLst>
              </p:cNvPr>
              <p:cNvSpPr/>
              <p:nvPr/>
            </p:nvSpPr>
            <p:spPr>
              <a:xfrm>
                <a:off x="615371" y="1073686"/>
                <a:ext cx="2508069" cy="496388"/>
              </a:xfrm>
              <a:prstGeom prst="rect">
                <a:avLst/>
              </a:prstGeom>
              <a:solidFill>
                <a:srgbClr val="FF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알아봐요 탐험마당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C88E734-155A-9D57-2517-DCF5579548E7}"/>
                  </a:ext>
                </a:extLst>
              </p:cNvPr>
              <p:cNvSpPr/>
              <p:nvPr/>
            </p:nvSpPr>
            <p:spPr>
              <a:xfrm>
                <a:off x="615370" y="1792143"/>
                <a:ext cx="2508069" cy="49638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신기해요 소식마당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529CBA-8751-A2A4-4A1B-24D7099D6276}"/>
                  </a:ext>
                </a:extLst>
              </p:cNvPr>
              <p:cNvSpPr/>
              <p:nvPr/>
            </p:nvSpPr>
            <p:spPr>
              <a:xfrm>
                <a:off x="4825966" y="355229"/>
                <a:ext cx="2508069" cy="49638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와글와글 참여마당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AD8BA6B-5C0E-CB82-F0FB-C4E8531D4473}"/>
                  </a:ext>
                </a:extLst>
              </p:cNvPr>
              <p:cNvSpPr/>
              <p:nvPr/>
            </p:nvSpPr>
            <p:spPr>
              <a:xfrm>
                <a:off x="4825965" y="1073686"/>
                <a:ext cx="2508069" cy="49638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두근두근 추첨마당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DC0C07D-3A43-ABA5-01EA-9D1E34A54D12}"/>
                  </a:ext>
                </a:extLst>
              </p:cNvPr>
              <p:cNvSpPr/>
              <p:nvPr/>
            </p:nvSpPr>
            <p:spPr>
              <a:xfrm>
                <a:off x="4825964" y="1792143"/>
                <a:ext cx="2508069" cy="49638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하루하루 체험마당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58F72F7-D88B-D1C1-AFE5-38DC5A3AC06C}"/>
                  </a:ext>
                </a:extLst>
              </p:cNvPr>
              <p:cNvSpPr/>
              <p:nvPr/>
            </p:nvSpPr>
            <p:spPr>
              <a:xfrm>
                <a:off x="4825963" y="2510600"/>
                <a:ext cx="2508069" cy="49638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모여봐요 모임마당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BC84B24-C98B-A9B8-9B2C-A7FFBB93C148}"/>
                  </a:ext>
                </a:extLst>
              </p:cNvPr>
              <p:cNvSpPr/>
              <p:nvPr/>
            </p:nvSpPr>
            <p:spPr>
              <a:xfrm>
                <a:off x="4825961" y="4411710"/>
                <a:ext cx="2508069" cy="496388"/>
              </a:xfrm>
              <a:prstGeom prst="rect">
                <a:avLst/>
              </a:prstGeom>
              <a:solidFill>
                <a:srgbClr val="FF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복작복작 놀이마당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07E2046-A1A5-6B4A-80FB-AC2D47E74783}"/>
                  </a:ext>
                </a:extLst>
              </p:cNvPr>
              <p:cNvSpPr/>
              <p:nvPr/>
            </p:nvSpPr>
            <p:spPr>
              <a:xfrm>
                <a:off x="9036560" y="355229"/>
                <a:ext cx="2508069" cy="49638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딩동딩동</a:t>
                </a:r>
                <a:r>
                  <a:rPr lang="ko-KR" altLang="en-US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소식마당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C14399A-5908-93AD-5694-EAFA4D5BEEE5}"/>
                  </a:ext>
                </a:extLst>
              </p:cNvPr>
              <p:cNvSpPr/>
              <p:nvPr/>
            </p:nvSpPr>
            <p:spPr>
              <a:xfrm>
                <a:off x="9036559" y="1073686"/>
                <a:ext cx="2508069" cy="496388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여기주목</a:t>
                </a:r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!</a:t>
                </a: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공지사항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F259FA8-E815-F841-A67A-066E4B906AE9}"/>
                  </a:ext>
                </a:extLst>
              </p:cNvPr>
              <p:cNvSpPr/>
              <p:nvPr/>
            </p:nvSpPr>
            <p:spPr>
              <a:xfrm>
                <a:off x="9036558" y="1792143"/>
                <a:ext cx="2508069" cy="496388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반짝반짝 </a:t>
                </a:r>
                <a:r>
                  <a:rPr lang="ko-KR" altLang="en-US" dirty="0" err="1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우리소개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D80E121-AA67-AF03-2B4E-9C8807DF84DA}"/>
                  </a:ext>
                </a:extLst>
              </p:cNvPr>
              <p:cNvSpPr/>
              <p:nvPr/>
            </p:nvSpPr>
            <p:spPr>
              <a:xfrm>
                <a:off x="9036557" y="2510600"/>
                <a:ext cx="2508069" cy="496388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공유해요</a:t>
                </a:r>
                <a:r>
                  <a:rPr lang="ko-KR" altLang="en-US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자료마당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820A785-7368-5A20-2B22-322B51DD2B51}"/>
                  </a:ext>
                </a:extLst>
              </p:cNvPr>
              <p:cNvSpPr/>
              <p:nvPr/>
            </p:nvSpPr>
            <p:spPr>
              <a:xfrm>
                <a:off x="9036557" y="3105923"/>
                <a:ext cx="1177882" cy="496388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월페이퍼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157C1D2-8AEC-859D-2E62-D71BF05907D8}"/>
                  </a:ext>
                </a:extLst>
              </p:cNvPr>
              <p:cNvSpPr/>
              <p:nvPr/>
            </p:nvSpPr>
            <p:spPr>
              <a:xfrm>
                <a:off x="10366745" y="3105923"/>
                <a:ext cx="1177882" cy="496388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천문연구원</a:t>
                </a:r>
                <a:endPara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ctr"/>
                <a:r>
                  <a:rPr lang="ko-KR" altLang="en-US" sz="1200" dirty="0" err="1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공공누리자료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8C1F387-ABCB-BD33-7E72-34A0C9934BCE}"/>
                  </a:ext>
                </a:extLst>
              </p:cNvPr>
              <p:cNvSpPr/>
              <p:nvPr/>
            </p:nvSpPr>
            <p:spPr>
              <a:xfrm>
                <a:off x="4825962" y="3105923"/>
                <a:ext cx="1177882" cy="49638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나의천체기록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1E07485-0B1E-8871-386E-823A4446122E}"/>
                  </a:ext>
                </a:extLst>
              </p:cNvPr>
              <p:cNvSpPr/>
              <p:nvPr/>
            </p:nvSpPr>
            <p:spPr>
              <a:xfrm>
                <a:off x="6156150" y="3105923"/>
                <a:ext cx="1177882" cy="496388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같이가요</a:t>
                </a:r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!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7A9A4A7-FC38-20D1-C53F-B412142801B3}"/>
                  </a:ext>
                </a:extLst>
              </p:cNvPr>
              <p:cNvSpPr/>
              <p:nvPr/>
            </p:nvSpPr>
            <p:spPr>
              <a:xfrm>
                <a:off x="4825961" y="3709349"/>
                <a:ext cx="1177882" cy="496388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중고장터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7806555-7D29-3570-6694-890663983F7F}"/>
                  </a:ext>
                </a:extLst>
              </p:cNvPr>
              <p:cNvSpPr/>
              <p:nvPr/>
            </p:nvSpPr>
            <p:spPr>
              <a:xfrm>
                <a:off x="4825962" y="4990630"/>
                <a:ext cx="1177882" cy="496388"/>
              </a:xfrm>
              <a:prstGeom prst="rect">
                <a:avLst/>
              </a:prstGeom>
              <a:solidFill>
                <a:srgbClr val="FF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나의별자리</a:t>
                </a:r>
                <a:endPara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찾아보기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EBBE6D9-3562-5623-880B-610941208E85}"/>
                  </a:ext>
                </a:extLst>
              </p:cNvPr>
              <p:cNvSpPr/>
              <p:nvPr/>
            </p:nvSpPr>
            <p:spPr>
              <a:xfrm>
                <a:off x="6156150" y="4990630"/>
                <a:ext cx="1177882" cy="496388"/>
              </a:xfrm>
              <a:prstGeom prst="rect">
                <a:avLst/>
              </a:prstGeom>
              <a:solidFill>
                <a:srgbClr val="FF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MBTI</a:t>
                </a:r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테스트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352AA6D-7BE5-3465-2EBA-4F09C8C01676}"/>
                  </a:ext>
                </a:extLst>
              </p:cNvPr>
              <p:cNvSpPr/>
              <p:nvPr/>
            </p:nvSpPr>
            <p:spPr>
              <a:xfrm>
                <a:off x="4825961" y="5594056"/>
                <a:ext cx="1177882" cy="496388"/>
              </a:xfrm>
              <a:prstGeom prst="rect">
                <a:avLst/>
              </a:prstGeom>
              <a:solidFill>
                <a:srgbClr val="FF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별자리 운세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5C3D845-ABDB-E036-003B-110A275AC3F9}"/>
                  </a:ext>
                </a:extLst>
              </p:cNvPr>
              <p:cNvSpPr/>
              <p:nvPr/>
            </p:nvSpPr>
            <p:spPr>
              <a:xfrm>
                <a:off x="6156149" y="5594056"/>
                <a:ext cx="1177882" cy="496388"/>
              </a:xfrm>
              <a:prstGeom prst="rect">
                <a:avLst/>
              </a:prstGeom>
              <a:solidFill>
                <a:srgbClr val="FF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별자리</a:t>
                </a:r>
                <a:endPara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ctr"/>
                <a:r>
                  <a:rPr lang="ko-KR" altLang="en-US" sz="1200" dirty="0" err="1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초성퀴즈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9F86E0B-00CE-28D4-1C4C-23B0E4EC9DB9}"/>
                  </a:ext>
                </a:extLst>
              </p:cNvPr>
              <p:cNvSpPr/>
              <p:nvPr/>
            </p:nvSpPr>
            <p:spPr>
              <a:xfrm>
                <a:off x="4825961" y="6197482"/>
                <a:ext cx="1177882" cy="496388"/>
              </a:xfrm>
              <a:prstGeom prst="rect">
                <a:avLst/>
              </a:prstGeom>
              <a:solidFill>
                <a:srgbClr val="FF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나의 사진관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6E7A5DC-1F57-0C65-F379-E879CA4BA7CE}"/>
                  </a:ext>
                </a:extLst>
              </p:cNvPr>
              <p:cNvSpPr/>
              <p:nvPr/>
            </p:nvSpPr>
            <p:spPr>
              <a:xfrm>
                <a:off x="6156149" y="6202458"/>
                <a:ext cx="1177882" cy="496388"/>
              </a:xfrm>
              <a:prstGeom prst="rect">
                <a:avLst/>
              </a:prstGeom>
              <a:solidFill>
                <a:srgbClr val="FF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보류</a:t>
                </a:r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algn="ctr"/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미니게임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81AAD6-DDA3-B796-BCAE-FAB3CBC3BA44}"/>
                  </a:ext>
                </a:extLst>
              </p:cNvPr>
              <p:cNvSpPr txBox="1"/>
              <p:nvPr/>
            </p:nvSpPr>
            <p:spPr>
              <a:xfrm>
                <a:off x="615369" y="-572943"/>
                <a:ext cx="3743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32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사이트맵</a:t>
                </a:r>
                <a:endParaRPr lang="ko-KR" altLang="en-US" sz="32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037AF08-4990-EA21-8623-F196A59BF212}"/>
                </a:ext>
              </a:extLst>
            </p:cNvPr>
            <p:cNvGrpSpPr/>
            <p:nvPr/>
          </p:nvGrpSpPr>
          <p:grpSpPr>
            <a:xfrm>
              <a:off x="10449053" y="4754209"/>
              <a:ext cx="1095573" cy="307777"/>
              <a:chOff x="10449053" y="4550362"/>
              <a:chExt cx="1095573" cy="307777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4B07844-AF7F-12C8-12A3-D084BB4C6D14}"/>
                  </a:ext>
                </a:extLst>
              </p:cNvPr>
              <p:cNvSpPr/>
              <p:nvPr/>
            </p:nvSpPr>
            <p:spPr>
              <a:xfrm>
                <a:off x="10449053" y="4577119"/>
                <a:ext cx="237997" cy="254261"/>
              </a:xfrm>
              <a:prstGeom prst="rect">
                <a:avLst/>
              </a:prstGeom>
              <a:solidFill>
                <a:srgbClr val="66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019774-DAA9-C0E7-0BCA-CFD4F3294717}"/>
                  </a:ext>
                </a:extLst>
              </p:cNvPr>
              <p:cNvSpPr txBox="1"/>
              <p:nvPr/>
            </p:nvSpPr>
            <p:spPr>
              <a:xfrm>
                <a:off x="10687050" y="4550362"/>
                <a:ext cx="857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손예슬</a:t>
                </a:r>
                <a:endParaRPr lang="ko-KR" altLang="en-US" sz="140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52C6CEB-C0D1-BF9D-ED56-FE631BB8ECCE}"/>
                </a:ext>
              </a:extLst>
            </p:cNvPr>
            <p:cNvGrpSpPr/>
            <p:nvPr/>
          </p:nvGrpSpPr>
          <p:grpSpPr>
            <a:xfrm>
              <a:off x="10449053" y="5165648"/>
              <a:ext cx="1095573" cy="307777"/>
              <a:chOff x="10449053" y="4550362"/>
              <a:chExt cx="1095573" cy="307777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DFB58B5-4C20-C25E-78A9-977EF0D3E252}"/>
                  </a:ext>
                </a:extLst>
              </p:cNvPr>
              <p:cNvSpPr/>
              <p:nvPr/>
            </p:nvSpPr>
            <p:spPr>
              <a:xfrm>
                <a:off x="10449053" y="4577119"/>
                <a:ext cx="237997" cy="254261"/>
              </a:xfrm>
              <a:prstGeom prst="rect">
                <a:avLst/>
              </a:prstGeom>
              <a:solidFill>
                <a:srgbClr val="CC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E3A645-83C3-681F-C423-60C9E3A04B47}"/>
                  </a:ext>
                </a:extLst>
              </p:cNvPr>
              <p:cNvSpPr txBox="1"/>
              <p:nvPr/>
            </p:nvSpPr>
            <p:spPr>
              <a:xfrm>
                <a:off x="10687050" y="4550362"/>
                <a:ext cx="857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조아라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2F4E24F-D298-1753-F089-8FC8D8BE8D82}"/>
                </a:ext>
              </a:extLst>
            </p:cNvPr>
            <p:cNvGrpSpPr/>
            <p:nvPr/>
          </p:nvGrpSpPr>
          <p:grpSpPr>
            <a:xfrm>
              <a:off x="10449053" y="5577087"/>
              <a:ext cx="1095573" cy="307777"/>
              <a:chOff x="10449053" y="4550362"/>
              <a:chExt cx="1095573" cy="30777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EBAB4F3-4E22-0C07-B1DC-DFD2D06E3F0E}"/>
                  </a:ext>
                </a:extLst>
              </p:cNvPr>
              <p:cNvSpPr/>
              <p:nvPr/>
            </p:nvSpPr>
            <p:spPr>
              <a:xfrm>
                <a:off x="10449053" y="4577119"/>
                <a:ext cx="237997" cy="254261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46CB89-AE09-D797-1BD9-289AC0443F81}"/>
                  </a:ext>
                </a:extLst>
              </p:cNvPr>
              <p:cNvSpPr txBox="1"/>
              <p:nvPr/>
            </p:nvSpPr>
            <p:spPr>
              <a:xfrm>
                <a:off x="10687050" y="4550362"/>
                <a:ext cx="857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김민선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5C8F259-A5C2-F957-A8AC-52DBA015F347}"/>
                </a:ext>
              </a:extLst>
            </p:cNvPr>
            <p:cNvGrpSpPr/>
            <p:nvPr/>
          </p:nvGrpSpPr>
          <p:grpSpPr>
            <a:xfrm>
              <a:off x="10449053" y="5988526"/>
              <a:ext cx="1095573" cy="307777"/>
              <a:chOff x="10449053" y="4550362"/>
              <a:chExt cx="1095573" cy="307777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4F08A3E-CBE6-2E40-4C58-F553CCEB6015}"/>
                  </a:ext>
                </a:extLst>
              </p:cNvPr>
              <p:cNvSpPr/>
              <p:nvPr/>
            </p:nvSpPr>
            <p:spPr>
              <a:xfrm>
                <a:off x="10449053" y="4577119"/>
                <a:ext cx="237997" cy="254261"/>
              </a:xfrm>
              <a:prstGeom prst="rect">
                <a:avLst/>
              </a:prstGeom>
              <a:solidFill>
                <a:srgbClr val="FF99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6EB2FD-5E6F-D63B-94EE-70589FBAE481}"/>
                  </a:ext>
                </a:extLst>
              </p:cNvPr>
              <p:cNvSpPr txBox="1"/>
              <p:nvPr/>
            </p:nvSpPr>
            <p:spPr>
              <a:xfrm>
                <a:off x="10687050" y="4550362"/>
                <a:ext cx="857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한인후</a:t>
                </a:r>
                <a:endParaRPr lang="ko-KR" altLang="en-US" sz="140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4AC8ADF-6437-A334-90FE-C19D30292467}"/>
                </a:ext>
              </a:extLst>
            </p:cNvPr>
            <p:cNvGrpSpPr/>
            <p:nvPr/>
          </p:nvGrpSpPr>
          <p:grpSpPr>
            <a:xfrm>
              <a:off x="10449053" y="6399965"/>
              <a:ext cx="1095573" cy="307777"/>
              <a:chOff x="10449053" y="4550362"/>
              <a:chExt cx="1095573" cy="307777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D08427F-0C8E-3074-AEC4-CD8B0737138F}"/>
                  </a:ext>
                </a:extLst>
              </p:cNvPr>
              <p:cNvSpPr/>
              <p:nvPr/>
            </p:nvSpPr>
            <p:spPr>
              <a:xfrm>
                <a:off x="10449053" y="4577119"/>
                <a:ext cx="237997" cy="254261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26A1D4-4E0B-DC91-8F94-A43ED9350945}"/>
                  </a:ext>
                </a:extLst>
              </p:cNvPr>
              <p:cNvSpPr txBox="1"/>
              <p:nvPr/>
            </p:nvSpPr>
            <p:spPr>
              <a:xfrm>
                <a:off x="10687050" y="4550362"/>
                <a:ext cx="857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윤소라</a:t>
                </a:r>
                <a:endParaRPr lang="ko-KR" altLang="en-US" sz="140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28744D3-FEF2-6053-8729-B66DF66CF836}"/>
                </a:ext>
              </a:extLst>
            </p:cNvPr>
            <p:cNvSpPr/>
            <p:nvPr/>
          </p:nvSpPr>
          <p:spPr>
            <a:xfrm>
              <a:off x="615364" y="5471362"/>
              <a:ext cx="2508069" cy="49638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로그인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3B0E5BB-9F08-7656-008E-E8E9A10351DA}"/>
                </a:ext>
              </a:extLst>
            </p:cNvPr>
            <p:cNvSpPr/>
            <p:nvPr/>
          </p:nvSpPr>
          <p:spPr>
            <a:xfrm>
              <a:off x="615364" y="6104811"/>
              <a:ext cx="1177882" cy="496388"/>
            </a:xfrm>
            <a:prstGeom prst="rect">
              <a:avLst/>
            </a:prstGeom>
            <a:solidFill>
              <a:srgbClr val="66CC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로그인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7F911F9-8D1C-2B3B-4221-9F78C5C7461D}"/>
                </a:ext>
              </a:extLst>
            </p:cNvPr>
            <p:cNvSpPr/>
            <p:nvPr/>
          </p:nvSpPr>
          <p:spPr>
            <a:xfrm>
              <a:off x="1945552" y="6104811"/>
              <a:ext cx="1177882" cy="496388"/>
            </a:xfrm>
            <a:prstGeom prst="rect">
              <a:avLst/>
            </a:prstGeom>
            <a:solidFill>
              <a:srgbClr val="66CC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48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105</Words>
  <Application>Microsoft Office PowerPoint</Application>
  <PresentationFormat>와이드스크린</PresentationFormat>
  <Paragraphs>67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HY헤드라인M</vt:lpstr>
      <vt:lpstr>맑은 고딕</vt:lpstr>
      <vt:lpstr>메이플스토리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In hoo</dc:creator>
  <cp:lastModifiedBy>Han In hoo</cp:lastModifiedBy>
  <cp:revision>2</cp:revision>
  <dcterms:created xsi:type="dcterms:W3CDTF">2023-03-04T06:44:03Z</dcterms:created>
  <dcterms:modified xsi:type="dcterms:W3CDTF">2023-03-05T14:50:41Z</dcterms:modified>
</cp:coreProperties>
</file>