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E8"/>
    <a:srgbClr val="FF99CC"/>
    <a:srgbClr val="FF66CC"/>
    <a:srgbClr val="FFFFFF"/>
    <a:srgbClr val="560074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95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0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8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9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5768D-3650-4995-8A97-E04F5EB27116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86BC-CF85-41D2-BA6C-DD0B579E7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0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731020" y="3165178"/>
            <a:ext cx="1942409" cy="1107996"/>
            <a:chOff x="6161110" y="2277424"/>
            <a:chExt cx="1942409" cy="1107996"/>
          </a:xfrm>
        </p:grpSpPr>
        <p:sp>
          <p:nvSpPr>
            <p:cNvPr id="17" name="TextBox 16"/>
            <p:cNvSpPr txBox="1"/>
            <p:nvPr/>
          </p:nvSpPr>
          <p:spPr>
            <a:xfrm>
              <a:off x="6161110" y="2277424"/>
              <a:ext cx="7315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600" dirty="0">
                  <a:solidFill>
                    <a:schemeClr val="bg2">
                      <a:lumMod val="50000"/>
                    </a:schemeClr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오</a:t>
              </a:r>
              <a:endParaRPr lang="ko-KR" altLang="en-US" sz="6600" dirty="0">
                <a:solidFill>
                  <a:schemeClr val="bg2">
                    <a:lumMod val="50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39886" y="2383389"/>
              <a:ext cx="4211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2">
                      <a:lumMod val="50000"/>
                    </a:schemeClr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국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8365" y="2457292"/>
              <a:ext cx="4890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chemeClr val="bg2">
                      <a:lumMod val="50000"/>
                    </a:schemeClr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트</a:t>
              </a:r>
              <a:endParaRPr lang="ko-KR" altLang="en-US" sz="4400" dirty="0">
                <a:solidFill>
                  <a:schemeClr val="bg2">
                    <a:lumMod val="50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35333" y="2277424"/>
              <a:ext cx="382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chemeClr val="bg2">
                      <a:lumMod val="50000"/>
                    </a:schemeClr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밀</a:t>
              </a:r>
              <a:endParaRPr lang="ko-KR" altLang="en-US" sz="4000" dirty="0">
                <a:solidFill>
                  <a:schemeClr val="bg2">
                    <a:lumMod val="50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85112" y="2400535"/>
              <a:ext cx="418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chemeClr val="bg2">
                      <a:lumMod val="50000"/>
                    </a:schemeClr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밥</a:t>
              </a:r>
              <a:endParaRPr lang="ko-KR" altLang="en-US" sz="3200" b="1" dirty="0">
                <a:solidFill>
                  <a:schemeClr val="bg2">
                    <a:lumMod val="50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40503" y="3148459"/>
            <a:ext cx="1942409" cy="1107996"/>
            <a:chOff x="3423458" y="2274654"/>
            <a:chExt cx="1942409" cy="1107996"/>
          </a:xfrm>
        </p:grpSpPr>
        <p:sp>
          <p:nvSpPr>
            <p:cNvPr id="4" name="TextBox 3"/>
            <p:cNvSpPr txBox="1"/>
            <p:nvPr/>
          </p:nvSpPr>
          <p:spPr>
            <a:xfrm>
              <a:off x="3423458" y="2274654"/>
              <a:ext cx="7315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600" dirty="0">
                  <a:solidFill>
                    <a:srgbClr val="FF99CC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오</a:t>
              </a:r>
              <a:endParaRPr lang="ko-KR" altLang="en-US" sz="6600" dirty="0">
                <a:solidFill>
                  <a:srgbClr val="FF99CC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02234" y="2380619"/>
              <a:ext cx="4211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99CC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국</a:t>
              </a:r>
              <a:endParaRPr lang="ko-KR" altLang="en-US" sz="3200" b="1" dirty="0">
                <a:solidFill>
                  <a:srgbClr val="FF99CC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70713" y="2454522"/>
              <a:ext cx="4890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rgbClr val="FF99CC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트</a:t>
              </a:r>
              <a:endParaRPr lang="ko-KR" altLang="en-US" sz="4400" dirty="0">
                <a:solidFill>
                  <a:srgbClr val="FF99CC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97681" y="2274654"/>
              <a:ext cx="382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FF99CC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밀</a:t>
              </a:r>
              <a:endParaRPr lang="ko-KR" altLang="en-US" sz="4000" dirty="0">
                <a:solidFill>
                  <a:srgbClr val="FF99CC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47460" y="2397765"/>
              <a:ext cx="418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99CC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밥</a:t>
              </a:r>
              <a:endParaRPr lang="ko-KR" altLang="en-US" sz="3200" b="1" dirty="0">
                <a:solidFill>
                  <a:srgbClr val="FF99CC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722699" y="3154391"/>
            <a:ext cx="1942409" cy="1107996"/>
            <a:chOff x="6161110" y="2277424"/>
            <a:chExt cx="1942409" cy="1107996"/>
          </a:xfrm>
        </p:grpSpPr>
        <p:sp>
          <p:nvSpPr>
            <p:cNvPr id="9" name="TextBox 8"/>
            <p:cNvSpPr txBox="1"/>
            <p:nvPr/>
          </p:nvSpPr>
          <p:spPr>
            <a:xfrm>
              <a:off x="6161110" y="2277424"/>
              <a:ext cx="7315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600" dirty="0">
                  <a:solidFill>
                    <a:srgbClr val="F3F4E8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오</a:t>
              </a:r>
              <a:endParaRPr lang="ko-KR" altLang="en-US" sz="6600" dirty="0">
                <a:solidFill>
                  <a:srgbClr val="F3F4E8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39886" y="2383389"/>
              <a:ext cx="4211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3F4E8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국</a:t>
              </a:r>
              <a:endParaRPr lang="ko-KR" altLang="en-US" sz="3200" b="1" dirty="0">
                <a:solidFill>
                  <a:srgbClr val="F3F4E8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08365" y="2457292"/>
              <a:ext cx="4890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 smtClean="0">
                  <a:solidFill>
                    <a:srgbClr val="F3F4E8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트</a:t>
              </a:r>
              <a:endParaRPr lang="ko-KR" altLang="en-US" sz="4400" dirty="0">
                <a:solidFill>
                  <a:srgbClr val="F3F4E8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35333" y="2277424"/>
              <a:ext cx="3823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 smtClean="0">
                  <a:solidFill>
                    <a:srgbClr val="F3F4E8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밀</a:t>
              </a:r>
              <a:endParaRPr lang="ko-KR" altLang="en-US" sz="4000" dirty="0">
                <a:solidFill>
                  <a:srgbClr val="F3F4E8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85112" y="2400535"/>
              <a:ext cx="418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3F4E8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밥</a:t>
              </a:r>
              <a:endParaRPr lang="ko-KR" altLang="en-US" sz="3200" b="1" dirty="0">
                <a:solidFill>
                  <a:srgbClr val="F3F4E8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 t="10274" r="3913" b="40668"/>
          <a:stretch/>
        </p:blipFill>
        <p:spPr>
          <a:xfrm>
            <a:off x="6253162" y="2343150"/>
            <a:ext cx="2152651" cy="8763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5980122" y="4840320"/>
            <a:ext cx="2083996" cy="1158041"/>
            <a:chOff x="5980122" y="4840320"/>
            <a:chExt cx="2083996" cy="1158041"/>
          </a:xfrm>
        </p:grpSpPr>
        <p:sp>
          <p:nvSpPr>
            <p:cNvPr id="24" name="TextBox 23"/>
            <p:cNvSpPr txBox="1"/>
            <p:nvPr/>
          </p:nvSpPr>
          <p:spPr>
            <a:xfrm>
              <a:off x="6008700" y="4890365"/>
              <a:ext cx="20554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smtClean="0">
                  <a:solidFill>
                    <a:schemeClr val="bg2">
                      <a:lumMod val="50000"/>
                    </a:schemeClr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Logo</a:t>
              </a:r>
              <a:endParaRPr lang="ko-KR" altLang="en-US" sz="6600" dirty="0">
                <a:solidFill>
                  <a:schemeClr val="bg2">
                    <a:lumMod val="50000"/>
                  </a:schemeClr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94411" y="4862961"/>
              <a:ext cx="194592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 smtClean="0">
                  <a:solidFill>
                    <a:srgbClr val="FF99CC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Logo</a:t>
              </a:r>
              <a:endParaRPr lang="ko-KR" altLang="en-US" sz="6600" dirty="0">
                <a:solidFill>
                  <a:srgbClr val="FF99CC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80122" y="4840320"/>
              <a:ext cx="196848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F3F4E8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L</a:t>
              </a:r>
              <a:r>
                <a:rPr lang="en-US" altLang="ko-KR" sz="6600" dirty="0" smtClean="0">
                  <a:solidFill>
                    <a:srgbClr val="F3F4E8"/>
                  </a:solidFill>
                  <a:latin typeface="양재깨비체B" panose="02020603020101020101" pitchFamily="18" charset="-127"/>
                  <a:ea typeface="양재깨비체B" panose="02020603020101020101" pitchFamily="18" charset="-127"/>
                </a:rPr>
                <a:t>ogo</a:t>
              </a:r>
              <a:endParaRPr lang="ko-KR" altLang="en-US" sz="6600" dirty="0">
                <a:solidFill>
                  <a:srgbClr val="F3F4E8"/>
                </a:solidFill>
                <a:latin typeface="양재깨비체B" panose="02020603020101020101" pitchFamily="18" charset="-127"/>
                <a:ea typeface="양재깨비체B" panose="02020603020101020101" pitchFamily="18" charset="-127"/>
              </a:endParaRP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6" t="22434" r="18174" b="31430"/>
          <a:stretch/>
        </p:blipFill>
        <p:spPr>
          <a:xfrm>
            <a:off x="3552825" y="4505325"/>
            <a:ext cx="1743076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3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447675"/>
            <a:ext cx="9315450" cy="61436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4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</p:pic>
      <p:sp>
        <p:nvSpPr>
          <p:cNvPr id="2" name="직사각형 1"/>
          <p:cNvSpPr/>
          <p:nvPr/>
        </p:nvSpPr>
        <p:spPr>
          <a:xfrm>
            <a:off x="1343025" y="447676"/>
            <a:ext cx="9315450" cy="61436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3000">
                <a:schemeClr val="bg1">
                  <a:alpha val="29000"/>
                </a:schemeClr>
              </a:gs>
              <a:gs pos="73000">
                <a:schemeClr val="bg1">
                  <a:alpha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447675"/>
            <a:ext cx="9315450" cy="61436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4000">
                <a:schemeClr val="bg1"/>
              </a:gs>
              <a:gs pos="7000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</p:pic>
      <p:sp>
        <p:nvSpPr>
          <p:cNvPr id="2" name="모서리가 둥근 직사각형 1"/>
          <p:cNvSpPr/>
          <p:nvPr/>
        </p:nvSpPr>
        <p:spPr>
          <a:xfrm>
            <a:off x="1343025" y="447676"/>
            <a:ext cx="9315450" cy="6143625"/>
          </a:xfrm>
          <a:prstGeom prst="roundRect">
            <a:avLst>
              <a:gd name="adj" fmla="val 4264"/>
            </a:avLst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18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양재깨비체B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</dc:creator>
  <cp:lastModifiedBy>Hoo</cp:lastModifiedBy>
  <cp:revision>6</cp:revision>
  <dcterms:created xsi:type="dcterms:W3CDTF">2023-01-08T10:27:03Z</dcterms:created>
  <dcterms:modified xsi:type="dcterms:W3CDTF">2023-01-08T15:24:13Z</dcterms:modified>
</cp:coreProperties>
</file>