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B5FA0-5BAB-AA4A-16FB-AD9C7D85B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whiteNOise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BBC7BD-E8DF-1AFE-E3BF-3259DD91A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 err="1"/>
              <a:t>박원화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124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F5E58-B16F-48BF-D380-39C52A30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0350E-1AE6-E02B-6773-B24BEF387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IA</a:t>
            </a:r>
          </a:p>
          <a:p>
            <a:r>
              <a:rPr lang="ko-KR" altLang="en-US" dirty="0"/>
              <a:t>다이어그램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501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28496-CD83-282C-D8B5-8BF09273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45851-3D1B-CF2D-90EA-7910D9FB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소리 재생</a:t>
            </a:r>
            <a:r>
              <a:rPr lang="en-US" altLang="ko-KR" dirty="0"/>
              <a:t>(</a:t>
            </a:r>
            <a:r>
              <a:rPr lang="ko-KR" altLang="en-US" dirty="0"/>
              <a:t>동시에 가능하게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타이머 기능</a:t>
            </a:r>
            <a:endParaRPr lang="en-US" altLang="ko-KR" dirty="0"/>
          </a:p>
          <a:p>
            <a:r>
              <a:rPr lang="ko-KR" altLang="en-US" dirty="0"/>
              <a:t>알림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596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3F71F-4DB9-BF2C-7969-1ACA4D55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IA(</a:t>
            </a:r>
            <a:r>
              <a:rPr lang="en-US" altLang="ko-KR" dirty="0" err="1"/>
              <a:t>INFormation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CD8C8-A046-5EC7-67BD-101A3151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51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A407A-27D2-4761-134D-60567D61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1509D-97BF-63D0-1132-A113670E4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3050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224</TotalTime>
  <Words>25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소포</vt:lpstr>
      <vt:lpstr>whiteNOise</vt:lpstr>
      <vt:lpstr>목차</vt:lpstr>
      <vt:lpstr>기능</vt:lpstr>
      <vt:lpstr>IA(INFormation architecture</vt:lpstr>
      <vt:lpstr>다이어그램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KMS505303</dc:creator>
  <cp:lastModifiedBy>KMS505303</cp:lastModifiedBy>
  <cp:revision>1</cp:revision>
  <dcterms:created xsi:type="dcterms:W3CDTF">2024-08-01T04:00:10Z</dcterms:created>
  <dcterms:modified xsi:type="dcterms:W3CDTF">2024-08-01T07:44:35Z</dcterms:modified>
</cp:coreProperties>
</file>