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29999E-6DF3-4F90-AC2B-0EB6F14BDBE9}" v="20" dt="2021-12-02T14:27:11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재환" userId="e74cb5a89c9b843d" providerId="LiveId" clId="{BD29999E-6DF3-4F90-AC2B-0EB6F14BDBE9}"/>
    <pc:docChg chg="undo custSel addSld delSld modSld">
      <pc:chgData name="김 재환" userId="e74cb5a89c9b843d" providerId="LiveId" clId="{BD29999E-6DF3-4F90-AC2B-0EB6F14BDBE9}" dt="2021-12-02T14:29:25.205" v="186" actId="2696"/>
      <pc:docMkLst>
        <pc:docMk/>
      </pc:docMkLst>
      <pc:sldChg chg="add del">
        <pc:chgData name="김 재환" userId="e74cb5a89c9b843d" providerId="LiveId" clId="{BD29999E-6DF3-4F90-AC2B-0EB6F14BDBE9}" dt="2021-12-02T14:29:25.205" v="186" actId="2696"/>
        <pc:sldMkLst>
          <pc:docMk/>
          <pc:sldMk cId="1587925133" sldId="256"/>
        </pc:sldMkLst>
      </pc:sldChg>
      <pc:sldChg chg="new del">
        <pc:chgData name="김 재환" userId="e74cb5a89c9b843d" providerId="LiveId" clId="{BD29999E-6DF3-4F90-AC2B-0EB6F14BDBE9}" dt="2021-12-02T14:29:06.163" v="183" actId="680"/>
        <pc:sldMkLst>
          <pc:docMk/>
          <pc:sldMk cId="3113640779" sldId="256"/>
        </pc:sldMkLst>
      </pc:sldChg>
      <pc:sldChg chg="addSp delSp modSp add del mod">
        <pc:chgData name="김 재환" userId="e74cb5a89c9b843d" providerId="LiveId" clId="{BD29999E-6DF3-4F90-AC2B-0EB6F14BDBE9}" dt="2021-12-02T14:29:25.205" v="186" actId="2696"/>
        <pc:sldMkLst>
          <pc:docMk/>
          <pc:sldMk cId="2940442758" sldId="257"/>
        </pc:sldMkLst>
        <pc:spChg chg="mod">
          <ac:chgData name="김 재환" userId="e74cb5a89c9b843d" providerId="LiveId" clId="{BD29999E-6DF3-4F90-AC2B-0EB6F14BDBE9}" dt="2021-12-02T14:26:13.669" v="103" actId="14100"/>
          <ac:spMkLst>
            <pc:docMk/>
            <pc:sldMk cId="2940442758" sldId="257"/>
            <ac:spMk id="4" creationId="{EF685443-4FC6-4A88-A218-E01B0E256052}"/>
          </ac:spMkLst>
        </pc:spChg>
        <pc:spChg chg="mod">
          <ac:chgData name="김 재환" userId="e74cb5a89c9b843d" providerId="LiveId" clId="{BD29999E-6DF3-4F90-AC2B-0EB6F14BDBE9}" dt="2021-12-02T14:23:05.289" v="0" actId="1076"/>
          <ac:spMkLst>
            <pc:docMk/>
            <pc:sldMk cId="2940442758" sldId="257"/>
            <ac:spMk id="5" creationId="{9DF4AB62-3FFD-468F-9036-E8B20B0A6F55}"/>
          </ac:spMkLst>
        </pc:spChg>
        <pc:spChg chg="mod">
          <ac:chgData name="김 재환" userId="e74cb5a89c9b843d" providerId="LiveId" clId="{BD29999E-6DF3-4F90-AC2B-0EB6F14BDBE9}" dt="2021-12-02T14:23:07.343" v="1" actId="1076"/>
          <ac:spMkLst>
            <pc:docMk/>
            <pc:sldMk cId="2940442758" sldId="257"/>
            <ac:spMk id="6" creationId="{CFB148FB-7195-475C-BD15-FA3354442661}"/>
          </ac:spMkLst>
        </pc:spChg>
        <pc:spChg chg="mod">
          <ac:chgData name="김 재환" userId="e74cb5a89c9b843d" providerId="LiveId" clId="{BD29999E-6DF3-4F90-AC2B-0EB6F14BDBE9}" dt="2021-12-02T14:26:08.159" v="102"/>
          <ac:spMkLst>
            <pc:docMk/>
            <pc:sldMk cId="2940442758" sldId="257"/>
            <ac:spMk id="8" creationId="{68C75B17-1932-4942-8608-85A592127E48}"/>
          </ac:spMkLst>
        </pc:spChg>
        <pc:spChg chg="mod">
          <ac:chgData name="김 재환" userId="e74cb5a89c9b843d" providerId="LiveId" clId="{BD29999E-6DF3-4F90-AC2B-0EB6F14BDBE9}" dt="2021-12-02T14:27:26.808" v="179" actId="1076"/>
          <ac:spMkLst>
            <pc:docMk/>
            <pc:sldMk cId="2940442758" sldId="257"/>
            <ac:spMk id="9" creationId="{2125F257-EF5F-4B92-B736-0C1F7D686972}"/>
          </ac:spMkLst>
        </pc:spChg>
        <pc:spChg chg="add mod">
          <ac:chgData name="김 재환" userId="e74cb5a89c9b843d" providerId="LiveId" clId="{BD29999E-6DF3-4F90-AC2B-0EB6F14BDBE9}" dt="2021-12-02T14:23:22.906" v="20" actId="20577"/>
          <ac:spMkLst>
            <pc:docMk/>
            <pc:sldMk cId="2940442758" sldId="257"/>
            <ac:spMk id="11" creationId="{5EB201D6-C0D8-489E-AC5A-CFBDEE21D3EB}"/>
          </ac:spMkLst>
        </pc:spChg>
        <pc:spChg chg="add mod">
          <ac:chgData name="김 재환" userId="e74cb5a89c9b843d" providerId="LiveId" clId="{BD29999E-6DF3-4F90-AC2B-0EB6F14BDBE9}" dt="2021-12-02T14:23:34.215" v="31"/>
          <ac:spMkLst>
            <pc:docMk/>
            <pc:sldMk cId="2940442758" sldId="257"/>
            <ac:spMk id="12" creationId="{91D7D745-E610-49E9-A872-2CF80B37B2DB}"/>
          </ac:spMkLst>
        </pc:spChg>
        <pc:spChg chg="mod">
          <ac:chgData name="김 재환" userId="e74cb5a89c9b843d" providerId="LiveId" clId="{BD29999E-6DF3-4F90-AC2B-0EB6F14BDBE9}" dt="2021-12-02T14:24:01.423" v="48" actId="1076"/>
          <ac:spMkLst>
            <pc:docMk/>
            <pc:sldMk cId="2940442758" sldId="257"/>
            <ac:spMk id="13" creationId="{8EAA869F-CA79-4622-8C5F-6A3376F2C927}"/>
          </ac:spMkLst>
        </pc:spChg>
        <pc:spChg chg="del">
          <ac:chgData name="김 재환" userId="e74cb5a89c9b843d" providerId="LiveId" clId="{BD29999E-6DF3-4F90-AC2B-0EB6F14BDBE9}" dt="2021-12-02T14:23:57.132" v="47" actId="478"/>
          <ac:spMkLst>
            <pc:docMk/>
            <pc:sldMk cId="2940442758" sldId="257"/>
            <ac:spMk id="14" creationId="{F6EDADED-947C-4773-9A1B-A329F8647012}"/>
          </ac:spMkLst>
        </pc:spChg>
        <pc:spChg chg="add mod">
          <ac:chgData name="김 재환" userId="e74cb5a89c9b843d" providerId="LiveId" clId="{BD29999E-6DF3-4F90-AC2B-0EB6F14BDBE9}" dt="2021-12-02T14:25:51.327" v="80"/>
          <ac:spMkLst>
            <pc:docMk/>
            <pc:sldMk cId="2940442758" sldId="257"/>
            <ac:spMk id="16" creationId="{A11867ED-0399-4236-AAD7-101CB9C93855}"/>
          </ac:spMkLst>
        </pc:spChg>
        <pc:spChg chg="add mod">
          <ac:chgData name="김 재환" userId="e74cb5a89c9b843d" providerId="LiveId" clId="{BD29999E-6DF3-4F90-AC2B-0EB6F14BDBE9}" dt="2021-12-02T14:25:46.340" v="66"/>
          <ac:spMkLst>
            <pc:docMk/>
            <pc:sldMk cId="2940442758" sldId="257"/>
            <ac:spMk id="17" creationId="{7821B340-A363-423F-B7A5-501AE8C99E88}"/>
          </ac:spMkLst>
        </pc:spChg>
        <pc:spChg chg="add mod">
          <ac:chgData name="김 재환" userId="e74cb5a89c9b843d" providerId="LiveId" clId="{BD29999E-6DF3-4F90-AC2B-0EB6F14BDBE9}" dt="2021-12-02T14:25:55.328" v="92" actId="20577"/>
          <ac:spMkLst>
            <pc:docMk/>
            <pc:sldMk cId="2940442758" sldId="257"/>
            <ac:spMk id="18" creationId="{B765D1E7-AA6E-499C-B107-03627CF8D085}"/>
          </ac:spMkLst>
        </pc:spChg>
        <pc:spChg chg="add mod">
          <ac:chgData name="김 재환" userId="e74cb5a89c9b843d" providerId="LiveId" clId="{BD29999E-6DF3-4F90-AC2B-0EB6F14BDBE9}" dt="2021-12-02T14:27:39.326" v="180" actId="1076"/>
          <ac:spMkLst>
            <pc:docMk/>
            <pc:sldMk cId="2940442758" sldId="257"/>
            <ac:spMk id="19" creationId="{F6DCE72E-71B0-42C2-94F1-E52B8D8083D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82CA5-6A4D-4AB9-91E9-4BCDEE57D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3B66EB-EAAE-432A-B5A3-C243191D3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02604-F1E1-4952-90D1-9D432CE36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A4-5B66-4C10-BCD2-354AD6DF0E9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582E7-2BB0-4A49-9710-0E861EFD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D250FF-F3D8-4A95-B85D-C78079616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7BF9-3472-44B9-A2F4-E9E761B1C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11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7DCD3-3FD6-434B-A9BC-AD3511173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0CD667-4B51-47DE-BE33-8B5772924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2519FE-4B43-4DB0-82E8-9A48AC82F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A4-5B66-4C10-BCD2-354AD6DF0E9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30C34-0810-44F8-9D63-B7E82BD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50A17-0424-4E4C-B34D-7895350A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7BF9-3472-44B9-A2F4-E9E761B1C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92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29FF7E-6ED4-4002-8844-C61CFC0FA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032342-156A-40F5-8998-263CF9538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987E6E-2E1F-4375-8320-4F2F655A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A4-5B66-4C10-BCD2-354AD6DF0E9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B2A2D9-E262-4C71-8A9E-B8FAAB07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872E97-7BE5-4F14-AAEB-0B99E470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7BF9-3472-44B9-A2F4-E9E761B1C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90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ED79B-69EE-4D72-882C-C7CBFA71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93E459-FC42-4D0F-A01F-1ABF76533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EBF751-5E94-4047-B983-0CC3C760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A4-5B66-4C10-BCD2-354AD6DF0E9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DAB97-1E5F-4C6E-A259-1564389A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DAB46D-B96B-4C4E-A865-B0781CFF7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7BF9-3472-44B9-A2F4-E9E761B1C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65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53A78-B030-448A-A20A-469CC57BE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E373EA-4C2C-4F34-A66E-7561FFBFF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441A4B-622C-41DB-9BEB-D105B5B5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A4-5B66-4C10-BCD2-354AD6DF0E9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C83532-CEEE-412E-9A52-44EF69952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569A6-50E9-4CEC-93A3-5C5155A7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7BF9-3472-44B9-A2F4-E9E761B1C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69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5D8FC-2623-4643-8A13-39DDFCAAB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FCA338-E16E-4B3C-B5BC-185DAF239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5FAD49-2DDC-46DD-BD09-EB9C18422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479075-D369-4798-9F95-849B5C1C4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A4-5B66-4C10-BCD2-354AD6DF0E9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0DEEB-44E5-494B-A5B5-C10B7767C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640DFA-908A-4BC5-8F6E-1D2CDADBD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7BF9-3472-44B9-A2F4-E9E761B1C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63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8A076-827B-42E3-86EC-CAAF637D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F8EC7-EF37-47B5-8711-2D4FF52CC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632ACD-E131-4AAF-A05D-FA598B5DF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EACCA6-5BFD-43C2-941C-F4E3038E1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711AA1-F5C5-411C-95F0-5BF794FC7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353CF3-E633-4D07-A7D0-613C596C0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A4-5B66-4C10-BCD2-354AD6DF0E9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8D4E61-0C9E-4A2E-8929-CEE5E784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403D42-2048-438F-9949-FF9B8402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7BF9-3472-44B9-A2F4-E9E761B1C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23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A34B7-A3E6-4227-A2EB-45FE30C6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7DF350-C880-4E0B-B735-EDA3CF369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A4-5B66-4C10-BCD2-354AD6DF0E9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F558A5-0DF9-448E-85E9-08BD4E06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CFFBC2-8502-4FA4-90FF-E65AE021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7BF9-3472-44B9-A2F4-E9E761B1C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18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6D1736-A8BE-42C4-9A80-071263E8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A4-5B66-4C10-BCD2-354AD6DF0E9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572AE5-A510-47A1-83C2-69A7B84F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EA7CF6-6B53-4638-AC0B-F9A96CA4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7BF9-3472-44B9-A2F4-E9E761B1C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57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64C02-CC24-4A71-9589-FF45038E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CEDD07-0D71-436C-87C6-41F49E01E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A95874-1E73-442D-ACFD-09E198559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DC22C0-F261-40D6-936F-D7461C06B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A4-5B66-4C10-BCD2-354AD6DF0E9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1FEC42-6BFF-4681-8BBE-05F6712F9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7B96AE-D959-4278-AA5F-0BBD01ED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7BF9-3472-44B9-A2F4-E9E761B1C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61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145D9-BEF7-4D9C-9764-226EA4471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7CDD71-AA45-490B-A165-CC4001ECB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FA073F-AC54-4B12-B4BD-1646B68CF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4EE4DD-D17C-40ED-AC99-A2C1CE271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A4-5B66-4C10-BCD2-354AD6DF0E9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48389D-8E2D-48E4-90BA-DADC7B22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259AA5-A50B-46F5-A349-E04FD7B9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7BF9-3472-44B9-A2F4-E9E761B1C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2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3412E4-E8C6-4D5A-AE5E-B6F70F8D3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3C98FE-EE22-463B-9954-827823A3D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B170AD-AEF6-4306-9865-38552D119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22FA4-5B66-4C10-BCD2-354AD6DF0E9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6159B-4ABD-4D3C-B149-A8EAF3C8B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501AD-67EA-4F97-AC90-3906E2AA4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57BF9-3472-44B9-A2F4-E9E761B1C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F685443-4FC6-4A88-A218-E01B0E256052}"/>
              </a:ext>
            </a:extLst>
          </p:cNvPr>
          <p:cNvSpPr/>
          <p:nvPr/>
        </p:nvSpPr>
        <p:spPr>
          <a:xfrm>
            <a:off x="3476625" y="1905000"/>
            <a:ext cx="5505450" cy="27098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F4AB62-3FFD-468F-9036-E8B20B0A6F55}"/>
              </a:ext>
            </a:extLst>
          </p:cNvPr>
          <p:cNvSpPr/>
          <p:nvPr/>
        </p:nvSpPr>
        <p:spPr>
          <a:xfrm>
            <a:off x="4133847" y="2450302"/>
            <a:ext cx="4181475" cy="490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2"/>
                </a:solidFill>
              </a:rPr>
              <a:t>아이디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B148FB-7195-475C-BD15-FA3354442661}"/>
              </a:ext>
            </a:extLst>
          </p:cNvPr>
          <p:cNvSpPr/>
          <p:nvPr/>
        </p:nvSpPr>
        <p:spPr>
          <a:xfrm>
            <a:off x="4133847" y="3138479"/>
            <a:ext cx="4181475" cy="490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2"/>
                </a:solidFill>
              </a:rPr>
              <a:t>비밀번호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167485-29F3-4B40-BB24-3C959FC631E2}"/>
              </a:ext>
            </a:extLst>
          </p:cNvPr>
          <p:cNvSpPr/>
          <p:nvPr/>
        </p:nvSpPr>
        <p:spPr>
          <a:xfrm>
            <a:off x="3476625" y="4019552"/>
            <a:ext cx="1809747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C75B17-1932-4942-8608-85A592127E48}"/>
              </a:ext>
            </a:extLst>
          </p:cNvPr>
          <p:cNvSpPr/>
          <p:nvPr/>
        </p:nvSpPr>
        <p:spPr>
          <a:xfrm>
            <a:off x="5286372" y="4019551"/>
            <a:ext cx="1876427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25F257-EF5F-4B92-B736-0C1F7D686972}"/>
              </a:ext>
            </a:extLst>
          </p:cNvPr>
          <p:cNvSpPr/>
          <p:nvPr/>
        </p:nvSpPr>
        <p:spPr>
          <a:xfrm>
            <a:off x="7172328" y="4019552"/>
            <a:ext cx="1809747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학부모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AA869F-CA79-4622-8C5F-6A3376F2C927}"/>
              </a:ext>
            </a:extLst>
          </p:cNvPr>
          <p:cNvSpPr/>
          <p:nvPr/>
        </p:nvSpPr>
        <p:spPr>
          <a:xfrm>
            <a:off x="3476625" y="4810127"/>
            <a:ext cx="550545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EDADED-947C-4773-9A1B-A329F8647012}"/>
              </a:ext>
            </a:extLst>
          </p:cNvPr>
          <p:cNvSpPr/>
          <p:nvPr/>
        </p:nvSpPr>
        <p:spPr>
          <a:xfrm>
            <a:off x="3540913" y="5531646"/>
            <a:ext cx="5367341" cy="323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ID/PW </a:t>
            </a:r>
            <a:r>
              <a:rPr lang="ko-KR" altLang="en-US" dirty="0">
                <a:solidFill>
                  <a:schemeClr val="tx1"/>
                </a:solidFill>
              </a:rPr>
              <a:t>찾기 </a:t>
            </a:r>
            <a:r>
              <a:rPr lang="en-US" altLang="ko-KR" dirty="0">
                <a:solidFill>
                  <a:schemeClr val="tx1"/>
                </a:solidFill>
              </a:rPr>
              <a:t>| </a:t>
            </a:r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278CE5-3779-4417-A807-E4E9364219B4}"/>
              </a:ext>
            </a:extLst>
          </p:cNvPr>
          <p:cNvSpPr/>
          <p:nvPr/>
        </p:nvSpPr>
        <p:spPr>
          <a:xfrm>
            <a:off x="5157786" y="461966"/>
            <a:ext cx="2338389" cy="990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792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F685443-4FC6-4A88-A218-E01B0E256052}"/>
              </a:ext>
            </a:extLst>
          </p:cNvPr>
          <p:cNvSpPr/>
          <p:nvPr/>
        </p:nvSpPr>
        <p:spPr>
          <a:xfrm>
            <a:off x="3476625" y="1263258"/>
            <a:ext cx="5505450" cy="462319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F4AB62-3FFD-468F-9036-E8B20B0A6F55}"/>
              </a:ext>
            </a:extLst>
          </p:cNvPr>
          <p:cNvSpPr/>
          <p:nvPr/>
        </p:nvSpPr>
        <p:spPr>
          <a:xfrm>
            <a:off x="4133844" y="1465056"/>
            <a:ext cx="4181475" cy="490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2"/>
                </a:solidFill>
              </a:rPr>
              <a:t>아이디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B148FB-7195-475C-BD15-FA3354442661}"/>
              </a:ext>
            </a:extLst>
          </p:cNvPr>
          <p:cNvSpPr/>
          <p:nvPr/>
        </p:nvSpPr>
        <p:spPr>
          <a:xfrm>
            <a:off x="4133843" y="2105609"/>
            <a:ext cx="4181475" cy="490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2"/>
                </a:solidFill>
              </a:rPr>
              <a:t>비밀번호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C75B17-1932-4942-8608-85A592127E48}"/>
              </a:ext>
            </a:extLst>
          </p:cNvPr>
          <p:cNvSpPr/>
          <p:nvPr/>
        </p:nvSpPr>
        <p:spPr>
          <a:xfrm>
            <a:off x="7010400" y="4828838"/>
            <a:ext cx="1304916" cy="490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25F257-EF5F-4B92-B736-0C1F7D686972}"/>
              </a:ext>
            </a:extLst>
          </p:cNvPr>
          <p:cNvSpPr/>
          <p:nvPr/>
        </p:nvSpPr>
        <p:spPr>
          <a:xfrm>
            <a:off x="4669608" y="5457344"/>
            <a:ext cx="1656171" cy="342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학부모 회원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AA869F-CA79-4622-8C5F-6A3376F2C927}"/>
              </a:ext>
            </a:extLst>
          </p:cNvPr>
          <p:cNvSpPr/>
          <p:nvPr/>
        </p:nvSpPr>
        <p:spPr>
          <a:xfrm>
            <a:off x="3476625" y="5978101"/>
            <a:ext cx="550545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278CE5-3779-4417-A807-E4E9364219B4}"/>
              </a:ext>
            </a:extLst>
          </p:cNvPr>
          <p:cNvSpPr/>
          <p:nvPr/>
        </p:nvSpPr>
        <p:spPr>
          <a:xfrm>
            <a:off x="5055388" y="146455"/>
            <a:ext cx="2338389" cy="990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B201D6-C0D8-489E-AC5A-CFBDEE21D3EB}"/>
              </a:ext>
            </a:extLst>
          </p:cNvPr>
          <p:cNvSpPr/>
          <p:nvPr/>
        </p:nvSpPr>
        <p:spPr>
          <a:xfrm>
            <a:off x="7010400" y="1447195"/>
            <a:ext cx="1304918" cy="508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중복확인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D7D745-E610-49E9-A872-2CF80B37B2DB}"/>
              </a:ext>
            </a:extLst>
          </p:cNvPr>
          <p:cNvSpPr/>
          <p:nvPr/>
        </p:nvSpPr>
        <p:spPr>
          <a:xfrm>
            <a:off x="4133843" y="2781882"/>
            <a:ext cx="4181475" cy="490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2"/>
                </a:solidFill>
              </a:rPr>
              <a:t>비밀번호 확인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1867ED-0399-4236-AAD7-101CB9C93855}"/>
              </a:ext>
            </a:extLst>
          </p:cNvPr>
          <p:cNvSpPr/>
          <p:nvPr/>
        </p:nvSpPr>
        <p:spPr>
          <a:xfrm>
            <a:off x="4133841" y="4122820"/>
            <a:ext cx="4181475" cy="490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2"/>
                </a:solidFill>
              </a:rPr>
              <a:t>생년월일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21B340-A363-423F-B7A5-501AE8C99E88}"/>
              </a:ext>
            </a:extLst>
          </p:cNvPr>
          <p:cNvSpPr/>
          <p:nvPr/>
        </p:nvSpPr>
        <p:spPr>
          <a:xfrm>
            <a:off x="4133841" y="3473637"/>
            <a:ext cx="4181475" cy="490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65D1E7-AA6E-499C-B107-03627CF8D085}"/>
              </a:ext>
            </a:extLst>
          </p:cNvPr>
          <p:cNvSpPr/>
          <p:nvPr/>
        </p:nvSpPr>
        <p:spPr>
          <a:xfrm>
            <a:off x="4133841" y="4815442"/>
            <a:ext cx="4181475" cy="490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2"/>
                </a:solidFill>
              </a:rPr>
              <a:t>이메일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6DCE72E-71B0-42C2-94F1-E52B8D8083DB}"/>
              </a:ext>
            </a:extLst>
          </p:cNvPr>
          <p:cNvSpPr/>
          <p:nvPr/>
        </p:nvSpPr>
        <p:spPr>
          <a:xfrm>
            <a:off x="6325779" y="5457344"/>
            <a:ext cx="1656171" cy="342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학원 회원</a:t>
            </a:r>
          </a:p>
        </p:txBody>
      </p:sp>
    </p:spTree>
    <p:extLst>
      <p:ext uri="{BB962C8B-B14F-4D97-AF65-F5344CB8AC3E}">
        <p14:creationId xmlns:p14="http://schemas.microsoft.com/office/powerpoint/2010/main" val="2940442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28</Words>
  <Application>Microsoft Office PowerPoint</Application>
  <PresentationFormat>와이드스크린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재환</dc:creator>
  <cp:lastModifiedBy>김 재환</cp:lastModifiedBy>
  <cp:revision>1</cp:revision>
  <dcterms:created xsi:type="dcterms:W3CDTF">2021-12-02T14:11:27Z</dcterms:created>
  <dcterms:modified xsi:type="dcterms:W3CDTF">2021-12-02T14:29:27Z</dcterms:modified>
</cp:coreProperties>
</file>