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1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72" y="-13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5818D-BF35-47B8-B2B8-A6E894EF20C5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7EE4-E694-4495-82B9-71E44BE8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5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2B0F-01E2-4814-9948-96BF897AD309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AD-20EF-4F18-83FF-50E3E1CC2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4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2B0F-01E2-4814-9948-96BF897AD309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AD-20EF-4F18-83FF-50E3E1CC2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9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2B0F-01E2-4814-9948-96BF897AD309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AD-20EF-4F18-83FF-50E3E1CC2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5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2B0F-01E2-4814-9948-96BF897AD309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AD-20EF-4F18-83FF-50E3E1CC2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7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2B0F-01E2-4814-9948-96BF897AD309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AD-20EF-4F18-83FF-50E3E1CC2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2B0F-01E2-4814-9948-96BF897AD309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AD-20EF-4F18-83FF-50E3E1CC2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9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2B0F-01E2-4814-9948-96BF897AD309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AD-20EF-4F18-83FF-50E3E1CC2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43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2B0F-01E2-4814-9948-96BF897AD309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AD-20EF-4F18-83FF-50E3E1CC2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59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2B0F-01E2-4814-9948-96BF897AD309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AD-20EF-4F18-83FF-50E3E1CC2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2B0F-01E2-4814-9948-96BF897AD309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AD-20EF-4F18-83FF-50E3E1CC2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65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2B0F-01E2-4814-9948-96BF897AD309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AD-20EF-4F18-83FF-50E3E1CC2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7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2B0F-01E2-4814-9948-96BF897AD309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0EAD-20EF-4F18-83FF-50E3E1CC2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17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8892480" cy="62646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32240" y="1974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1-1.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 한다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476672"/>
            <a:ext cx="8964488" cy="60486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49180" y="260648"/>
            <a:ext cx="509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1-2.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도서 대출시 포인트조정 및 자동메일 전송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9144000" cy="64533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49180" y="260648"/>
            <a:ext cx="509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1-3.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도서 반납시 포인트조정 및 자동메일 전송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C:\Users\multimedia\Desktop\현병훈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44017"/>
            <a:ext cx="9252519" cy="65253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788024" y="260648"/>
            <a:ext cx="509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클래스다이어그램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576"/>
            <a:ext cx="6336704" cy="688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260648"/>
            <a:ext cx="509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패키지 다이어그램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67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Office PowerPoint</Application>
  <PresentationFormat>화면 슬라이드 쇼(4:3)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multimedia</dc:creator>
  <cp:lastModifiedBy>multimedia</cp:lastModifiedBy>
  <cp:revision>2</cp:revision>
  <dcterms:created xsi:type="dcterms:W3CDTF">2016-05-09T08:00:17Z</dcterms:created>
  <dcterms:modified xsi:type="dcterms:W3CDTF">2016-05-09T08:12:03Z</dcterms:modified>
</cp:coreProperties>
</file>