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65" r:id="rId3"/>
    <p:sldId id="266" r:id="rId4"/>
    <p:sldId id="267" r:id="rId5"/>
    <p:sldId id="264" r:id="rId6"/>
  </p:sldIdLst>
  <p:sldSz cx="9144000" cy="6858000" type="screen4x3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_picture1" descr="C:\Documents and Settings\nhn\바탕 화면\하늘수채\그림1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144000" cy="6862753"/>
          </a:xfrm>
          <a:prstGeom prst="rect">
            <a:avLst/>
          </a:prstGeom>
          <a:noFill/>
        </p:spPr>
      </p:pic>
      <p:sp>
        <p:nvSpPr>
          <p:cNvPr id="4" name="layout1_shape1"/>
          <p:cNvSpPr/>
          <p:nvPr/>
        </p:nvSpPr>
        <p:spPr>
          <a:xfrm>
            <a:off x="2815722" y="1006854"/>
            <a:ext cx="3556478" cy="4582386"/>
          </a:xfrm>
          <a:prstGeom prst="rect">
            <a:avLst/>
          </a:prstGeom>
          <a:gradFill>
            <a:gsLst>
              <a:gs pos="0">
                <a:srgbClr val="E8E8E8"/>
              </a:gs>
              <a:gs pos="56000">
                <a:schemeClr val="bg1"/>
              </a:gs>
            </a:gsLst>
            <a:lin ang="3600000" scaled="1"/>
            <a:tileRect/>
          </a:gradFill>
          <a:ln>
            <a:noFill/>
          </a:ln>
          <a:effectLst>
            <a:outerShdw blurRad="355600" dist="1016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000" b="1" spc="-150">
              <a:solidFill>
                <a:schemeClr val="tx1">
                  <a:lumMod val="75000"/>
                  <a:lumOff val="25000"/>
                </a:schemeClr>
              </a:solidFill>
              <a:latin typeface="나눔명조"/>
              <a:ea typeface="나눔명조"/>
            </a:endParaRPr>
          </a:p>
        </p:txBody>
      </p:sp>
      <p:sp>
        <p:nvSpPr>
          <p:cNvPr id="5" name="layout1_shape2"/>
          <p:cNvSpPr/>
          <p:nvPr/>
        </p:nvSpPr>
        <p:spPr>
          <a:xfrm>
            <a:off x="2926225" y="1119066"/>
            <a:ext cx="3335473" cy="4357963"/>
          </a:xfrm>
          <a:prstGeom prst="rect">
            <a:avLst/>
          </a:prstGeom>
          <a:noFill/>
          <a:ln w="6350">
            <a:gradFill>
              <a:gsLst>
                <a:gs pos="0">
                  <a:srgbClr val="A1C8D7"/>
                </a:gs>
                <a:gs pos="100000">
                  <a:srgbClr val="CEE2EA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layout1_shape3"/>
          <p:cNvSpPr/>
          <p:nvPr/>
        </p:nvSpPr>
        <p:spPr>
          <a:xfrm>
            <a:off x="2977790" y="1168647"/>
            <a:ext cx="3232342" cy="4258800"/>
          </a:xfrm>
          <a:prstGeom prst="rect">
            <a:avLst/>
          </a:prstGeom>
          <a:noFill/>
          <a:ln w="31750">
            <a:gradFill>
              <a:gsLst>
                <a:gs pos="0">
                  <a:srgbClr val="A1C8D7"/>
                </a:gs>
                <a:gs pos="100000">
                  <a:srgbClr val="CEE2EA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layout1_shape4"/>
          <p:cNvSpPr>
            <a:spLocks noGrp="1"/>
          </p:cNvSpPr>
          <p:nvPr>
            <p:ph type="title"/>
          </p:nvPr>
        </p:nvSpPr>
        <p:spPr>
          <a:xfrm>
            <a:off x="3203575" y="1654200"/>
            <a:ext cx="2016125" cy="2232248"/>
          </a:xfrm>
          <a:prstGeom prst="rect">
            <a:avLst/>
          </a:prstGeom>
        </p:spPr>
        <p:txBody>
          <a:bodyPr anchor="t"/>
          <a:lstStyle>
            <a:lvl1pPr algn="l">
              <a:defRPr sz="4200"/>
            </a:lvl1pPr>
          </a:lstStyle>
          <a:p>
            <a:r>
              <a:rPr lang="ko-KR" altLang="en-US"/>
              <a:t>문서의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제목</a:t>
            </a:r>
            <a:endParaRPr/>
          </a:p>
        </p:txBody>
      </p:sp>
      <p:sp>
        <p:nvSpPr>
          <p:cNvPr id="8" name="layout1_shape5"/>
          <p:cNvSpPr>
            <a:spLocks noGrp="1"/>
          </p:cNvSpPr>
          <p:nvPr>
            <p:ph type="subTitle" idx="1"/>
          </p:nvPr>
        </p:nvSpPr>
        <p:spPr>
          <a:xfrm>
            <a:off x="3203575" y="1196752"/>
            <a:ext cx="2016125" cy="43204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>
                <a:solidFill>
                  <a:srgbClr val="6EAAC2"/>
                </a:solidFill>
                <a:latin typeface="나눔명조"/>
                <a:ea typeface="나눔명조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소제목</a:t>
            </a:r>
            <a:endParaRPr/>
          </a:p>
        </p:txBody>
      </p:sp>
      <p:sp>
        <p:nvSpPr>
          <p:cNvPr id="9" name="layout1_shape6"/>
          <p:cNvSpPr>
            <a:spLocks noGrp="1"/>
          </p:cNvSpPr>
          <p:nvPr>
            <p:ph type="body" sz="half" idx="2"/>
          </p:nvPr>
        </p:nvSpPr>
        <p:spPr>
          <a:xfrm>
            <a:off x="3203575" y="5013176"/>
            <a:ext cx="2016125" cy="2880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solidFill>
                  <a:schemeClr val="bg1">
                    <a:lumMod val="65000"/>
                  </a:schemeClr>
                </a:solidFill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작성자</a:t>
            </a:r>
            <a:r>
              <a:rPr lang="en-US" altLang="en-US"/>
              <a:t> </a:t>
            </a:r>
            <a:r>
              <a:rPr lang="en-US" altLang="ko-KR"/>
              <a:t>/ </a:t>
            </a:r>
            <a:r>
              <a:rPr lang="ko-KR" altLang="en-US"/>
              <a:t>작성일</a:t>
            </a:r>
            <a:endParaRPr/>
          </a:p>
          <a:p>
            <a:pPr lvl="0"/>
            <a:endParaRPr/>
          </a:p>
        </p:txBody>
      </p:sp>
      <p:sp>
        <p:nvSpPr>
          <p:cNvPr id="10" name="layout1_shape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FB30EDBD-1C2D-4C1E-B459-B60219FAB484}" type="datetimeFigureOut">
              <a:rPr lang="en-US" altLang="ko-KR"/>
              <a:t>3/15/2016</a:t>
            </a:fld>
            <a:endParaRPr/>
          </a:p>
        </p:txBody>
      </p:sp>
      <p:sp>
        <p:nvSpPr>
          <p:cNvPr id="11" name="layout1_shape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8503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2_picture1" descr="C:\Documents and Settings\nhn\바탕 화면\하늘수채\그림3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  <a:noFill/>
        </p:spPr>
      </p:pic>
      <p:sp>
        <p:nvSpPr>
          <p:cNvPr id="4" name="layout2_shape1"/>
          <p:cNvSpPr>
            <a:spLocks noGrp="1"/>
          </p:cNvSpPr>
          <p:nvPr>
            <p:ph type="title"/>
          </p:nvPr>
        </p:nvSpPr>
        <p:spPr>
          <a:xfrm>
            <a:off x="469900" y="2798316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|</a:t>
            </a:r>
            <a:r>
              <a:rPr lang="ko-KR" altLang="en-US"/>
              <a:t>꼭지제목</a:t>
            </a:r>
            <a:r>
              <a:rPr lang="en-US" altLang="ko-KR"/>
              <a:t>|</a:t>
            </a:r>
            <a:endParaRPr/>
          </a:p>
        </p:txBody>
      </p:sp>
      <p:sp>
        <p:nvSpPr>
          <p:cNvPr id="5" name="layout2_shape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FB30EDBD-1C2D-4C1E-B459-B60219FAB484}" type="datetimeFigureOut">
              <a:rPr lang="en-US" altLang="ko-KR"/>
              <a:t>3/15/2016</a:t>
            </a:fld>
            <a:endParaRPr/>
          </a:p>
        </p:txBody>
      </p:sp>
      <p:sp>
        <p:nvSpPr>
          <p:cNvPr id="6" name="layout2_shape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  <p:sp>
        <p:nvSpPr>
          <p:cNvPr id="7" name="layout2_shape4"/>
          <p:cNvSpPr>
            <a:spLocks noGrp="1"/>
          </p:cNvSpPr>
          <p:nvPr>
            <p:ph type="body" sz="half" idx="16"/>
          </p:nvPr>
        </p:nvSpPr>
        <p:spPr>
          <a:xfrm>
            <a:off x="2843808" y="6371802"/>
            <a:ext cx="864022" cy="33896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800" b="1"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바닥글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3_picture1" descr="C:\Documents and Settings\nhn\바탕 화면\하늘수채\그림2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  <a:noFill/>
        </p:spPr>
      </p:pic>
      <p:sp>
        <p:nvSpPr>
          <p:cNvPr id="4" name="layout3_shape1"/>
          <p:cNvSpPr>
            <a:spLocks noGrp="1"/>
          </p:cNvSpPr>
          <p:nvPr>
            <p:ph type="title"/>
          </p:nvPr>
        </p:nvSpPr>
        <p:spPr>
          <a:xfrm>
            <a:off x="2473052" y="646088"/>
            <a:ext cx="2736478" cy="648072"/>
          </a:xfrm>
          <a:prstGeom prst="rect">
            <a:avLst/>
          </a:prstGeom>
        </p:spPr>
        <p:txBody>
          <a:bodyPr/>
          <a:lstStyle>
            <a:lvl1pPr algn="l">
              <a:defRPr sz="1800" b="1"/>
            </a:lvl1pPr>
          </a:lstStyle>
          <a:p>
            <a:r>
              <a:rPr lang="ko-KR" altLang="en-US"/>
              <a:t>시의제목</a:t>
            </a:r>
            <a:endParaRPr/>
          </a:p>
        </p:txBody>
      </p:sp>
      <p:sp>
        <p:nvSpPr>
          <p:cNvPr id="5" name="layout3_shape2"/>
          <p:cNvSpPr>
            <a:spLocks noGrp="1"/>
          </p:cNvSpPr>
          <p:nvPr>
            <p:ph type="body" sz="half" idx="2"/>
          </p:nvPr>
        </p:nvSpPr>
        <p:spPr>
          <a:xfrm>
            <a:off x="2477416" y="2017980"/>
            <a:ext cx="2742284" cy="21310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내용을</a:t>
            </a:r>
            <a:r>
              <a:rPr lang="en-US" altLang="en-US"/>
              <a:t>  </a:t>
            </a:r>
            <a:r>
              <a:rPr lang="ko-KR" altLang="en-US"/>
              <a:t>작성하세요</a:t>
            </a:r>
            <a:r>
              <a:rPr lang="en-US" altLang="ko-KR"/>
              <a:t>.</a:t>
            </a:r>
          </a:p>
          <a:p>
            <a:pPr lvl="0"/>
            <a:endParaRPr/>
          </a:p>
        </p:txBody>
      </p:sp>
      <p:sp>
        <p:nvSpPr>
          <p:cNvPr id="6" name="layout3_shape3"/>
          <p:cNvSpPr>
            <a:spLocks noGrp="1"/>
          </p:cNvSpPr>
          <p:nvPr>
            <p:ph type="body" sz="half" idx="14"/>
          </p:nvPr>
        </p:nvSpPr>
        <p:spPr>
          <a:xfrm>
            <a:off x="2474245" y="1300510"/>
            <a:ext cx="2745456" cy="2880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작가의</a:t>
            </a:r>
            <a:r>
              <a:rPr lang="en-US" altLang="en-US"/>
              <a:t> </a:t>
            </a:r>
            <a:r>
              <a:rPr lang="ko-KR" altLang="en-US"/>
              <a:t>이름</a:t>
            </a:r>
          </a:p>
        </p:txBody>
      </p:sp>
      <p:sp>
        <p:nvSpPr>
          <p:cNvPr id="7" name="layout3_shape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FB30EDBD-1C2D-4C1E-B459-B60219FAB484}" type="datetimeFigureOut">
              <a:rPr lang="en-US" altLang="ko-KR"/>
              <a:t>3/15/2016</a:t>
            </a:fld>
            <a:endParaRPr/>
          </a:p>
        </p:txBody>
      </p:sp>
      <p:sp>
        <p:nvSpPr>
          <p:cNvPr id="8" name="layout3_shape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  <p:sp>
        <p:nvSpPr>
          <p:cNvPr id="9" name="layout3_shape6"/>
          <p:cNvSpPr>
            <a:spLocks noGrp="1"/>
          </p:cNvSpPr>
          <p:nvPr>
            <p:ph type="body" sz="half" idx="16"/>
          </p:nvPr>
        </p:nvSpPr>
        <p:spPr>
          <a:xfrm>
            <a:off x="2843808" y="6371802"/>
            <a:ext cx="864022" cy="33896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800" b="1"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바닥글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4_picture1" descr="C:\Documents and Settings\nhn\바탕 화면\하늘수채\그림2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  <a:noFill/>
        </p:spPr>
      </p:pic>
      <p:sp>
        <p:nvSpPr>
          <p:cNvPr id="4" name="layout4_shape1"/>
          <p:cNvSpPr>
            <a:spLocks noGrp="1"/>
          </p:cNvSpPr>
          <p:nvPr>
            <p:ph type="title"/>
          </p:nvPr>
        </p:nvSpPr>
        <p:spPr>
          <a:xfrm>
            <a:off x="1018282" y="764704"/>
            <a:ext cx="1466156" cy="432048"/>
          </a:xfrm>
          <a:prstGeom prst="rect">
            <a:avLst/>
          </a:prstGeom>
        </p:spPr>
        <p:txBody>
          <a:bodyPr/>
          <a:lstStyle>
            <a:lvl1pPr algn="l">
              <a:defRPr sz="1800" b="1"/>
            </a:lvl1pPr>
          </a:lstStyle>
          <a:p>
            <a:r>
              <a:rPr lang="ko-KR" altLang="en-US"/>
              <a:t>작가소개</a:t>
            </a:r>
            <a:endParaRPr/>
          </a:p>
        </p:txBody>
      </p:sp>
      <p:sp>
        <p:nvSpPr>
          <p:cNvPr id="5" name="layout4_shape2"/>
          <p:cNvSpPr>
            <a:spLocks noGrp="1"/>
          </p:cNvSpPr>
          <p:nvPr>
            <p:ph type="body" sz="half" idx="2"/>
          </p:nvPr>
        </p:nvSpPr>
        <p:spPr>
          <a:xfrm>
            <a:off x="2843808" y="2819028"/>
            <a:ext cx="2375892" cy="97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내용을</a:t>
            </a:r>
            <a:r>
              <a:rPr lang="en-US" altLang="en-US"/>
              <a:t> </a:t>
            </a:r>
            <a:r>
              <a:rPr lang="ko-KR" altLang="en-US"/>
              <a:t>작성하세요</a:t>
            </a:r>
            <a:r>
              <a:rPr lang="en-US" altLang="ko-KR"/>
              <a:t>.</a:t>
            </a:r>
            <a:endParaRPr/>
          </a:p>
        </p:txBody>
      </p:sp>
      <p:sp>
        <p:nvSpPr>
          <p:cNvPr id="6" name="layout4_shape3"/>
          <p:cNvSpPr>
            <a:spLocks noGrp="1"/>
          </p:cNvSpPr>
          <p:nvPr>
            <p:ph type="body" sz="half" idx="13"/>
          </p:nvPr>
        </p:nvSpPr>
        <p:spPr>
          <a:xfrm>
            <a:off x="1019793" y="1239618"/>
            <a:ext cx="1464645" cy="31717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| </a:t>
            </a:r>
            <a:r>
              <a:rPr lang="ko-KR" altLang="en-US"/>
              <a:t>작가이름</a:t>
            </a:r>
            <a:r>
              <a:rPr lang="en-US" altLang="en-US"/>
              <a:t> </a:t>
            </a:r>
            <a:r>
              <a:rPr lang="en-US" altLang="ko-KR"/>
              <a:t>|</a:t>
            </a:r>
            <a:endParaRPr/>
          </a:p>
        </p:txBody>
      </p:sp>
      <p:sp>
        <p:nvSpPr>
          <p:cNvPr id="7" name="layout4_shape4"/>
          <p:cNvSpPr>
            <a:spLocks noGrp="1"/>
          </p:cNvSpPr>
          <p:nvPr>
            <p:ph type="body" sz="half" idx="14"/>
          </p:nvPr>
        </p:nvSpPr>
        <p:spPr>
          <a:xfrm>
            <a:off x="2836599" y="2436128"/>
            <a:ext cx="2383101" cy="3448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약력</a:t>
            </a:r>
            <a:endParaRPr/>
          </a:p>
        </p:txBody>
      </p:sp>
      <p:sp>
        <p:nvSpPr>
          <p:cNvPr id="8" name="layout4_shape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FB30EDBD-1C2D-4C1E-B459-B60219FAB484}" type="datetimeFigureOut">
              <a:rPr lang="en-US" altLang="ko-KR"/>
              <a:t>3/15/2016</a:t>
            </a:fld>
            <a:endParaRPr/>
          </a:p>
        </p:txBody>
      </p:sp>
      <p:sp>
        <p:nvSpPr>
          <p:cNvPr id="9" name="layout4_shape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  <p:sp>
        <p:nvSpPr>
          <p:cNvPr id="10" name="layout4_shape7"/>
          <p:cNvSpPr>
            <a:spLocks noGrp="1"/>
          </p:cNvSpPr>
          <p:nvPr>
            <p:ph type="body" sz="half" idx="16"/>
          </p:nvPr>
        </p:nvSpPr>
        <p:spPr>
          <a:xfrm>
            <a:off x="2843808" y="6371802"/>
            <a:ext cx="864022" cy="33896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800" b="1"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바닥글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5_picture1" descr="C:\Documents and Settings\nhn\바탕 화면\하늘수채\그림4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63050" cy="6858000"/>
          </a:xfrm>
          <a:prstGeom prst="rect">
            <a:avLst/>
          </a:prstGeom>
          <a:noFill/>
        </p:spPr>
      </p:pic>
      <p:sp>
        <p:nvSpPr>
          <p:cNvPr id="4" name="layout5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FB30EDBD-1C2D-4C1E-B459-B60219FAB484}" type="datetimeFigureOut">
              <a:rPr lang="en-US" altLang="ko-KR"/>
              <a:t>3/15/2016</a:t>
            </a:fld>
            <a:endParaRPr/>
          </a:p>
        </p:txBody>
      </p:sp>
      <p:sp>
        <p:nvSpPr>
          <p:cNvPr id="5" name="layout5_shape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  <p:sp>
        <p:nvSpPr>
          <p:cNvPr id="6" name="layout5_shape3"/>
          <p:cNvSpPr>
            <a:spLocks noGrp="1"/>
          </p:cNvSpPr>
          <p:nvPr>
            <p:ph type="body" sz="half" idx="2"/>
          </p:nvPr>
        </p:nvSpPr>
        <p:spPr>
          <a:xfrm>
            <a:off x="2843808" y="823938"/>
            <a:ext cx="3139752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내용을</a:t>
            </a:r>
            <a:r>
              <a:rPr lang="en-US" altLang="en-US"/>
              <a:t> </a:t>
            </a:r>
            <a:r>
              <a:rPr lang="ko-KR" altLang="en-US"/>
              <a:t>작성하세요</a:t>
            </a:r>
            <a:r>
              <a:rPr lang="en-US" altLang="ko-KR"/>
              <a:t>.</a:t>
            </a:r>
            <a:endParaRPr/>
          </a:p>
        </p:txBody>
      </p:sp>
      <p:sp>
        <p:nvSpPr>
          <p:cNvPr id="7" name="layout5_shape4"/>
          <p:cNvSpPr>
            <a:spLocks noGrp="1"/>
          </p:cNvSpPr>
          <p:nvPr>
            <p:ph type="body" sz="half" idx="14"/>
          </p:nvPr>
        </p:nvSpPr>
        <p:spPr>
          <a:xfrm>
            <a:off x="1071240" y="1230660"/>
            <a:ext cx="864022" cy="5754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000"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|</a:t>
            </a:r>
            <a:r>
              <a:rPr lang="ko-KR" altLang="en-US"/>
              <a:t>시의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ko-KR"/>
              <a:t>|</a:t>
            </a:r>
          </a:p>
          <a:p>
            <a:pPr lvl="0"/>
            <a:r>
              <a:rPr lang="ko-KR" altLang="en-US"/>
              <a:t>작가이름</a:t>
            </a:r>
            <a:r>
              <a:rPr lang="en-US" altLang="en-US"/>
              <a:t> </a:t>
            </a:r>
            <a:r>
              <a:rPr lang="ko-KR" altLang="en-US"/>
              <a:t>作</a:t>
            </a:r>
          </a:p>
        </p:txBody>
      </p:sp>
      <p:sp>
        <p:nvSpPr>
          <p:cNvPr id="8" name="layout5_shape5"/>
          <p:cNvSpPr>
            <a:spLocks noGrp="1"/>
          </p:cNvSpPr>
          <p:nvPr>
            <p:ph type="body" sz="half" idx="16"/>
          </p:nvPr>
        </p:nvSpPr>
        <p:spPr>
          <a:xfrm>
            <a:off x="2843808" y="6371802"/>
            <a:ext cx="864022" cy="33896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800" b="1"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바닥글</a:t>
            </a:r>
          </a:p>
        </p:txBody>
      </p:sp>
      <p:sp>
        <p:nvSpPr>
          <p:cNvPr id="9" name="layout5_shape6"/>
          <p:cNvSpPr>
            <a:spLocks noGrp="1"/>
          </p:cNvSpPr>
          <p:nvPr>
            <p:ph type="body" sz="half" idx="17"/>
          </p:nvPr>
        </p:nvSpPr>
        <p:spPr>
          <a:xfrm>
            <a:off x="1080438" y="838200"/>
            <a:ext cx="864095" cy="3712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시평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6_picture1" descr="C:\Documents and Settings\nhn\바탕 화면\하늘수채\그림2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  <a:noFill/>
        </p:spPr>
      </p:pic>
      <p:sp>
        <p:nvSpPr>
          <p:cNvPr id="4" name="layout6_shape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FB30EDBD-1C2D-4C1E-B459-B60219FAB484}" type="datetimeFigureOut">
              <a:rPr lang="en-US" altLang="ko-KR"/>
              <a:t>3/15/2016</a:t>
            </a:fld>
            <a:endParaRPr/>
          </a:p>
        </p:txBody>
      </p:sp>
      <p:sp>
        <p:nvSpPr>
          <p:cNvPr id="5" name="layout6_shape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  <p:sp>
        <p:nvSpPr>
          <p:cNvPr id="6" name="layout6_shape3"/>
          <p:cNvSpPr>
            <a:spLocks noGrp="1"/>
          </p:cNvSpPr>
          <p:nvPr>
            <p:ph type="body" sz="half" idx="16"/>
          </p:nvPr>
        </p:nvSpPr>
        <p:spPr>
          <a:xfrm>
            <a:off x="2843808" y="6371802"/>
            <a:ext cx="864022" cy="33896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800" b="1"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바닥글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7_picture1" descr="C:\Documents and Settings\nhn\바탕 화면\하늘수채\그림3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  <a:noFill/>
        </p:spPr>
      </p:pic>
      <p:sp>
        <p:nvSpPr>
          <p:cNvPr id="4" name="layout7_shape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FB30EDBD-1C2D-4C1E-B459-B60219FAB484}" type="datetimeFigureOut">
              <a:rPr lang="en-US" altLang="ko-KR"/>
              <a:t>3/15/2016</a:t>
            </a:fld>
            <a:endParaRPr/>
          </a:p>
        </p:txBody>
      </p:sp>
      <p:sp>
        <p:nvSpPr>
          <p:cNvPr id="5" name="layout7_shape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  <p:sp>
        <p:nvSpPr>
          <p:cNvPr id="6" name="layout7_shape3"/>
          <p:cNvSpPr>
            <a:spLocks noGrp="1"/>
          </p:cNvSpPr>
          <p:nvPr>
            <p:ph type="body" sz="half" idx="16"/>
          </p:nvPr>
        </p:nvSpPr>
        <p:spPr>
          <a:xfrm>
            <a:off x="2843808" y="6371802"/>
            <a:ext cx="864022" cy="33896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800" b="1"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바닥글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8_picture1" descr="C:\Documents and Settings\nhn\바탕 화면\하늘수채\그림4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63050" cy="6858000"/>
          </a:xfrm>
          <a:prstGeom prst="rect">
            <a:avLst/>
          </a:prstGeom>
          <a:noFill/>
        </p:spPr>
      </p:pic>
      <p:sp>
        <p:nvSpPr>
          <p:cNvPr id="4" name="layout8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FB30EDBD-1C2D-4C1E-B459-B60219FAB484}" type="datetimeFigureOut">
              <a:rPr lang="en-US" altLang="ko-KR"/>
              <a:t>3/15/2016</a:t>
            </a:fld>
            <a:endParaRPr/>
          </a:p>
        </p:txBody>
      </p:sp>
      <p:sp>
        <p:nvSpPr>
          <p:cNvPr id="5" name="layout8_shape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  <p:sp>
        <p:nvSpPr>
          <p:cNvPr id="6" name="layout8_shape3"/>
          <p:cNvSpPr>
            <a:spLocks noGrp="1"/>
          </p:cNvSpPr>
          <p:nvPr>
            <p:ph type="body" sz="half" idx="16"/>
          </p:nvPr>
        </p:nvSpPr>
        <p:spPr>
          <a:xfrm>
            <a:off x="2843808" y="6371802"/>
            <a:ext cx="864022" cy="33896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800" b="1"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바닥글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9_picture1" descr="C:\Documents and Settings\nhn\바탕 화면\하늘수채\그림1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144000" cy="6862753"/>
          </a:xfrm>
          <a:prstGeom prst="rect">
            <a:avLst/>
          </a:prstGeom>
          <a:noFill/>
        </p:spPr>
      </p:pic>
      <p:sp>
        <p:nvSpPr>
          <p:cNvPr id="4" name="layout9_shape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FB30EDBD-1C2D-4C1E-B459-B60219FAB484}" type="datetimeFigureOut">
              <a:rPr lang="en-US" altLang="ko-KR"/>
              <a:t>3/15/2016</a:t>
            </a:fld>
            <a:endParaRPr/>
          </a:p>
        </p:txBody>
      </p:sp>
      <p:sp>
        <p:nvSpPr>
          <p:cNvPr id="5" name="layout9_shape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  <p:sp>
        <p:nvSpPr>
          <p:cNvPr id="6" name="layout9_shape3"/>
          <p:cNvSpPr>
            <a:spLocks noGrp="1"/>
          </p:cNvSpPr>
          <p:nvPr>
            <p:ph type="body" sz="half" idx="16"/>
          </p:nvPr>
        </p:nvSpPr>
        <p:spPr>
          <a:xfrm>
            <a:off x="2843808" y="6371802"/>
            <a:ext cx="864022" cy="33896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800" b="1"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바닥글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나눔명조"/>
                <a:ea typeface="나눔명조"/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나눔명조"/>
                <a:ea typeface="나눔명조"/>
              </a:rPr>
              <a:t>3/15/2016</a:t>
            </a:fld>
            <a:endParaRPr sz="1200">
              <a:solidFill>
                <a:schemeClr val="tx1">
                  <a:lumMod val="65000"/>
                  <a:lumOff val="35000"/>
                </a:schemeClr>
              </a:solidFill>
              <a:latin typeface="나눔명조"/>
              <a:ea typeface="나눔명조"/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나눔명조"/>
                <a:ea typeface="나눔명조"/>
              </a:defRPr>
            </a:lvl1pPr>
          </a:lstStyle>
          <a:p>
            <a:pPr algn="ctr"/>
            <a:endParaRPr sz="1200">
              <a:solidFill>
                <a:schemeClr val="tx1">
                  <a:lumMod val="65000"/>
                  <a:lumOff val="35000"/>
                </a:schemeClr>
              </a:solidFill>
              <a:latin typeface="나눔명조"/>
              <a:ea typeface="나눔명조"/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나눔명조"/>
                <a:ea typeface="나눔명조"/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나눔명조"/>
                <a:ea typeface="나눔명조"/>
              </a:rPr>
              <a:t>‹#›</a:t>
            </a:fld>
            <a:endParaRPr sz="1200">
              <a:solidFill>
                <a:schemeClr val="tx1">
                  <a:lumMod val="65000"/>
                  <a:lumOff val="35000"/>
                </a:schemeClr>
              </a:solidFill>
              <a:latin typeface="나눔명조"/>
              <a:ea typeface="나눔명조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ctr" defTabSz="914400" latinLnBrk="1">
        <a:spcBef>
          <a:spcPct val="0"/>
        </a:spcBef>
        <a:buNone/>
        <a:defRPr sz="4400" b="1" kern="1200">
          <a:solidFill>
            <a:schemeClr val="tx1">
              <a:lumMod val="65000"/>
              <a:lumOff val="35000"/>
            </a:schemeClr>
          </a:solidFill>
          <a:latin typeface="나눔명조"/>
          <a:ea typeface="나눔명조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_picture1" descr="C:\Documents and Settings\nhn\바탕 화면\하늘수채\그림1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144000" cy="6862753"/>
          </a:xfrm>
          <a:prstGeom prst="rect">
            <a:avLst/>
          </a:prstGeom>
          <a:noFill/>
        </p:spPr>
      </p:pic>
      <p:sp>
        <p:nvSpPr>
          <p:cNvPr id="5" name="slide1_shape2"/>
          <p:cNvSpPr/>
          <p:nvPr/>
        </p:nvSpPr>
        <p:spPr>
          <a:xfrm>
            <a:off x="2815722" y="1006854"/>
            <a:ext cx="3556478" cy="4582386"/>
          </a:xfrm>
          <a:prstGeom prst="rect">
            <a:avLst/>
          </a:prstGeom>
          <a:gradFill>
            <a:gsLst>
              <a:gs pos="0">
                <a:srgbClr val="E8E8E8"/>
              </a:gs>
              <a:gs pos="56000">
                <a:schemeClr val="bg1"/>
              </a:gs>
            </a:gsLst>
            <a:lin ang="3600000" scaled="1"/>
            <a:tileRect/>
          </a:gradFill>
          <a:ln w="25400" cap="flat">
            <a:noFill/>
            <a:prstDash val="solid"/>
          </a:ln>
          <a:effectLst>
            <a:outerShdw blurRad="355600" dist="1016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2000" b="1" kern="1200" spc="-150">
              <a:solidFill>
                <a:schemeClr val="tx1">
                  <a:lumMod val="75000"/>
                  <a:lumOff val="25000"/>
                </a:schemeClr>
              </a:solidFill>
              <a:latin typeface="나눔명조"/>
              <a:ea typeface="나눔명조"/>
              <a:cs typeface="+mn-cs"/>
            </a:endParaRPr>
          </a:p>
        </p:txBody>
      </p:sp>
      <p:sp>
        <p:nvSpPr>
          <p:cNvPr id="6" name="slide1_shape3"/>
          <p:cNvSpPr/>
          <p:nvPr/>
        </p:nvSpPr>
        <p:spPr>
          <a:xfrm>
            <a:off x="3155781" y="1691283"/>
            <a:ext cx="2813591" cy="13203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>
              <a:lnSpc>
                <a:spcPct val="95000"/>
              </a:lnSpc>
            </a:pPr>
            <a:r>
              <a:rPr lang="ko-KR" altLang="en-US" sz="4200" kern="12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/>
                <a:ea typeface="나눔명조"/>
                <a:cs typeface="+mn-cs"/>
              </a:rPr>
              <a:t>마니 매니</a:t>
            </a:r>
            <a:endParaRPr lang="en-US" altLang="ko-KR" sz="4200" kern="1200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/>
              <a:ea typeface="나눔명조"/>
              <a:cs typeface="+mn-cs"/>
            </a:endParaRPr>
          </a:p>
          <a:p>
            <a:pPr marL="0" algn="l" defTabSz="914400" latinLnBrk="1">
              <a:lnSpc>
                <a:spcPct val="95000"/>
              </a:lnSpc>
            </a:pPr>
            <a:r>
              <a:rPr lang="ko-KR" altLang="en-US" sz="42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/>
                <a:ea typeface="나눔명조"/>
              </a:rPr>
              <a:t>라이브러</a:t>
            </a:r>
            <a:r>
              <a:rPr lang="ko-KR" altLang="en-US" sz="4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/>
                <a:ea typeface="나눔명조"/>
              </a:rPr>
              <a:t>리</a:t>
            </a:r>
            <a:endParaRPr lang="ko-KR" altLang="en-US" sz="4200" kern="1200" spc="-100" dirty="0">
              <a:solidFill>
                <a:schemeClr val="tx1">
                  <a:lumMod val="65000"/>
                  <a:lumOff val="35000"/>
                </a:schemeClr>
              </a:solidFill>
              <a:latin typeface="나눔명조"/>
              <a:ea typeface="나눔명조"/>
              <a:cs typeface="+mn-cs"/>
            </a:endParaRPr>
          </a:p>
        </p:txBody>
      </p:sp>
      <p:sp>
        <p:nvSpPr>
          <p:cNvPr id="7" name="slide1_shape4"/>
          <p:cNvSpPr/>
          <p:nvPr/>
        </p:nvSpPr>
        <p:spPr>
          <a:xfrm>
            <a:off x="3193182" y="5098713"/>
            <a:ext cx="159484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800" b="1" spc="-100" dirty="0" smtClean="0">
                <a:solidFill>
                  <a:schemeClr val="bg1">
                    <a:lumMod val="65000"/>
                  </a:schemeClr>
                </a:solidFill>
                <a:latin typeface="나눔명조"/>
                <a:ea typeface="나눔명조"/>
              </a:rPr>
              <a:t>임경호</a:t>
            </a:r>
            <a:r>
              <a:rPr lang="en-US" altLang="ko-KR" sz="800" b="1" spc="-100" dirty="0" smtClean="0">
                <a:solidFill>
                  <a:schemeClr val="bg1">
                    <a:lumMod val="65000"/>
                  </a:schemeClr>
                </a:solidFill>
                <a:latin typeface="나눔명조"/>
                <a:ea typeface="나눔명조"/>
              </a:rPr>
              <a:t>, </a:t>
            </a:r>
            <a:r>
              <a:rPr lang="ko-KR" altLang="en-US" sz="800" b="1" spc="-100" dirty="0" smtClean="0">
                <a:solidFill>
                  <a:schemeClr val="bg1">
                    <a:lumMod val="65000"/>
                  </a:schemeClr>
                </a:solidFill>
                <a:latin typeface="나눔명조"/>
                <a:ea typeface="나눔명조"/>
              </a:rPr>
              <a:t>노대건</a:t>
            </a:r>
            <a:r>
              <a:rPr lang="en-US" altLang="ko-KR" sz="800" b="1" spc="-100" dirty="0" smtClean="0">
                <a:solidFill>
                  <a:schemeClr val="bg1">
                    <a:lumMod val="65000"/>
                  </a:schemeClr>
                </a:solidFill>
                <a:latin typeface="나눔명조"/>
                <a:ea typeface="나눔명조"/>
              </a:rPr>
              <a:t>, </a:t>
            </a:r>
            <a:r>
              <a:rPr lang="ko-KR" altLang="en-US" sz="800" b="1" spc="-100" dirty="0" smtClean="0">
                <a:solidFill>
                  <a:schemeClr val="bg1">
                    <a:lumMod val="65000"/>
                  </a:schemeClr>
                </a:solidFill>
                <a:latin typeface="나눔명조"/>
                <a:ea typeface="나눔명조"/>
              </a:rPr>
              <a:t>임인혁</a:t>
            </a:r>
            <a:r>
              <a:rPr lang="en-US" altLang="ko-KR" sz="800" b="1" kern="1200" spc="-100" dirty="0" smtClean="0">
                <a:solidFill>
                  <a:schemeClr val="bg1">
                    <a:lumMod val="65000"/>
                  </a:schemeClr>
                </a:solidFill>
                <a:latin typeface="나눔명조"/>
                <a:ea typeface="나눔명조"/>
                <a:cs typeface="+mn-cs"/>
              </a:rPr>
              <a:t> </a:t>
            </a:r>
            <a:endParaRPr sz="800" b="1" kern="1200" dirty="0">
              <a:solidFill>
                <a:schemeClr val="bg1">
                  <a:lumMod val="65000"/>
                </a:schemeClr>
              </a:solidFill>
              <a:latin typeface="나눔명조"/>
              <a:ea typeface="나눔명조"/>
              <a:cs typeface="+mn-cs"/>
            </a:endParaRPr>
          </a:p>
        </p:txBody>
      </p:sp>
      <p:sp>
        <p:nvSpPr>
          <p:cNvPr id="8" name="slide1_shape5"/>
          <p:cNvSpPr/>
          <p:nvPr/>
        </p:nvSpPr>
        <p:spPr>
          <a:xfrm>
            <a:off x="2926225" y="1119066"/>
            <a:ext cx="3335473" cy="4357963"/>
          </a:xfrm>
          <a:prstGeom prst="rect">
            <a:avLst/>
          </a:prstGeom>
          <a:noFill/>
          <a:ln w="6350" cap="flat">
            <a:gradFill>
              <a:gsLst>
                <a:gs pos="0">
                  <a:srgbClr val="A1C8D7"/>
                </a:gs>
                <a:gs pos="100000">
                  <a:srgbClr val="CEE2EA"/>
                </a:gs>
              </a:gsLst>
              <a:lin ang="54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1_shape6"/>
          <p:cNvSpPr/>
          <p:nvPr/>
        </p:nvSpPr>
        <p:spPr>
          <a:xfrm>
            <a:off x="2977790" y="1168647"/>
            <a:ext cx="3232342" cy="4258800"/>
          </a:xfrm>
          <a:prstGeom prst="rect">
            <a:avLst/>
          </a:prstGeom>
          <a:noFill/>
          <a:ln w="31750" cap="flat">
            <a:gradFill>
              <a:gsLst>
                <a:gs pos="0">
                  <a:srgbClr val="A1C8D7"/>
                </a:gs>
                <a:gs pos="100000">
                  <a:srgbClr val="CEE2EA"/>
                </a:gs>
              </a:gsLst>
              <a:lin ang="54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lide1_shape7"/>
          <p:cNvSpPr/>
          <p:nvPr/>
        </p:nvSpPr>
        <p:spPr>
          <a:xfrm>
            <a:off x="3174132" y="1305217"/>
            <a:ext cx="4600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1400" b="1" kern="1200" spc="-80" dirty="0" smtClean="0">
                <a:solidFill>
                  <a:srgbClr val="6EAAC2"/>
                </a:solidFill>
                <a:latin typeface="나눔명조"/>
                <a:ea typeface="나눔명조"/>
                <a:cs typeface="+mn-cs"/>
              </a:rPr>
              <a:t>LNI</a:t>
            </a:r>
            <a:endParaRPr lang="ko-KR" altLang="en-US" sz="1400" b="1" kern="1200" spc="-80" dirty="0">
              <a:solidFill>
                <a:srgbClr val="6EAAC2"/>
              </a:solidFill>
              <a:latin typeface="나눔명조"/>
              <a:ea typeface="나눔명조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2_shape1"/>
          <p:cNvSpPr>
            <a:spLocks noGrp="1"/>
          </p:cNvSpPr>
          <p:nvPr>
            <p:ph type="subTitle" idx="4294967295"/>
          </p:nvPr>
        </p:nvSpPr>
        <p:spPr>
          <a:xfrm>
            <a:off x="2742084" y="1700213"/>
            <a:ext cx="4494212" cy="424973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l" defTabSz="914400" latinLnBrk="1">
              <a:spcBef>
                <a:spcPct val="20000"/>
              </a:spcBef>
              <a:buNone/>
            </a:pPr>
            <a:r>
              <a:rPr lang="en-US" altLang="ko-KR" sz="16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/>
                <a:ea typeface="나눔명조"/>
                <a:cs typeface="+mn-cs"/>
              </a:rPr>
              <a:t>1</a:t>
            </a:r>
            <a:r>
              <a:rPr lang="en-US" altLang="ko-KR" sz="16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"/>
                <a:ea typeface="나눔명조"/>
                <a:cs typeface="+mn-cs"/>
              </a:rPr>
              <a:t>. VISION </a:t>
            </a:r>
            <a:r>
              <a:rPr lang="en-US" altLang="ko-KR" sz="16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"/>
                <a:ea typeface="나눔명조"/>
                <a:cs typeface="+mn-cs"/>
              </a:rPr>
              <a:t>STATMENT</a:t>
            </a:r>
            <a:endParaRPr sz="1050" b="1" kern="1200" dirty="0">
              <a:solidFill>
                <a:schemeClr val="tx1">
                  <a:lumMod val="75000"/>
                  <a:lumOff val="25000"/>
                </a:schemeClr>
              </a:solidFill>
              <a:latin typeface="나눔명조"/>
              <a:ea typeface="나눔명조"/>
              <a:cs typeface="+mn-cs"/>
            </a:endParaRPr>
          </a:p>
          <a:p>
            <a:pPr marL="628650" lvl="2" indent="0" algn="l" defTabSz="914400" latinLnBrk="1">
              <a:spcBef>
                <a:spcPct val="20000"/>
              </a:spcBef>
              <a:buNone/>
            </a:pPr>
            <a:endParaRPr sz="1050" b="1" kern="1200" dirty="0">
              <a:solidFill>
                <a:schemeClr val="tx1">
                  <a:lumMod val="75000"/>
                  <a:lumOff val="25000"/>
                </a:schemeClr>
              </a:solidFill>
              <a:latin typeface="나눔명조"/>
              <a:ea typeface="나눔명조"/>
              <a:cs typeface="+mn-cs"/>
            </a:endParaRPr>
          </a:p>
          <a:p>
            <a:pPr marL="0" indent="0" algn="l" defTabSz="914400" latinLnBrk="1">
              <a:spcBef>
                <a:spcPct val="20000"/>
              </a:spcBef>
              <a:buNone/>
            </a:pPr>
            <a:endParaRPr sz="2000" b="1" kern="1200" dirty="0">
              <a:solidFill>
                <a:schemeClr val="tx1">
                  <a:lumMod val="75000"/>
                  <a:lumOff val="25000"/>
                </a:schemeClr>
              </a:solidFill>
              <a:latin typeface="나눔명조"/>
              <a:ea typeface="나눔명조"/>
              <a:cs typeface="+mn-cs"/>
            </a:endParaRPr>
          </a:p>
          <a:p>
            <a:pPr marL="0" indent="0" algn="l" defTabSz="914400" latinLnBrk="1">
              <a:spcBef>
                <a:spcPct val="20000"/>
              </a:spcBef>
              <a:buNone/>
            </a:pPr>
            <a:r>
              <a:rPr lang="en-US" altLang="ko-KR" sz="16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/>
                <a:ea typeface="나눔명조"/>
                <a:cs typeface="+mn-cs"/>
              </a:rPr>
              <a:t>2. </a:t>
            </a:r>
            <a:r>
              <a:rPr lang="en-US" altLang="ko-KR" sz="16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"/>
                <a:ea typeface="나눔명조"/>
                <a:cs typeface="+mn-cs"/>
              </a:rPr>
              <a:t>IMPACT MAPPING</a:t>
            </a:r>
            <a:endParaRPr sz="1600" b="1" kern="1200" dirty="0">
              <a:solidFill>
                <a:schemeClr val="tx1">
                  <a:lumMod val="75000"/>
                  <a:lumOff val="25000"/>
                </a:schemeClr>
              </a:solidFill>
              <a:latin typeface="나눔명조"/>
              <a:ea typeface="나눔명조"/>
              <a:cs typeface="+mn-cs"/>
            </a:endParaRPr>
          </a:p>
          <a:p>
            <a:pPr marL="628650" lvl="2" indent="0" algn="l" defTabSz="914400" latinLnBrk="1">
              <a:spcBef>
                <a:spcPct val="20000"/>
              </a:spcBef>
              <a:buNone/>
            </a:pPr>
            <a:endParaRPr sz="900" b="1" kern="1200" dirty="0">
              <a:solidFill>
                <a:schemeClr val="tx1">
                  <a:lumMod val="75000"/>
                  <a:lumOff val="25000"/>
                </a:schemeClr>
              </a:solidFill>
              <a:latin typeface="나눔명조"/>
              <a:ea typeface="나눔명조"/>
              <a:cs typeface="+mn-cs"/>
            </a:endParaRPr>
          </a:p>
        </p:txBody>
      </p:sp>
      <p:grpSp>
        <p:nvGrpSpPr>
          <p:cNvPr id="5" name="slide2_group1"/>
          <p:cNvGrpSpPr>
            <a:grpSpLocks/>
          </p:cNvGrpSpPr>
          <p:nvPr/>
        </p:nvGrpSpPr>
        <p:grpSpPr>
          <a:xfrm>
            <a:off x="878066" y="1791492"/>
            <a:ext cx="1029638" cy="1160073"/>
            <a:chOff x="878066" y="1791492"/>
            <a:chExt cx="1029638" cy="1160073"/>
          </a:xfrm>
        </p:grpSpPr>
        <p:sp>
          <p:nvSpPr>
            <p:cNvPr id="6" name="slide2_shape2"/>
            <p:cNvSpPr/>
            <p:nvPr/>
          </p:nvSpPr>
          <p:spPr>
            <a:xfrm>
              <a:off x="878066" y="2070843"/>
              <a:ext cx="102963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marL="0" algn="ctr" defTabSz="914400" latinLnBrk="1"/>
              <a:r>
                <a:rPr lang="ko-KR" altLang="en-US" sz="32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명조"/>
                  <a:ea typeface="나눔명조"/>
                  <a:cs typeface="+mn-cs"/>
                </a:rPr>
                <a:t>목차</a:t>
              </a:r>
            </a:p>
          </p:txBody>
        </p:sp>
        <p:cxnSp>
          <p:nvCxnSpPr>
            <p:cNvPr id="7" name="slide2_shape3"/>
            <p:cNvCxnSpPr/>
            <p:nvPr/>
          </p:nvCxnSpPr>
          <p:spPr>
            <a:xfrm>
              <a:off x="1158885" y="1791492"/>
              <a:ext cx="468000" cy="0"/>
            </a:xfrm>
            <a:prstGeom prst="line">
              <a:avLst/>
            </a:prstGeom>
            <a:ln w="127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lide2_shape4"/>
            <p:cNvCxnSpPr/>
            <p:nvPr/>
          </p:nvCxnSpPr>
          <p:spPr>
            <a:xfrm>
              <a:off x="1158885" y="2951565"/>
              <a:ext cx="468000" cy="0"/>
            </a:xfrm>
            <a:prstGeom prst="line">
              <a:avLst/>
            </a:prstGeom>
            <a:ln w="127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590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412776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도서관을 더 자주 이용하는 학생들을 위해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만들어진 도서관 이용 웹 서비스는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마니 매니 라이브러리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프로그램은 도서관을 자주 이용하는 학생들에게 언제 어디서든 도서관을 이용하도록 지원한다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관리자들은 회원관리와 홍보 업무를 통해 도서관 이용률을 증가 시킨다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프로그램은 다른 도서관 이용 서비스와 달리 알림 서비스를 제공한다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5" name="slide7_shape1"/>
          <p:cNvSpPr/>
          <p:nvPr/>
        </p:nvSpPr>
        <p:spPr>
          <a:xfrm>
            <a:off x="1043608" y="523011"/>
            <a:ext cx="2016224" cy="1105789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/>
          <a:p>
            <a:pPr marL="0" lvl="0" indent="-514350" algn="l" defTabSz="914400" latinLnBrk="1">
              <a:spcBef>
                <a:spcPct val="20000"/>
              </a:spcBef>
            </a:pPr>
            <a:endParaRPr sz="3200" b="1" kern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명조"/>
              <a:ea typeface="나눔명조"/>
            </a:endParaRPr>
          </a:p>
        </p:txBody>
      </p:sp>
      <p:sp>
        <p:nvSpPr>
          <p:cNvPr id="6" name="slide7_shape1"/>
          <p:cNvSpPr/>
          <p:nvPr/>
        </p:nvSpPr>
        <p:spPr>
          <a:xfrm>
            <a:off x="0" y="44624"/>
            <a:ext cx="9144000" cy="552894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/>
          <a:p>
            <a:pPr lvl="0" indent="-514350" algn="ctr">
              <a:spcBef>
                <a:spcPct val="20000"/>
              </a:spcBef>
            </a:pPr>
            <a:r>
              <a:rPr lang="en-US" altLang="ko-KR" sz="3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VISION STATMENT</a:t>
            </a:r>
            <a:endParaRPr lang="en-US" altLang="ko-KR" sz="32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lide2_shape3"/>
          <p:cNvCxnSpPr/>
          <p:nvPr/>
        </p:nvCxnSpPr>
        <p:spPr>
          <a:xfrm>
            <a:off x="0" y="737320"/>
            <a:ext cx="9144000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497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inhyuck222/ManiMany/master/Doc/Impact%20Mapping%20VE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8966398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395536" y="112474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WHY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67744" y="115610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WHO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08737" y="112383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HOW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68144" y="1129964"/>
            <a:ext cx="82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WHAT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slide7_shape1"/>
          <p:cNvSpPr/>
          <p:nvPr/>
        </p:nvSpPr>
        <p:spPr>
          <a:xfrm>
            <a:off x="0" y="44624"/>
            <a:ext cx="9144000" cy="552894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/>
          <a:p>
            <a:pPr lvl="0" indent="-514350" algn="ctr">
              <a:spcBef>
                <a:spcPct val="20000"/>
              </a:spcBef>
            </a:pPr>
            <a:r>
              <a:rPr lang="en-US" altLang="ko-KR" sz="3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IMPACT MAPPING</a:t>
            </a:r>
            <a:endParaRPr lang="en-US" altLang="ko-KR" sz="32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1" name="slide2_shape3"/>
          <p:cNvCxnSpPr/>
          <p:nvPr/>
        </p:nvCxnSpPr>
        <p:spPr>
          <a:xfrm>
            <a:off x="0" y="737320"/>
            <a:ext cx="9144000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695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9_picture1" descr="C:\Documents and Settings\nhn\바탕 화면\하늘수채\그림2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  <a:noFill/>
        </p:spPr>
      </p:pic>
      <p:sp>
        <p:nvSpPr>
          <p:cNvPr id="4" name="slide9_shape1"/>
          <p:cNvSpPr/>
          <p:nvPr/>
        </p:nvSpPr>
        <p:spPr>
          <a:xfrm>
            <a:off x="0" y="3058736"/>
            <a:ext cx="9144000" cy="740524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marL="0" indent="-514350" algn="ctr" defTabSz="914400" latinLnBrk="1">
              <a:lnSpc>
                <a:spcPct val="150000"/>
              </a:lnSpc>
            </a:pPr>
            <a:r>
              <a:rPr lang="ko-KR" altLang="en-US"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명조"/>
                <a:ea typeface="나눔명조"/>
                <a:cs typeface="+mn-cs"/>
              </a:rPr>
              <a:t>감사합니다</a:t>
            </a:r>
            <a:r>
              <a:rPr lang="en-US" altLang="ko-KR"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명조"/>
                <a:ea typeface="나눔명조"/>
                <a:cs typeface="+mn-cs"/>
              </a:rPr>
              <a:t>.</a:t>
            </a:r>
          </a:p>
        </p:txBody>
      </p:sp>
      <p:pic>
        <p:nvPicPr>
          <p:cNvPr id="5" name="slide9_picture2" descr="pen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280000">
            <a:off x="5087695" y="4017046"/>
            <a:ext cx="3960764" cy="256594"/>
          </a:xfrm>
          <a:prstGeom prst="rect">
            <a:avLst/>
          </a:prstGeom>
          <a:effectLst>
            <a:outerShdw blurRad="127000" dist="127000" dir="1140000" algn="tl" rotWithShape="0">
              <a:prstClr val="black">
                <a:alpha val="42000"/>
              </a:prstClr>
            </a:outerShdw>
          </a:effectLst>
        </p:spPr>
      </p:pic>
      <p:pic>
        <p:nvPicPr>
          <p:cNvPr id="6" name="slide9_picture3" descr="잉크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20072" y="3645024"/>
            <a:ext cx="1498413" cy="1320635"/>
          </a:xfrm>
          <a:prstGeom prst="rect">
            <a:avLst/>
          </a:prstGeom>
        </p:spPr>
      </p:pic>
      <p:sp>
        <p:nvSpPr>
          <p:cNvPr id="7" name="slide9_shape2"/>
          <p:cNvSpPr/>
          <p:nvPr/>
        </p:nvSpPr>
        <p:spPr>
          <a:xfrm>
            <a:off x="3457288" y="6233750"/>
            <a:ext cx="21579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>
              <a:lnSpc>
                <a:spcPct val="150000"/>
              </a:lnSpc>
            </a:pPr>
            <a:r>
              <a:rPr lang="ko-KR" altLang="en-US" sz="800" kern="1200" spc="-3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이</a:t>
            </a:r>
            <a:r>
              <a:rPr lang="en-US" altLang="en-US" sz="800" kern="1200" spc="-3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 spc="-3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문서는</a:t>
            </a:r>
            <a:r>
              <a:rPr lang="en-US" altLang="en-US" sz="800" kern="1200" spc="-3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 spc="-3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나눔글꼴로</a:t>
            </a:r>
            <a:r>
              <a:rPr lang="en-US" altLang="en-US" sz="800" kern="1200" spc="-3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 spc="-3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작성되었습니다</a:t>
            </a:r>
            <a:r>
              <a:rPr lang="en-US" altLang="ko-KR" sz="800" kern="1200" spc="-3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. </a:t>
            </a:r>
            <a:r>
              <a:rPr lang="ko-KR" altLang="en-US" sz="800" u="sng" kern="1200" spc="-30">
                <a:solidFill>
                  <a:srgbClr val="4495D2"/>
                </a:solidFill>
                <a:latin typeface="나눔고딕"/>
                <a:ea typeface="나눔고딕"/>
                <a:cs typeface="+mn-cs"/>
                <a:hlinkClick r:id="rId5"/>
              </a:rPr>
              <a:t>설치하기</a:t>
            </a:r>
            <a:endParaRPr sz="800" u="sng" kern="1200" spc="-30">
              <a:solidFill>
                <a:srgbClr val="4495D2"/>
              </a:solidFill>
              <a:latin typeface="나눔고딕"/>
              <a:ea typeface="나눔고딕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3F3F3F"/>
      </a:folHlink>
    </a:clrScheme>
    <a:fontScheme name="">
      <a:majorFont>
        <a:latin typeface="나눔명조"/>
        <a:ea typeface="나눔명조"/>
        <a:cs typeface=""/>
      </a:majorFont>
      <a:minorFont>
        <a:latin typeface="나눔명조"/>
        <a:ea typeface="나눔명조"/>
        <a:cs typeface="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85</Words>
  <Application>Microsoft Office PowerPoint</Application>
  <PresentationFormat>화면 슬라이드 쇼(4:3)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/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사이냅소프트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Administrator</cp:lastModifiedBy>
  <cp:revision>14</cp:revision>
  <dcterms:modified xsi:type="dcterms:W3CDTF">2016-03-15T07:53:08Z</dcterms:modified>
</cp:coreProperties>
</file>