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5" r:id="rId3"/>
    <p:sldId id="266" r:id="rId4"/>
    <p:sldId id="267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4" name="layout1_shape1"/>
          <p:cNvSpPr/>
          <p:nvPr/>
        </p:nvSpPr>
        <p:spPr>
          <a:xfrm>
            <a:off x="2815722" y="1006854"/>
            <a:ext cx="3556478" cy="4582386"/>
          </a:xfrm>
          <a:prstGeom prst="rect">
            <a:avLst/>
          </a:prstGeom>
          <a:gradFill>
            <a:gsLst>
              <a:gs pos="0">
                <a:srgbClr val="E8E8E8"/>
              </a:gs>
              <a:gs pos="56000">
                <a:schemeClr val="bg1"/>
              </a:gs>
            </a:gsLst>
            <a:lin ang="3600000" scaled="1"/>
            <a:tileRect/>
          </a:gradFill>
          <a:ln>
            <a:noFill/>
          </a:ln>
          <a:effectLst>
            <a:outerShdw blurRad="3556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000" b="1" spc="-15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5" name="layout1_shape2"/>
          <p:cNvSpPr/>
          <p:nvPr/>
        </p:nvSpPr>
        <p:spPr>
          <a:xfrm>
            <a:off x="2926225" y="1119066"/>
            <a:ext cx="3335473" cy="4357963"/>
          </a:xfrm>
          <a:prstGeom prst="rect">
            <a:avLst/>
          </a:prstGeom>
          <a:noFill/>
          <a:ln w="6350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3"/>
          <p:cNvSpPr/>
          <p:nvPr/>
        </p:nvSpPr>
        <p:spPr>
          <a:xfrm>
            <a:off x="2977790" y="1168647"/>
            <a:ext cx="3232342" cy="4258800"/>
          </a:xfrm>
          <a:prstGeom prst="rect">
            <a:avLst/>
          </a:prstGeom>
          <a:noFill/>
          <a:ln w="31750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4"/>
          <p:cNvSpPr>
            <a:spLocks noGrp="1"/>
          </p:cNvSpPr>
          <p:nvPr>
            <p:ph type="title"/>
          </p:nvPr>
        </p:nvSpPr>
        <p:spPr>
          <a:xfrm>
            <a:off x="3203575" y="1654200"/>
            <a:ext cx="2016125" cy="2232248"/>
          </a:xfrm>
          <a:prstGeom prst="rect">
            <a:avLst/>
          </a:prstGeom>
        </p:spPr>
        <p:txBody>
          <a:bodyPr anchor="t"/>
          <a:lstStyle>
            <a:lvl1pPr algn="l">
              <a:defRPr sz="4200"/>
            </a:lvl1pPr>
          </a:lstStyle>
          <a:p>
            <a:r>
              <a:rPr lang="ko-KR" altLang="en-US"/>
              <a:t>문서의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제목</a:t>
            </a:r>
            <a:endParaRPr/>
          </a:p>
        </p:txBody>
      </p:sp>
      <p:sp>
        <p:nvSpPr>
          <p:cNvPr id="8" name="layout1_shape5"/>
          <p:cNvSpPr>
            <a:spLocks noGrp="1"/>
          </p:cNvSpPr>
          <p:nvPr>
            <p:ph type="subTitle" idx="1"/>
          </p:nvPr>
        </p:nvSpPr>
        <p:spPr>
          <a:xfrm>
            <a:off x="3203575" y="1196752"/>
            <a:ext cx="2016125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rgbClr val="6EAAC2"/>
                </a:solidFill>
                <a:latin typeface="나눔명조"/>
                <a:ea typeface="나눔명조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소제목</a:t>
            </a:r>
            <a:endParaRPr/>
          </a:p>
        </p:txBody>
      </p:sp>
      <p:sp>
        <p:nvSpPr>
          <p:cNvPr id="9" name="layout1_shape6"/>
          <p:cNvSpPr>
            <a:spLocks noGrp="1"/>
          </p:cNvSpPr>
          <p:nvPr>
            <p:ph type="body" sz="half" idx="2"/>
          </p:nvPr>
        </p:nvSpPr>
        <p:spPr>
          <a:xfrm>
            <a:off x="3203575" y="5013176"/>
            <a:ext cx="2016125" cy="288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작성자</a:t>
            </a:r>
            <a:r>
              <a:rPr lang="en-US" altLang="en-US"/>
              <a:t> </a:t>
            </a:r>
            <a:r>
              <a:rPr lang="en-US" altLang="ko-KR"/>
              <a:t>/ </a:t>
            </a:r>
            <a:r>
              <a:rPr lang="ko-KR" altLang="en-US"/>
              <a:t>작성일</a:t>
            </a:r>
            <a:endParaRPr/>
          </a:p>
          <a:p>
            <a:pPr lvl="0"/>
            <a:endParaRPr/>
          </a:p>
        </p:txBody>
      </p:sp>
      <p:sp>
        <p:nvSpPr>
          <p:cNvPr id="10" name="layout1_shape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4/11/2016</a:t>
            </a:fld>
            <a:endParaRPr/>
          </a:p>
        </p:txBody>
      </p:sp>
      <p:sp>
        <p:nvSpPr>
          <p:cNvPr id="11" name="layout1_shape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50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layout2_shape1"/>
          <p:cNvSpPr>
            <a:spLocks noGrp="1"/>
          </p:cNvSpPr>
          <p:nvPr>
            <p:ph type="title"/>
          </p:nvPr>
        </p:nvSpPr>
        <p:spPr>
          <a:xfrm>
            <a:off x="469900" y="27983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|</a:t>
            </a:r>
            <a:r>
              <a:rPr lang="ko-KR" altLang="en-US"/>
              <a:t>꼭지제목</a:t>
            </a:r>
            <a:r>
              <a:rPr lang="en-US" altLang="ko-KR"/>
              <a:t>|</a:t>
            </a:r>
            <a:endParaRPr/>
          </a:p>
        </p:txBody>
      </p:sp>
      <p:sp>
        <p:nvSpPr>
          <p:cNvPr id="5" name="layout2_shape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4/11/2016</a:t>
            </a:fld>
            <a:endParaRPr/>
          </a:p>
        </p:txBody>
      </p:sp>
      <p:sp>
        <p:nvSpPr>
          <p:cNvPr id="6" name="layout2_shape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7" name="layout2_shape4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3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3_shape1"/>
          <p:cNvSpPr>
            <a:spLocks noGrp="1"/>
          </p:cNvSpPr>
          <p:nvPr>
            <p:ph type="title"/>
          </p:nvPr>
        </p:nvSpPr>
        <p:spPr>
          <a:xfrm>
            <a:off x="2473052" y="646088"/>
            <a:ext cx="2736478" cy="648072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시의제목</a:t>
            </a:r>
            <a:endParaRPr/>
          </a:p>
        </p:txBody>
      </p:sp>
      <p:sp>
        <p:nvSpPr>
          <p:cNvPr id="5" name="layout3_shape2"/>
          <p:cNvSpPr>
            <a:spLocks noGrp="1"/>
          </p:cNvSpPr>
          <p:nvPr>
            <p:ph type="body" sz="half" idx="2"/>
          </p:nvPr>
        </p:nvSpPr>
        <p:spPr>
          <a:xfrm>
            <a:off x="2477416" y="2017980"/>
            <a:ext cx="2742284" cy="2131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</a:p>
          <a:p>
            <a:pPr lvl="0"/>
            <a:endParaRPr/>
          </a:p>
        </p:txBody>
      </p:sp>
      <p:sp>
        <p:nvSpPr>
          <p:cNvPr id="6" name="layout3_shape3"/>
          <p:cNvSpPr>
            <a:spLocks noGrp="1"/>
          </p:cNvSpPr>
          <p:nvPr>
            <p:ph type="body" sz="half" idx="14"/>
          </p:nvPr>
        </p:nvSpPr>
        <p:spPr>
          <a:xfrm>
            <a:off x="2474245" y="1300510"/>
            <a:ext cx="2745456" cy="2880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작가의</a:t>
            </a:r>
            <a:r>
              <a:rPr lang="en-US" altLang="en-US"/>
              <a:t> </a:t>
            </a:r>
            <a:r>
              <a:rPr lang="ko-KR" altLang="en-US"/>
              <a:t>이름</a:t>
            </a:r>
          </a:p>
        </p:txBody>
      </p:sp>
      <p:sp>
        <p:nvSpPr>
          <p:cNvPr id="7" name="layout3_shape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4/11/2016</a:t>
            </a:fld>
            <a:endParaRPr/>
          </a:p>
        </p:txBody>
      </p:sp>
      <p:sp>
        <p:nvSpPr>
          <p:cNvPr id="8" name="layout3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9" name="layout3_shape6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4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4_shape1"/>
          <p:cNvSpPr>
            <a:spLocks noGrp="1"/>
          </p:cNvSpPr>
          <p:nvPr>
            <p:ph type="title"/>
          </p:nvPr>
        </p:nvSpPr>
        <p:spPr>
          <a:xfrm>
            <a:off x="1018282" y="764704"/>
            <a:ext cx="1466156" cy="432048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/>
              <a:t>작가소개</a:t>
            </a:r>
            <a:endParaRPr/>
          </a:p>
        </p:txBody>
      </p:sp>
      <p:sp>
        <p:nvSpPr>
          <p:cNvPr id="5" name="layout4_shape2"/>
          <p:cNvSpPr>
            <a:spLocks noGrp="1"/>
          </p:cNvSpPr>
          <p:nvPr>
            <p:ph type="body" sz="half" idx="2"/>
          </p:nvPr>
        </p:nvSpPr>
        <p:spPr>
          <a:xfrm>
            <a:off x="2843808" y="2819028"/>
            <a:ext cx="2375892" cy="97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  <a:endParaRPr/>
          </a:p>
        </p:txBody>
      </p:sp>
      <p:sp>
        <p:nvSpPr>
          <p:cNvPr id="6" name="layout4_shape3"/>
          <p:cNvSpPr>
            <a:spLocks noGrp="1"/>
          </p:cNvSpPr>
          <p:nvPr>
            <p:ph type="body" sz="half" idx="13"/>
          </p:nvPr>
        </p:nvSpPr>
        <p:spPr>
          <a:xfrm>
            <a:off x="1019793" y="1239618"/>
            <a:ext cx="1464645" cy="3171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| </a:t>
            </a:r>
            <a:r>
              <a:rPr lang="ko-KR" altLang="en-US"/>
              <a:t>작가이름</a:t>
            </a:r>
            <a:r>
              <a:rPr lang="en-US" altLang="en-US"/>
              <a:t> </a:t>
            </a:r>
            <a:r>
              <a:rPr lang="en-US" altLang="ko-KR"/>
              <a:t>|</a:t>
            </a:r>
            <a:endParaRPr/>
          </a:p>
        </p:txBody>
      </p:sp>
      <p:sp>
        <p:nvSpPr>
          <p:cNvPr id="7" name="layout4_shape4"/>
          <p:cNvSpPr>
            <a:spLocks noGrp="1"/>
          </p:cNvSpPr>
          <p:nvPr>
            <p:ph type="body" sz="half" idx="14"/>
          </p:nvPr>
        </p:nvSpPr>
        <p:spPr>
          <a:xfrm>
            <a:off x="2836599" y="2436128"/>
            <a:ext cx="2383101" cy="344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약력</a:t>
            </a:r>
            <a:endParaRPr/>
          </a:p>
        </p:txBody>
      </p:sp>
      <p:sp>
        <p:nvSpPr>
          <p:cNvPr id="8" name="layout4_shape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4/11/2016</a:t>
            </a:fld>
            <a:endParaRPr/>
          </a:p>
        </p:txBody>
      </p:sp>
      <p:sp>
        <p:nvSpPr>
          <p:cNvPr id="9" name="layout4_shape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10" name="layout4_shape7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5_picture1" descr="C:\Documents and Settings\nhn\바탕 화면\하늘수채\그림4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4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4/11/2016</a:t>
            </a:fld>
            <a:endParaRPr/>
          </a:p>
        </p:txBody>
      </p:sp>
      <p:sp>
        <p:nvSpPr>
          <p:cNvPr id="5" name="layout5_shape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5_shape3"/>
          <p:cNvSpPr>
            <a:spLocks noGrp="1"/>
          </p:cNvSpPr>
          <p:nvPr>
            <p:ph type="body" sz="half" idx="2"/>
          </p:nvPr>
        </p:nvSpPr>
        <p:spPr>
          <a:xfrm>
            <a:off x="2843808" y="823938"/>
            <a:ext cx="313975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작성하세요</a:t>
            </a:r>
            <a:r>
              <a:rPr lang="en-US" altLang="ko-KR"/>
              <a:t>.</a:t>
            </a:r>
            <a:endParaRPr/>
          </a:p>
        </p:txBody>
      </p:sp>
      <p:sp>
        <p:nvSpPr>
          <p:cNvPr id="7" name="layout5_shape4"/>
          <p:cNvSpPr>
            <a:spLocks noGrp="1"/>
          </p:cNvSpPr>
          <p:nvPr>
            <p:ph type="body" sz="half" idx="14"/>
          </p:nvPr>
        </p:nvSpPr>
        <p:spPr>
          <a:xfrm>
            <a:off x="1071240" y="1230660"/>
            <a:ext cx="864022" cy="5754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|</a:t>
            </a:r>
            <a:r>
              <a:rPr lang="ko-KR" altLang="en-US"/>
              <a:t>시의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ko-KR"/>
              <a:t>|</a:t>
            </a:r>
          </a:p>
          <a:p>
            <a:pPr lvl="0"/>
            <a:r>
              <a:rPr lang="ko-KR" altLang="en-US"/>
              <a:t>작가이름</a:t>
            </a:r>
            <a:r>
              <a:rPr lang="en-US" altLang="en-US"/>
              <a:t> </a:t>
            </a:r>
            <a:r>
              <a:rPr lang="ko-KR" altLang="en-US"/>
              <a:t>作</a:t>
            </a:r>
          </a:p>
        </p:txBody>
      </p:sp>
      <p:sp>
        <p:nvSpPr>
          <p:cNvPr id="8" name="layout5_shape5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  <p:sp>
        <p:nvSpPr>
          <p:cNvPr id="9" name="layout5_shape6"/>
          <p:cNvSpPr>
            <a:spLocks noGrp="1"/>
          </p:cNvSpPr>
          <p:nvPr>
            <p:ph type="body" sz="half" idx="17"/>
          </p:nvPr>
        </p:nvSpPr>
        <p:spPr>
          <a:xfrm>
            <a:off x="1080438" y="838200"/>
            <a:ext cx="864095" cy="3712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시평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6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layout6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4/11/2016</a:t>
            </a:fld>
            <a:endParaRPr/>
          </a:p>
        </p:txBody>
      </p:sp>
      <p:sp>
        <p:nvSpPr>
          <p:cNvPr id="5" name="layout6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6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7_picture1" descr="C:\Documents and Settings\nhn\바탕 화면\하늘수채\그림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4" name="layout7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4/11/2016</a:t>
            </a:fld>
            <a:endParaRPr/>
          </a:p>
        </p:txBody>
      </p:sp>
      <p:sp>
        <p:nvSpPr>
          <p:cNvPr id="5" name="layout7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7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 descr="C:\Documents and Settings\nhn\바탕 화면\하늘수채\그림4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4" name="layout8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4/11/2016</a:t>
            </a:fld>
            <a:endParaRPr/>
          </a:p>
        </p:txBody>
      </p:sp>
      <p:sp>
        <p:nvSpPr>
          <p:cNvPr id="5" name="layout8_shape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8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4" name="layout9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4/11/2016</a:t>
            </a:fld>
            <a:endParaRPr/>
          </a:p>
        </p:txBody>
      </p:sp>
      <p:sp>
        <p:nvSpPr>
          <p:cNvPr id="5" name="layout9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6" name="layout9_shape3"/>
          <p:cNvSpPr>
            <a:spLocks noGrp="1"/>
          </p:cNvSpPr>
          <p:nvPr>
            <p:ph type="body" sz="half" idx="16"/>
          </p:nvPr>
        </p:nvSpPr>
        <p:spPr>
          <a:xfrm>
            <a:off x="2843808" y="6371802"/>
            <a:ext cx="864022" cy="3389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800" b="1">
                <a:latin typeface="나눔명조"/>
                <a:ea typeface="나눔명조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바닥글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4/11/2016</a:t>
            </a:fld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ctr"/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‹#›</a:t>
            </a:fld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tx1">
              <a:lumMod val="65000"/>
              <a:lumOff val="35000"/>
            </a:schemeClr>
          </a:solidFill>
          <a:latin typeface="나눔명조"/>
          <a:ea typeface="나눔명조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하늘수채\그림1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5" name="slide1_shape2"/>
          <p:cNvSpPr/>
          <p:nvPr/>
        </p:nvSpPr>
        <p:spPr>
          <a:xfrm>
            <a:off x="2815722" y="1006854"/>
            <a:ext cx="3556478" cy="4582386"/>
          </a:xfrm>
          <a:prstGeom prst="rect">
            <a:avLst/>
          </a:prstGeom>
          <a:gradFill>
            <a:gsLst>
              <a:gs pos="0">
                <a:srgbClr val="E8E8E8"/>
              </a:gs>
              <a:gs pos="56000">
                <a:schemeClr val="bg1"/>
              </a:gs>
            </a:gsLst>
            <a:lin ang="3600000" scaled="1"/>
            <a:tileRect/>
          </a:gradFill>
          <a:ln w="25400" cap="flat">
            <a:noFill/>
            <a:prstDash val="solid"/>
          </a:ln>
          <a:effectLst>
            <a:outerShdw blurRad="3556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2000" b="1" kern="1200" spc="-15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6" name="slide1_shape3"/>
          <p:cNvSpPr/>
          <p:nvPr/>
        </p:nvSpPr>
        <p:spPr>
          <a:xfrm>
            <a:off x="3155781" y="1691283"/>
            <a:ext cx="2813591" cy="1320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>
              <a:lnSpc>
                <a:spcPct val="95000"/>
              </a:lnSpc>
            </a:pPr>
            <a:r>
              <a:rPr lang="ko-KR" altLang="en-US" sz="4200" kern="1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  <a:cs typeface="+mn-cs"/>
              </a:rPr>
              <a:t>마니 매니</a:t>
            </a:r>
            <a:endParaRPr lang="en-US" altLang="ko-KR" sz="4200" kern="1200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algn="l" defTabSz="914400" latinLnBrk="1">
              <a:lnSpc>
                <a:spcPct val="95000"/>
              </a:lnSpc>
            </a:pPr>
            <a:r>
              <a:rPr lang="ko-KR" altLang="en-US" sz="4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라이브러</a:t>
            </a:r>
            <a:r>
              <a:rPr lang="ko-KR" altLang="en-US" sz="4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/>
                <a:ea typeface="나눔명조"/>
              </a:rPr>
              <a:t>리</a:t>
            </a:r>
            <a:endParaRPr lang="ko-KR" altLang="en-US" sz="4200" kern="1200" spc="-100" dirty="0">
              <a:solidFill>
                <a:schemeClr val="tx1">
                  <a:lumMod val="65000"/>
                  <a:lumOff val="3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7" name="slide1_shape4"/>
          <p:cNvSpPr/>
          <p:nvPr/>
        </p:nvSpPr>
        <p:spPr>
          <a:xfrm>
            <a:off x="3193182" y="5098713"/>
            <a:ext cx="159484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800" b="1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임경호</a:t>
            </a:r>
            <a:r>
              <a:rPr lang="en-US" altLang="ko-KR" sz="800" b="1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, </a:t>
            </a:r>
            <a:r>
              <a:rPr lang="ko-KR" altLang="en-US" sz="800" b="1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노대건</a:t>
            </a:r>
            <a:r>
              <a:rPr lang="en-US" altLang="ko-KR" sz="800" b="1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, </a:t>
            </a:r>
            <a:r>
              <a:rPr lang="ko-KR" altLang="en-US" sz="800" b="1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</a:rPr>
              <a:t>임인혁</a:t>
            </a:r>
            <a:r>
              <a:rPr lang="en-US" altLang="ko-KR" sz="800" b="1" kern="1200" spc="-100" dirty="0" smtClean="0">
                <a:solidFill>
                  <a:schemeClr val="bg1">
                    <a:lumMod val="65000"/>
                  </a:schemeClr>
                </a:solidFill>
                <a:latin typeface="나눔명조"/>
                <a:ea typeface="나눔명조"/>
                <a:cs typeface="+mn-cs"/>
              </a:rPr>
              <a:t> </a:t>
            </a:r>
            <a:endParaRPr sz="800" b="1" kern="1200" dirty="0">
              <a:solidFill>
                <a:schemeClr val="bg1">
                  <a:lumMod val="6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8" name="slide1_shape5"/>
          <p:cNvSpPr/>
          <p:nvPr/>
        </p:nvSpPr>
        <p:spPr>
          <a:xfrm>
            <a:off x="2926225" y="1119066"/>
            <a:ext cx="3335473" cy="4357963"/>
          </a:xfrm>
          <a:prstGeom prst="rect">
            <a:avLst/>
          </a:prstGeom>
          <a:noFill/>
          <a:ln w="6350" cap="flat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6"/>
          <p:cNvSpPr/>
          <p:nvPr/>
        </p:nvSpPr>
        <p:spPr>
          <a:xfrm>
            <a:off x="2977790" y="1168647"/>
            <a:ext cx="3232342" cy="4258800"/>
          </a:xfrm>
          <a:prstGeom prst="rect">
            <a:avLst/>
          </a:prstGeom>
          <a:noFill/>
          <a:ln w="31750" cap="flat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_shape7"/>
          <p:cNvSpPr/>
          <p:nvPr/>
        </p:nvSpPr>
        <p:spPr>
          <a:xfrm>
            <a:off x="3174132" y="1305217"/>
            <a:ext cx="460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400" b="1" kern="1200" spc="-80" dirty="0" smtClean="0">
                <a:solidFill>
                  <a:srgbClr val="6EAAC2"/>
                </a:solidFill>
                <a:latin typeface="나눔명조"/>
                <a:ea typeface="나눔명조"/>
                <a:cs typeface="+mn-cs"/>
              </a:rPr>
              <a:t>LNI</a:t>
            </a:r>
            <a:endParaRPr lang="ko-KR" altLang="en-US" sz="1400" b="1" kern="1200" spc="-80" dirty="0">
              <a:solidFill>
                <a:srgbClr val="6EAAC2"/>
              </a:solidFill>
              <a:latin typeface="나눔명조"/>
              <a:ea typeface="나눔명조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2_shape1"/>
          <p:cNvSpPr>
            <a:spLocks noGrp="1"/>
          </p:cNvSpPr>
          <p:nvPr>
            <p:ph type="subTitle" idx="4294967295"/>
          </p:nvPr>
        </p:nvSpPr>
        <p:spPr>
          <a:xfrm>
            <a:off x="2742084" y="1700213"/>
            <a:ext cx="4494212" cy="42497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en-US" altLang="ko-KR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1</a:t>
            </a:r>
            <a:r>
              <a:rPr lang="en-US" altLang="ko-KR" sz="16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. VISION STATMENT</a:t>
            </a:r>
            <a:endParaRPr sz="105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628650" lvl="2" indent="0" algn="l" defTabSz="914400" latinLnBrk="1">
              <a:spcBef>
                <a:spcPct val="20000"/>
              </a:spcBef>
              <a:buNone/>
            </a:pPr>
            <a:endParaRPr sz="105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indent="0" algn="l" defTabSz="914400" latinLnBrk="1">
              <a:spcBef>
                <a:spcPct val="20000"/>
              </a:spcBef>
              <a:buNone/>
            </a:pPr>
            <a:endParaRPr sz="20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0" indent="0" algn="l" defTabSz="914400" latinLnBrk="1">
              <a:spcBef>
                <a:spcPct val="20000"/>
              </a:spcBef>
              <a:buNone/>
            </a:pPr>
            <a:r>
              <a:rPr lang="en-US" altLang="ko-KR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2. </a:t>
            </a:r>
            <a:r>
              <a:rPr lang="en-US" altLang="ko-KR" sz="16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IMPACT MAPPING</a:t>
            </a:r>
            <a:endParaRPr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  <a:p>
            <a:pPr marL="628650" lvl="2" indent="0" algn="l" defTabSz="914400" latinLnBrk="1">
              <a:spcBef>
                <a:spcPct val="20000"/>
              </a:spcBef>
              <a:buNone/>
            </a:pPr>
            <a:endParaRPr sz="900" b="1" kern="120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  <a:cs typeface="+mn-cs"/>
            </a:endParaRPr>
          </a:p>
        </p:txBody>
      </p:sp>
      <p:grpSp>
        <p:nvGrpSpPr>
          <p:cNvPr id="5" name="slide2_group1"/>
          <p:cNvGrpSpPr>
            <a:grpSpLocks/>
          </p:cNvGrpSpPr>
          <p:nvPr/>
        </p:nvGrpSpPr>
        <p:grpSpPr>
          <a:xfrm>
            <a:off x="878066" y="1791492"/>
            <a:ext cx="1029638" cy="1160073"/>
            <a:chOff x="878066" y="1791492"/>
            <a:chExt cx="1029638" cy="1160073"/>
          </a:xfrm>
        </p:grpSpPr>
        <p:sp>
          <p:nvSpPr>
            <p:cNvPr id="6" name="slide2_shape2"/>
            <p:cNvSpPr/>
            <p:nvPr/>
          </p:nvSpPr>
          <p:spPr>
            <a:xfrm>
              <a:off x="878066" y="2070843"/>
              <a:ext cx="102963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marL="0" algn="ctr" defTabSz="914400" latinLnBrk="1"/>
              <a:r>
                <a:rPr lang="ko-KR" altLang="en-US" sz="3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/>
                  <a:ea typeface="나눔명조"/>
                  <a:cs typeface="+mn-cs"/>
                </a:rPr>
                <a:t>목차</a:t>
              </a:r>
            </a:p>
          </p:txBody>
        </p:sp>
        <p:cxnSp>
          <p:nvCxnSpPr>
            <p:cNvPr id="7" name="slide2_shape3"/>
            <p:cNvCxnSpPr/>
            <p:nvPr/>
          </p:nvCxnSpPr>
          <p:spPr>
            <a:xfrm>
              <a:off x="1158885" y="1791492"/>
              <a:ext cx="468000" cy="0"/>
            </a:xfrm>
            <a:prstGeom prst="line">
              <a:avLst/>
            </a:prstGeom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lide2_shape4"/>
            <p:cNvCxnSpPr/>
            <p:nvPr/>
          </p:nvCxnSpPr>
          <p:spPr>
            <a:xfrm>
              <a:off x="1158885" y="2951565"/>
              <a:ext cx="468000" cy="0"/>
            </a:xfrm>
            <a:prstGeom prst="line">
              <a:avLst/>
            </a:prstGeom>
            <a:ln w="127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90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412776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학생들에게 도서관을 더 자주 이용하게 하기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도서관 이용 웹 서비스는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마니 매니 라이브러리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프로그램은 도서관을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이용하는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학생들에게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편리한 도서관 대출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서비스와 도서관 포인트를 지원한다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관리자들은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업무를 통해 도서관 이용률을 증가 시킨다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프로그램은 다른 도서관 이용 서비스와 달리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메일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제공한다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5" name="slide7_shape1"/>
          <p:cNvSpPr/>
          <p:nvPr/>
        </p:nvSpPr>
        <p:spPr>
          <a:xfrm>
            <a:off x="1043608" y="523011"/>
            <a:ext cx="2016224" cy="1105789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lvl="0" indent="-514350" algn="l" defTabSz="914400" latinLnBrk="1">
              <a:spcBef>
                <a:spcPct val="20000"/>
              </a:spcBef>
            </a:pPr>
            <a:endParaRPr sz="3200" b="1" kern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6" name="slide7_shape1"/>
          <p:cNvSpPr/>
          <p:nvPr/>
        </p:nvSpPr>
        <p:spPr>
          <a:xfrm>
            <a:off x="0" y="44624"/>
            <a:ext cx="9144000" cy="552894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lvl="0" indent="-514350" algn="ctr">
              <a:spcBef>
                <a:spcPct val="20000"/>
              </a:spcBef>
            </a:pPr>
            <a:r>
              <a:rPr lang="en-US" altLang="ko-KR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VISION STATMENT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lide2_shape3"/>
          <p:cNvCxnSpPr/>
          <p:nvPr/>
        </p:nvCxnSpPr>
        <p:spPr>
          <a:xfrm>
            <a:off x="0" y="737320"/>
            <a:ext cx="914400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49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inhyuck222/ManiMany/master/Doc/Impact%20Mapping%20V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896639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95536" y="112474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7744" y="11561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08737" y="112383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144" y="1129964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WHAT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slide7_shape1"/>
          <p:cNvSpPr/>
          <p:nvPr/>
        </p:nvSpPr>
        <p:spPr>
          <a:xfrm>
            <a:off x="0" y="44624"/>
            <a:ext cx="9144000" cy="552894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lvl="0" indent="-514350" algn="ctr">
              <a:spcBef>
                <a:spcPct val="20000"/>
              </a:spcBef>
            </a:pPr>
            <a:r>
              <a:rPr lang="en-US" altLang="ko-KR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IMPACT MAPPING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lide2_shape3"/>
          <p:cNvCxnSpPr/>
          <p:nvPr/>
        </p:nvCxnSpPr>
        <p:spPr>
          <a:xfrm>
            <a:off x="0" y="737320"/>
            <a:ext cx="914400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020272" y="5306524"/>
            <a:ext cx="1543625" cy="78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15621" y="5301208"/>
            <a:ext cx="1543625" cy="349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메일 서비스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11386" y="1628800"/>
            <a:ext cx="1641502" cy="349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편리한 대출 서비스를 제공 받음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50766" y="1632524"/>
            <a:ext cx="1641514" cy="349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도서관 대여 웹 서비스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09263" y="5301208"/>
            <a:ext cx="1338801" cy="349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홍보 서비스 제공 받음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9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9_picture1" descr="C:\Documents and Settings\nhn\바탕 화면\하늘수채\그림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4" name="slide9_shape1"/>
          <p:cNvSpPr/>
          <p:nvPr/>
        </p:nvSpPr>
        <p:spPr>
          <a:xfrm>
            <a:off x="0" y="3058736"/>
            <a:ext cx="9144000" cy="74052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indent="-514350" algn="ctr" defTabSz="914400" latinLnBrk="1">
              <a:lnSpc>
                <a:spcPct val="150000"/>
              </a:lnSpc>
            </a:pPr>
            <a:r>
              <a:rPr lang="ko-KR" altLang="en-US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감사합니다</a:t>
            </a:r>
            <a:r>
              <a:rPr lang="en-US" altLang="ko-KR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명조"/>
                <a:ea typeface="나눔명조"/>
                <a:cs typeface="+mn-cs"/>
              </a:rPr>
              <a:t>.</a:t>
            </a:r>
          </a:p>
        </p:txBody>
      </p:sp>
      <p:pic>
        <p:nvPicPr>
          <p:cNvPr id="5" name="slide9_picture2" descr="pe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280000">
            <a:off x="5087695" y="4017046"/>
            <a:ext cx="3960764" cy="256594"/>
          </a:xfrm>
          <a:prstGeom prst="rect">
            <a:avLst/>
          </a:prstGeom>
          <a:effectLst>
            <a:outerShdw blurRad="127000" dist="127000" dir="1140000" algn="tl" rotWithShape="0">
              <a:prstClr val="black">
                <a:alpha val="42000"/>
              </a:prstClr>
            </a:outerShdw>
          </a:effectLst>
        </p:spPr>
      </p:pic>
      <p:pic>
        <p:nvPicPr>
          <p:cNvPr id="6" name="slide9_picture3" descr="잉크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3645024"/>
            <a:ext cx="1498413" cy="1320635"/>
          </a:xfrm>
          <a:prstGeom prst="rect">
            <a:avLst/>
          </a:prstGeom>
        </p:spPr>
      </p:pic>
      <p:sp>
        <p:nvSpPr>
          <p:cNvPr id="7" name="slide9_shape2"/>
          <p:cNvSpPr/>
          <p:nvPr/>
        </p:nvSpPr>
        <p:spPr>
          <a:xfrm>
            <a:off x="3457288" y="6233750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 spc="-3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 spc="-30">
                <a:solidFill>
                  <a:srgbClr val="4495D2"/>
                </a:solidFill>
                <a:latin typeface="나눔고딕"/>
                <a:ea typeface="나눔고딕"/>
                <a:cs typeface="+mn-cs"/>
                <a:hlinkClick r:id="rId5"/>
              </a:rPr>
              <a:t>설치하기</a:t>
            </a:r>
            <a:endParaRPr sz="800" u="sng" kern="1200" spc="-30">
              <a:solidFill>
                <a:srgbClr val="4495D2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3F3F3F"/>
      </a:folHlink>
    </a:clrScheme>
    <a:fontScheme name="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102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multimedia</cp:lastModifiedBy>
  <cp:revision>18</cp:revision>
  <dcterms:modified xsi:type="dcterms:W3CDTF">2016-04-11T11:52:58Z</dcterms:modified>
</cp:coreProperties>
</file>