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1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6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6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0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2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8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4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6DB4-404D-4291-9448-426BF2094908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DDD3-40CF-4B58-ABA6-15C586BB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clipse.org/ma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1550" y="1651000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</a:rPr>
              <a:t>Eclipse </a:t>
            </a:r>
            <a:r>
              <a:rPr lang="ko-KR" altLang="en-US" sz="4000" b="1" dirty="0" smtClean="0">
                <a:latin typeface="+mj-lt"/>
              </a:rPr>
              <a:t>설치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9200" y="516890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500" b="1" dirty="0" smtClean="0">
                <a:latin typeface="+mj-lt"/>
              </a:rPr>
              <a:t>컨텐츠 개발팀</a:t>
            </a:r>
            <a:endParaRPr lang="en-US" altLang="ko-KR" sz="2500" b="1" dirty="0" smtClean="0">
              <a:latin typeface="+mj-lt"/>
            </a:endParaRPr>
          </a:p>
          <a:p>
            <a:pPr algn="r"/>
            <a:r>
              <a:rPr lang="ko-KR" altLang="en-US" sz="2500" b="1" dirty="0" smtClean="0">
                <a:latin typeface="+mj-lt"/>
              </a:rPr>
              <a:t>임 인혁</a:t>
            </a:r>
            <a:endParaRPr lang="ko-KR" altLang="en-US" sz="2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00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8" y="1150770"/>
            <a:ext cx="10887075" cy="4524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8" y="5803482"/>
            <a:ext cx="7620000" cy="885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30700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500" b="1" dirty="0" smtClean="0"/>
              <a:t>Eclipse </a:t>
            </a:r>
            <a:r>
              <a:rPr lang="ko-KR" altLang="en-US" sz="2500" b="1" dirty="0" smtClean="0"/>
              <a:t>다운로드</a:t>
            </a:r>
            <a:endParaRPr lang="en-US" altLang="ko-KR" sz="2500" b="1" dirty="0"/>
          </a:p>
        </p:txBody>
      </p:sp>
      <p:sp>
        <p:nvSpPr>
          <p:cNvPr id="3" name="직사각형 2">
            <a:hlinkClick r:id="rId4"/>
          </p:cNvPr>
          <p:cNvSpPr/>
          <p:nvPr/>
        </p:nvSpPr>
        <p:spPr>
          <a:xfrm>
            <a:off x="7558913" y="337281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https://eclipse.org/mars/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5187950" y="4825092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584313" y="5582841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48198" y="44699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4561" y="51760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90625"/>
            <a:ext cx="8010525" cy="4476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2773" y="283420"/>
            <a:ext cx="30700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500" b="1" dirty="0" smtClean="0"/>
              <a:t>Eclipse </a:t>
            </a:r>
            <a:r>
              <a:rPr lang="ko-KR" altLang="en-US" sz="2500" b="1" dirty="0" smtClean="0"/>
              <a:t>다운로드</a:t>
            </a:r>
            <a:endParaRPr lang="en-US" altLang="ko-KR" sz="25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5245100" y="2329542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1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262062"/>
            <a:ext cx="5857875" cy="4333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42" y="2298156"/>
            <a:ext cx="4996936" cy="22616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33554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/>
              <a:t>2. Eclipse </a:t>
            </a:r>
            <a:r>
              <a:rPr lang="ko-KR" altLang="en-US" sz="2500" b="1" dirty="0" smtClean="0"/>
              <a:t>설치 </a:t>
            </a:r>
            <a:r>
              <a:rPr lang="en-US" altLang="ko-KR" sz="2500" b="1" dirty="0" smtClean="0"/>
              <a:t>/ </a:t>
            </a:r>
            <a:r>
              <a:rPr lang="ko-KR" altLang="en-US" sz="2500" b="1" dirty="0" smtClean="0"/>
              <a:t>실행</a:t>
            </a:r>
            <a:endParaRPr lang="en-US" altLang="ko-KR" sz="2500" b="1" dirty="0"/>
          </a:p>
        </p:txBody>
      </p:sp>
      <p:sp>
        <p:nvSpPr>
          <p:cNvPr id="5" name="아래쪽 화살표 4"/>
          <p:cNvSpPr/>
          <p:nvPr/>
        </p:nvSpPr>
        <p:spPr>
          <a:xfrm>
            <a:off x="4730750" y="4863192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10083800" y="3815442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0998" y="4375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4048" y="3408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994251"/>
            <a:ext cx="10261600" cy="55637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33554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/>
              <a:t>2. Eclipse </a:t>
            </a:r>
            <a:r>
              <a:rPr lang="ko-KR" altLang="en-US" sz="2500" b="1" dirty="0" smtClean="0"/>
              <a:t>설치 </a:t>
            </a:r>
            <a:r>
              <a:rPr lang="en-US" altLang="ko-KR" sz="2500" b="1" dirty="0" smtClean="0"/>
              <a:t>/ </a:t>
            </a:r>
            <a:r>
              <a:rPr lang="ko-KR" altLang="en-US" sz="2500" b="1" dirty="0" smtClean="0"/>
              <a:t>실행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16220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mogencelab</dc:creator>
  <cp:lastModifiedBy>mogencelab</cp:lastModifiedBy>
  <cp:revision>3</cp:revision>
  <dcterms:created xsi:type="dcterms:W3CDTF">2016-07-11T08:49:23Z</dcterms:created>
  <dcterms:modified xsi:type="dcterms:W3CDTF">2016-07-11T09:24:47Z</dcterms:modified>
</cp:coreProperties>
</file>