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7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1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6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BA3B-6720-4505-8206-86647C5727D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01F7-09E2-4AB6-80F6-97AFBB0F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0" y="1765300"/>
            <a:ext cx="5423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</a:rPr>
              <a:t>JAVA </a:t>
            </a:r>
            <a:r>
              <a:rPr lang="ko-KR" altLang="en-US" sz="4000" b="1" dirty="0" smtClean="0">
                <a:latin typeface="+mj-lt"/>
              </a:rPr>
              <a:t>설치 </a:t>
            </a:r>
            <a:r>
              <a:rPr lang="en-US" altLang="ko-KR" sz="4000" b="1" dirty="0" smtClean="0">
                <a:latin typeface="+mj-lt"/>
              </a:rPr>
              <a:t>/ </a:t>
            </a:r>
            <a:r>
              <a:rPr lang="ko-KR" altLang="en-US" sz="4000" b="1" dirty="0" smtClean="0">
                <a:latin typeface="+mj-lt"/>
              </a:rPr>
              <a:t>환경 설정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9200" y="516890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500" b="1" dirty="0" smtClean="0">
                <a:latin typeface="+mj-lt"/>
              </a:rPr>
              <a:t>컨텐츠 개발팀</a:t>
            </a:r>
            <a:endParaRPr lang="en-US" altLang="ko-KR" sz="2500" b="1" dirty="0" smtClean="0">
              <a:latin typeface="+mj-lt"/>
            </a:endParaRPr>
          </a:p>
          <a:p>
            <a:pPr algn="r"/>
            <a:r>
              <a:rPr lang="ko-KR" altLang="en-US" sz="2500" b="1" dirty="0" smtClean="0">
                <a:latin typeface="+mj-lt"/>
              </a:rPr>
              <a:t>임 인혁</a:t>
            </a:r>
            <a:endParaRPr lang="ko-KR" altLang="en-US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/>
          </p:cNvPr>
          <p:cNvSpPr/>
          <p:nvPr/>
        </p:nvSpPr>
        <p:spPr>
          <a:xfrm>
            <a:off x="232773" y="1353575"/>
            <a:ext cx="9779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http://www.oracle.com/technetwork/java/javase/downloads/jdk7-downloads-1880260.html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8" y="1970210"/>
            <a:ext cx="5238750" cy="3181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8" y="5151560"/>
            <a:ext cx="1990725" cy="42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773" y="9646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다운로드 사이트 접속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232773" y="283420"/>
            <a:ext cx="28424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1</a:t>
            </a:r>
            <a:r>
              <a:rPr lang="en-US" altLang="ko-KR" sz="2500" b="1" dirty="0" smtClean="0"/>
              <a:t>. JDK 7 </a:t>
            </a:r>
            <a:r>
              <a:rPr lang="ko-KR" altLang="en-US" sz="2500" b="1" dirty="0"/>
              <a:t>다운로드</a:t>
            </a:r>
            <a:endParaRPr lang="en-US" altLang="ko-KR" sz="25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610429" y="4459514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96" y="1619249"/>
            <a:ext cx="4752975" cy="3648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5" y="1619249"/>
            <a:ext cx="4743450" cy="3590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73" y="283420"/>
            <a:ext cx="22012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en-US" altLang="ko-KR" sz="2500" b="1" dirty="0" smtClean="0"/>
              <a:t>JDK 7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6" name="아래쪽 화살표 5"/>
          <p:cNvSpPr/>
          <p:nvPr/>
        </p:nvSpPr>
        <p:spPr>
          <a:xfrm>
            <a:off x="3712029" y="4484914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9198429" y="4512128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2277" y="4057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677" y="41427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0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78" y="1585912"/>
            <a:ext cx="4781550" cy="3714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" y="1585912"/>
            <a:ext cx="4762500" cy="3619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73" y="283420"/>
            <a:ext cx="22012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en-US" altLang="ko-KR" sz="2500" b="1" dirty="0" smtClean="0"/>
              <a:t>JDK 7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6" name="아래쪽 화살표 5"/>
          <p:cNvSpPr/>
          <p:nvPr/>
        </p:nvSpPr>
        <p:spPr>
          <a:xfrm>
            <a:off x="10345058" y="4546600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01" y="1591407"/>
            <a:ext cx="4752975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5" y="1577119"/>
            <a:ext cx="4791075" cy="3686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2012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en-US" altLang="ko-KR" sz="2500" b="1" dirty="0" smtClean="0"/>
              <a:t>JDK 7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9256486" y="4517571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1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1191938"/>
            <a:ext cx="9625264" cy="5436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7142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</a:t>
            </a:r>
            <a:r>
              <a:rPr lang="ko-KR" altLang="en-US" sz="2500" b="1" dirty="0" smtClean="0"/>
              <a:t>환경 변수 설정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1318413" y="2616199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789058" y="4474028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74280" y="2184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9306" y="4160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1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" y="1244331"/>
            <a:ext cx="5479314" cy="51960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71" y="1187116"/>
            <a:ext cx="4664941" cy="44436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73" y="283420"/>
            <a:ext cx="27142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</a:t>
            </a:r>
            <a:r>
              <a:rPr lang="ko-KR" altLang="en-US" sz="2500" b="1" dirty="0" smtClean="0"/>
              <a:t>환경 변수 설정</a:t>
            </a:r>
            <a:endParaRPr lang="en-US" altLang="ko-KR" sz="2500" b="1" dirty="0"/>
          </a:p>
        </p:txBody>
      </p:sp>
      <p:sp>
        <p:nvSpPr>
          <p:cNvPr id="6" name="아래쪽 화살표 5"/>
          <p:cNvSpPr/>
          <p:nvPr/>
        </p:nvSpPr>
        <p:spPr>
          <a:xfrm>
            <a:off x="765629" y="3719286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601951" y="4296229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0192658" y="1244331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877" y="3224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736" y="3869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2906" y="874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6" y="1461221"/>
            <a:ext cx="4519449" cy="4297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14" y="1461221"/>
            <a:ext cx="5269848" cy="49713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73" y="283420"/>
            <a:ext cx="27142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</a:t>
            </a:r>
            <a:r>
              <a:rPr lang="ko-KR" altLang="en-US" sz="2500" b="1" dirty="0" smtClean="0"/>
              <a:t>환경 변수 설정</a:t>
            </a:r>
            <a:endParaRPr lang="en-US" altLang="ko-KR" sz="2500" b="1" dirty="0"/>
          </a:p>
        </p:txBody>
      </p:sp>
      <p:sp>
        <p:nvSpPr>
          <p:cNvPr id="6" name="아래쪽 화살표 5"/>
          <p:cNvSpPr/>
          <p:nvPr/>
        </p:nvSpPr>
        <p:spPr>
          <a:xfrm>
            <a:off x="679206" y="2921001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703458" y="492397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9454" y="2551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3706" y="45546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4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73" y="1324477"/>
            <a:ext cx="8567581" cy="50602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773" y="283420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/>
              <a:t>4. </a:t>
            </a:r>
            <a:r>
              <a:rPr lang="ko-KR" altLang="en-US" sz="2500" b="1" dirty="0" smtClean="0"/>
              <a:t>설치 확인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5177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63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mogencelab</dc:creator>
  <cp:lastModifiedBy>mogencelab</cp:lastModifiedBy>
  <cp:revision>5</cp:revision>
  <dcterms:created xsi:type="dcterms:W3CDTF">2016-07-11T05:17:24Z</dcterms:created>
  <dcterms:modified xsi:type="dcterms:W3CDTF">2016-07-11T09:27:52Z</dcterms:modified>
</cp:coreProperties>
</file>