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7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1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9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9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231C-F63E-4C63-9453-BD77FE19A60D}" type="datetimeFigureOut">
              <a:rPr lang="ko-KR" altLang="en-US" smtClean="0"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BC864-3C4D-41DC-8B18-A49B4E353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1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mcat.apache.org/download-60.cg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0" y="1765300"/>
            <a:ext cx="6453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</a:rPr>
              <a:t>Tomcat 6 </a:t>
            </a:r>
            <a:r>
              <a:rPr lang="ko-KR" altLang="en-US" sz="4000" b="1" dirty="0" smtClean="0">
                <a:latin typeface="+mj-lt"/>
              </a:rPr>
              <a:t>설치 </a:t>
            </a:r>
            <a:r>
              <a:rPr lang="en-US" altLang="ko-KR" sz="4000" b="1" dirty="0" smtClean="0">
                <a:latin typeface="+mj-lt"/>
              </a:rPr>
              <a:t>/ </a:t>
            </a:r>
            <a:r>
              <a:rPr lang="ko-KR" altLang="en-US" sz="4000" b="1" dirty="0" smtClean="0">
                <a:latin typeface="+mj-lt"/>
              </a:rPr>
              <a:t>환경 설정</a:t>
            </a:r>
            <a:endParaRPr lang="ko-KR" alt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9200" y="5168900"/>
            <a:ext cx="22204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500" b="1" dirty="0" smtClean="0">
                <a:latin typeface="+mj-lt"/>
              </a:rPr>
              <a:t>컨텐츠 개발팀</a:t>
            </a:r>
            <a:endParaRPr lang="en-US" altLang="ko-KR" sz="2500" b="1" dirty="0" smtClean="0">
              <a:latin typeface="+mj-lt"/>
            </a:endParaRPr>
          </a:p>
          <a:p>
            <a:pPr algn="r"/>
            <a:r>
              <a:rPr lang="ko-KR" altLang="en-US" sz="2500" b="1" dirty="0" smtClean="0">
                <a:latin typeface="+mj-lt"/>
              </a:rPr>
              <a:t>임 인혁</a:t>
            </a:r>
            <a:endParaRPr lang="ko-KR" altLang="en-US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6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/>
          </p:cNvPr>
          <p:cNvSpPr/>
          <p:nvPr/>
        </p:nvSpPr>
        <p:spPr>
          <a:xfrm>
            <a:off x="6984996" y="980034"/>
            <a:ext cx="47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https://tomcat.apache.org/download-60.cgi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773" y="964645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다운로드 사이트 접속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32773" y="283420"/>
            <a:ext cx="33638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1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/>
              <a:t>다운로드</a:t>
            </a:r>
            <a:endParaRPr lang="en-US" altLang="ko-KR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15" y="1766637"/>
            <a:ext cx="6915150" cy="419100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907208" y="3379537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2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0" y="1576387"/>
            <a:ext cx="4762500" cy="3705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576387"/>
            <a:ext cx="4743450" cy="3714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3859082" y="449427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9425692" y="4494272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19330" y="41249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5940" y="3960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8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56" y="1585912"/>
            <a:ext cx="4772025" cy="3695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28" y="1585912"/>
            <a:ext cx="4752975" cy="3686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6605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2" y="1565108"/>
            <a:ext cx="4762500" cy="3714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12" y="1565108"/>
            <a:ext cx="4752975" cy="3705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4131797" y="4526356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9473818" y="4526356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92045" y="404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4066" y="41105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5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3" y="1670885"/>
            <a:ext cx="4743450" cy="3676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670885"/>
            <a:ext cx="4762500" cy="3724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2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설치</a:t>
            </a:r>
            <a:endParaRPr lang="en-US" altLang="ko-KR" sz="2500" b="1" dirty="0"/>
          </a:p>
        </p:txBody>
      </p:sp>
      <p:sp>
        <p:nvSpPr>
          <p:cNvPr id="5" name="아래쪽 화살표 4"/>
          <p:cNvSpPr/>
          <p:nvPr/>
        </p:nvSpPr>
        <p:spPr>
          <a:xfrm>
            <a:off x="9730492" y="4670735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94" y="1236364"/>
            <a:ext cx="9207918" cy="52055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3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실행</a:t>
            </a:r>
            <a:endParaRPr lang="en-US" altLang="ko-KR" sz="25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2827105" y="2376714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93" y="1485900"/>
            <a:ext cx="3952875" cy="3886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51" y="1495425"/>
            <a:ext cx="3933825" cy="3876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17" y="2435140"/>
            <a:ext cx="4619625" cy="1666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3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실행</a:t>
            </a:r>
            <a:endParaRPr lang="en-US" altLang="ko-KR" sz="2500" b="1" dirty="0"/>
          </a:p>
        </p:txBody>
      </p:sp>
      <p:sp>
        <p:nvSpPr>
          <p:cNvPr id="7" name="아래쪽 화살표 6"/>
          <p:cNvSpPr/>
          <p:nvPr/>
        </p:nvSpPr>
        <p:spPr>
          <a:xfrm>
            <a:off x="1378207" y="4102015"/>
            <a:ext cx="431800" cy="482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914000"/>
            <a:ext cx="7074568" cy="57038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2773" y="283420"/>
            <a:ext cx="2722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/>
              <a:t>3</a:t>
            </a:r>
            <a:r>
              <a:rPr lang="en-US" altLang="ko-KR" sz="2500" b="1" dirty="0" smtClean="0"/>
              <a:t>. Tomcat 6 </a:t>
            </a:r>
            <a:r>
              <a:rPr lang="ko-KR" altLang="en-US" sz="2500" b="1" dirty="0" smtClean="0"/>
              <a:t>실행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5551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mogencelab</dc:creator>
  <cp:lastModifiedBy>mogencelab</cp:lastModifiedBy>
  <cp:revision>5</cp:revision>
  <dcterms:created xsi:type="dcterms:W3CDTF">2016-07-11T08:17:35Z</dcterms:created>
  <dcterms:modified xsi:type="dcterms:W3CDTF">2016-07-11T09:29:32Z</dcterms:modified>
</cp:coreProperties>
</file>