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handoutMasterIdLst>
    <p:handoutMasterId r:id="rId7"/>
  </p:handoutMasterIdLst>
  <p:sldIdLst>
    <p:sldId id="257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086B-92A0-4D22-94D7-207C8E029793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7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3216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88827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444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078549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179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89D4-F75C-46F1-A8E1-B49D7553F821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217A-41F5-40B0-A1B1-26DD36AFCC5B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2-C624-418B-8597-163D90616FC8}" type="datetime1">
              <a:rPr lang="ko-KR" altLang="en-US" smtClean="0"/>
              <a:t>2022-07-07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3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803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E6-F89A-4A3B-A7FF-0FB649FB73D9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FE0A-EA49-4D7D-9497-837FBECB3F6B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0916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79C2-6C94-403B-8C2C-F3D94681D3D0}" type="datetime1">
              <a:rPr lang="ko-KR" altLang="en-US" smtClean="0"/>
              <a:t>2022-07-07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9F83-5FB7-41EB-8B77-54D18451864A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B5FF-957F-493E-A036-A1B14CB1BDF4}" type="datetime1">
              <a:rPr lang="ko-KR" altLang="en-US" smtClean="0"/>
              <a:t>2022-07-07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60970" y="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0" y="2394857"/>
            <a:ext cx="4467497" cy="160113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간단한 블록체인구현과 </a:t>
            </a:r>
            <a:r>
              <a:rPr lang="ko-KR" altLang="en-US" sz="32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파이선</a:t>
            </a:r>
            <a:r>
              <a:rPr lang="en-US" altLang="ko-KR" sz="32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gui</a:t>
            </a:r>
            <a:r>
              <a:rPr lang="en-US" altLang="ko-KR" sz="32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활용한 과정 정리</a:t>
            </a:r>
            <a:endParaRPr lang="ko" sz="32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sz="18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20184219 </a:t>
            </a:r>
            <a:r>
              <a:rPr lang="ko-KR" altLang="en-US" sz="18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서인혁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3C5E-32A1-ADA8-57A8-30DC008E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54D2F-004F-0980-EA81-059D2228B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39" y="1811383"/>
            <a:ext cx="8596668" cy="3509554"/>
          </a:xfrm>
        </p:spPr>
        <p:txBody>
          <a:bodyPr/>
          <a:lstStyle/>
          <a:p>
            <a:r>
              <a:rPr lang="ko-KR" altLang="en-US" dirty="0"/>
              <a:t>이 주제를 선정하게 된 이유는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평소에 주식과 코인에 관심이 있어 이쪽 분야에 관심을 갖게 되었습니다</a:t>
            </a:r>
            <a:r>
              <a:rPr lang="en-US" altLang="ko-KR" dirty="0"/>
              <a:t>. </a:t>
            </a:r>
            <a:r>
              <a:rPr lang="ko-KR" altLang="en-US" dirty="0"/>
              <a:t>마침 좋은 기회가 되어 블록체인기술을 간단하게 구현하고 이를 다른 사람들도 알아보기 쉽게 설명할 수 있겠다는 생각이 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14CB-D579-DF08-C9B9-72532D95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추진내용</a:t>
            </a:r>
            <a:endParaRPr lang="ko" dirty="0">
              <a:latin typeface="+mj-ea"/>
              <a:ea typeface="+mj-ea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D94C7-A978-6566-41B9-7AE52601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409583" cy="4019384"/>
          </a:xfrm>
        </p:spPr>
        <p:txBody>
          <a:bodyPr/>
          <a:lstStyle/>
          <a:p>
            <a:r>
              <a:rPr lang="ko-KR" altLang="en-US" dirty="0"/>
              <a:t>블록체인기술을 간단하게 </a:t>
            </a:r>
            <a:r>
              <a:rPr lang="en-US" altLang="ko-KR" dirty="0"/>
              <a:t>python</a:t>
            </a:r>
            <a:r>
              <a:rPr lang="ko-KR" altLang="en-US" dirty="0"/>
              <a:t>을 통해 구현해보는 것이 목표</a:t>
            </a:r>
            <a:endParaRPr lang="en-US" altLang="ko-KR" dirty="0"/>
          </a:p>
          <a:p>
            <a:r>
              <a:rPr lang="ko-KR" altLang="en-US" dirty="0"/>
              <a:t>블록체인기술은 채굴을 담당하는 </a:t>
            </a:r>
            <a:r>
              <a:rPr lang="en-US" altLang="ko-KR" dirty="0"/>
              <a:t>Mining</a:t>
            </a:r>
            <a:r>
              <a:rPr lang="ko-KR" altLang="en-US" dirty="0"/>
              <a:t>과 암호화하여 이를 보관하는 암호화 지갑 즉 </a:t>
            </a:r>
            <a:r>
              <a:rPr lang="en-US" altLang="ko-KR" dirty="0"/>
              <a:t>Wallet</a:t>
            </a:r>
            <a:r>
              <a:rPr lang="ko-KR" altLang="en-US" dirty="0"/>
              <a:t>의 구현을 필요로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Wallet</a:t>
            </a:r>
            <a:r>
              <a:rPr lang="ko-KR" altLang="en-US" dirty="0"/>
              <a:t>의 구현을 위해 </a:t>
            </a:r>
            <a:r>
              <a:rPr lang="en-US" altLang="ko-KR" dirty="0"/>
              <a:t>flask</a:t>
            </a:r>
            <a:r>
              <a:rPr lang="ko-KR" altLang="en-US" dirty="0"/>
              <a:t>를 통해 이 지갑의 서버를 생성하고 타원 곡선 전자 서명 알고리즘을 통해 보안성을 구현하는 것이 목표이다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Wallet</a:t>
            </a:r>
            <a:r>
              <a:rPr lang="ko-KR" altLang="en-US" dirty="0"/>
              <a:t>은 서로의 서버에 코인을 </a:t>
            </a:r>
            <a:r>
              <a:rPr lang="ko-KR" altLang="en-US" dirty="0" err="1"/>
              <a:t>전달할때</a:t>
            </a:r>
            <a:r>
              <a:rPr lang="ko-KR" altLang="en-US" dirty="0"/>
              <a:t> 보안키가 필요하기 때문에 서버 생성시 자동으로 </a:t>
            </a:r>
            <a:r>
              <a:rPr lang="en-US" altLang="ko-KR" dirty="0"/>
              <a:t>private key </a:t>
            </a:r>
            <a:r>
              <a:rPr lang="ko-KR" altLang="en-US" dirty="0"/>
              <a:t>와 </a:t>
            </a:r>
            <a:r>
              <a:rPr lang="en-US" altLang="ko-KR" dirty="0"/>
              <a:t>public key</a:t>
            </a:r>
            <a:r>
              <a:rPr lang="ko-KR" altLang="en-US" dirty="0"/>
              <a:t>를 생성하도록 구현하는 것이 목표이다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Mining</a:t>
            </a:r>
            <a:r>
              <a:rPr lang="ko-KR" altLang="en-US" dirty="0"/>
              <a:t>은 일련의 채굴과정을 통해 채굴된 코인이 </a:t>
            </a:r>
            <a:r>
              <a:rPr lang="en-US" altLang="ko-KR" dirty="0"/>
              <a:t>Wallet</a:t>
            </a:r>
            <a:r>
              <a:rPr lang="ko-KR" altLang="en-US" dirty="0"/>
              <a:t>으로 전달되도록 하게 구현하는 것을 목표로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python GUI</a:t>
            </a:r>
            <a:r>
              <a:rPr lang="ko-KR" altLang="en-US" dirty="0"/>
              <a:t>를 이용해 일련의 과정들을 간단하게 정리하여 다른 사람들도 이 과정이 어떤 식으로 작동하는지 쉽게 알아볼 수 있게 하는 것이 목표이다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2F99E-48DE-0D4E-7372-FFEF59EC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간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DD8A1-9240-F186-31AB-5F7A1106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개인으로 진행하기로 했으므로 구현 및 발표는 모두 혼자서 하기로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990BD-1E6E-B865-AC16-17483FDC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2022-07-07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06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176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Malgun Gothic</vt:lpstr>
      <vt:lpstr>Malgun Gothic</vt:lpstr>
      <vt:lpstr>Arial</vt:lpstr>
      <vt:lpstr>Calibri</vt:lpstr>
      <vt:lpstr>Trebuchet MS</vt:lpstr>
      <vt:lpstr>Wingdings 3</vt:lpstr>
      <vt:lpstr>패싯</vt:lpstr>
      <vt:lpstr>간단한 블록체인구현과 파이선gui 활용한 과정 정리</vt:lpstr>
      <vt:lpstr>개요</vt:lpstr>
      <vt:lpstr>추진내용</vt:lpstr>
      <vt:lpstr>팀원 간 역할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간단한 블록체인구현과 파이선gui 활용한 과정 정리</dc:title>
  <dc:creator>inhyuk914@naver.com</dc:creator>
  <cp:lastModifiedBy>inhyuk914@naver.com</cp:lastModifiedBy>
  <cp:revision>1</cp:revision>
  <dcterms:created xsi:type="dcterms:W3CDTF">2022-07-07T08:09:00Z</dcterms:created>
  <dcterms:modified xsi:type="dcterms:W3CDTF">2022-07-07T08:32:45Z</dcterms:modified>
</cp:coreProperties>
</file>