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2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2022-07-10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2022-07-10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2022-07-10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2022-07-10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2022-07-10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2022-07-10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2022-07-10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2022-07-10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2022-07-10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2022-07-10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2022-07-10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2022-07-10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2022-07-10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98990" y="1496331"/>
            <a:ext cx="9635703" cy="211073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dk1"/>
                </a:solidFill>
                <a:latin typeface="맑은 고딕"/>
              </a:rPr>
              <a:t>간단한 블록체인구현과 파이썬</a:t>
            </a:r>
            <a:r>
              <a:rPr lang="en-US" altLang="ko-KR">
                <a:solidFill>
                  <a:schemeClr val="dk1"/>
                </a:solidFill>
                <a:latin typeface="맑은 고딕"/>
              </a:rPr>
              <a:t>gui </a:t>
            </a:r>
            <a:r>
              <a:rPr lang="ko-KR" altLang="en-US">
                <a:solidFill>
                  <a:schemeClr val="dk1"/>
                </a:solidFill>
                <a:latin typeface="맑은 고딕"/>
              </a:rPr>
              <a:t>활용한 정리 </a:t>
            </a:r>
            <a:r>
              <a:rPr lang="en-US" altLang="ko-KR">
                <a:solidFill>
                  <a:schemeClr val="dk1"/>
                </a:solidFill>
                <a:latin typeface="맑은 고딕"/>
              </a:rPr>
              <a:t>(</a:t>
            </a:r>
            <a:r>
              <a:rPr lang="ko-KR" altLang="en-US">
                <a:solidFill>
                  <a:schemeClr val="dk1"/>
                </a:solidFill>
                <a:latin typeface="맑은 고딕"/>
              </a:rPr>
              <a:t>중간발표</a:t>
            </a:r>
            <a:r>
              <a:rPr lang="en-US" altLang="ko-KR">
                <a:solidFill>
                  <a:schemeClr val="dk1"/>
                </a:solidFill>
                <a:latin typeface="맑은 고딕"/>
              </a:rPr>
              <a:t>)</a:t>
            </a:r>
            <a:endParaRPr lang="en-US" altLang="ko-KR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13855" y="3950443"/>
            <a:ext cx="9631127" cy="46740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20184219</a:t>
            </a:r>
            <a:r>
              <a:rPr lang="ko-KR" altLang="en-US"/>
              <a:t> 서인혁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35280" y="188594"/>
            <a:ext cx="11521440" cy="6480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35280" y="188595"/>
            <a:ext cx="11521440" cy="6480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추가로 진행해야 할 것 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wallet.py</a:t>
            </a:r>
            <a:r>
              <a:rPr lang="ko-KR" altLang="en-US"/>
              <a:t>의 남은 타원 곡선 알고리즘 구현</a:t>
            </a: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python gui</a:t>
            </a:r>
            <a:r>
              <a:rPr lang="ko-KR" altLang="en-US"/>
              <a:t>를 통한 간단한 설명 구현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 목표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블록체인기술을 간단하게 </a:t>
            </a:r>
            <a:r>
              <a:rPr lang="en-US" altLang="ko-KR"/>
              <a:t>python</a:t>
            </a:r>
            <a:r>
              <a:rPr lang="ko-KR" altLang="en-US"/>
              <a:t>을 통해 구현해보는 것이 목표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블록체인기술은 채굴을 담당하는 </a:t>
            </a:r>
            <a:r>
              <a:rPr lang="en-US" altLang="ko-KR"/>
              <a:t>Mining</a:t>
            </a:r>
            <a:r>
              <a:rPr lang="ko-KR" altLang="en-US"/>
              <a:t>과 암호화하여 이를 보관하는 암호화 지갑 즉 </a:t>
            </a:r>
            <a:r>
              <a:rPr lang="en-US" altLang="ko-KR"/>
              <a:t>Wallet</a:t>
            </a:r>
            <a:r>
              <a:rPr lang="ko-KR" altLang="en-US"/>
              <a:t>의 구현을 필요로 한다</a:t>
            </a:r>
            <a:r>
              <a:rPr lang="en-US" altLang="ko-KR"/>
              <a:t>.</a:t>
            </a:r>
            <a:r>
              <a:rPr lang="ko-KR" altLang="en-US"/>
              <a:t> 따라서 </a:t>
            </a:r>
            <a:r>
              <a:rPr lang="en-US" altLang="ko-KR"/>
              <a:t>Wallet</a:t>
            </a:r>
            <a:r>
              <a:rPr lang="ko-KR" altLang="en-US"/>
              <a:t>의 구현을 위해 </a:t>
            </a:r>
            <a:r>
              <a:rPr lang="en-US" altLang="ko-KR"/>
              <a:t>flask</a:t>
            </a:r>
            <a:r>
              <a:rPr lang="ko-KR" altLang="en-US"/>
              <a:t>를 통해 이 지갑의 서버를 생성하고 타원 곡선 전자 서명 알고리즘을 통해 보안성을 구현하는 것이 목표이다</a:t>
            </a:r>
            <a:r>
              <a:rPr lang="en-US" altLang="ko-KR"/>
              <a:t>. </a:t>
            </a:r>
            <a:r>
              <a:rPr lang="ko-KR" altLang="en-US"/>
              <a:t>또한 </a:t>
            </a:r>
            <a:r>
              <a:rPr lang="en-US" altLang="ko-KR"/>
              <a:t>Wallet</a:t>
            </a:r>
            <a:r>
              <a:rPr lang="ko-KR" altLang="en-US"/>
              <a:t>은 서로의 서버에 코인을 전달할때 보안키가 필요하기 때문에 서버 생성시 자동으로 </a:t>
            </a:r>
            <a:r>
              <a:rPr lang="en-US" altLang="ko-KR"/>
              <a:t>private key </a:t>
            </a:r>
            <a:r>
              <a:rPr lang="ko-KR" altLang="en-US"/>
              <a:t>와 </a:t>
            </a:r>
            <a:r>
              <a:rPr lang="en-US" altLang="ko-KR"/>
              <a:t>public key</a:t>
            </a:r>
            <a:r>
              <a:rPr lang="ko-KR" altLang="en-US"/>
              <a:t>를 생성하도록 구현하는 것이 목표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Mining</a:t>
            </a:r>
            <a:r>
              <a:rPr lang="ko-KR" altLang="en-US"/>
              <a:t>은 일련의 채굴과정을 통해 채굴된 코인이 </a:t>
            </a:r>
            <a:r>
              <a:rPr lang="en-US" altLang="ko-KR"/>
              <a:t>Wallet</a:t>
            </a:r>
            <a:r>
              <a:rPr lang="ko-KR" altLang="en-US"/>
              <a:t>으로 전달되도록 하게 구현하는 것을 목표로 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마지막으로 </a:t>
            </a:r>
            <a:r>
              <a:rPr lang="en-US" altLang="ko-KR"/>
              <a:t>python GUI</a:t>
            </a:r>
            <a:r>
              <a:rPr lang="ko-KR" altLang="en-US"/>
              <a:t>를 이용해 일련의 과정들을 간단하게 정리하여 다른 사람들도 이 과정이 어떤 식으로 작동하는지 쉽게 알아볼 수 있게 하는 것이 목표입니다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구현상황</a:t>
            </a:r>
            <a:r>
              <a:rPr lang="en-US" altLang="ko-KR"/>
              <a:t>(Miner.py)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양이 생각보다 많아서 다음장부터 정리해 놓았습니다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구현 </a:t>
            </a:r>
            <a:r>
              <a:rPr lang="en-US" altLang="ko-KR"/>
              <a:t>100</a:t>
            </a:r>
            <a:r>
              <a:rPr lang="ko-KR" altLang="en-US"/>
              <a:t>프로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44500" y="1408363"/>
            <a:ext cx="11302999" cy="4960939"/>
          </a:xfrm>
        </p:spPr>
        <p:txBody>
          <a:bodyPr/>
          <a:lstStyle/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9135" y="271023"/>
            <a:ext cx="11521439" cy="64808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31798" y="242888"/>
            <a:ext cx="11521440" cy="64808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535806" y="188595"/>
            <a:ext cx="11521440" cy="64808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35280" y="188595"/>
            <a:ext cx="11521440" cy="64808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336923"/>
            <a:ext cx="11302999" cy="5932115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위 과정에 따라 </a:t>
            </a:r>
            <a:r>
              <a:rPr lang="en-US" altLang="ko-KR"/>
              <a:t>miner.py</a:t>
            </a:r>
            <a:r>
              <a:rPr lang="ko-KR" altLang="en-US"/>
              <a:t>를 작성하여 일련의 채굴 과정을 거쳐 </a:t>
            </a:r>
            <a:r>
              <a:rPr lang="en-US" altLang="ko-KR"/>
              <a:t>wallet.py </a:t>
            </a:r>
            <a:r>
              <a:rPr lang="ko-KR" altLang="en-US"/>
              <a:t>에서 생성한 계정으로 채굴된 코인을 보내게 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2552" y="1166812"/>
            <a:ext cx="9885947" cy="5560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 상태</a:t>
            </a:r>
            <a:r>
              <a:rPr lang="en-US" altLang="ko-KR"/>
              <a:t>(Miner.py)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현재 </a:t>
            </a:r>
            <a:r>
              <a:rPr lang="en-US" altLang="ko-KR"/>
              <a:t>80</a:t>
            </a:r>
            <a:r>
              <a:rPr lang="ko-KR" altLang="en-US"/>
              <a:t>퍼센트정도 작업완료 하였습니다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156</ep:Words>
  <ep:PresentationFormat>화면 슬라이드 쇼(4:3)</ep:PresentationFormat>
  <ep:Paragraphs>16</ep:Paragraphs>
  <ep:Slides>12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교차</vt:lpstr>
      <vt:lpstr>간단한 블록체인구현과 파이썬gui 활용한 정리 (중간발표)</vt:lpstr>
      <vt:lpstr>구현 목표</vt:lpstr>
      <vt:lpstr>구현상황(Miner.py)</vt:lpstr>
      <vt:lpstr>슬라이드 4</vt:lpstr>
      <vt:lpstr>슬라이드 5</vt:lpstr>
      <vt:lpstr>슬라이드 6</vt:lpstr>
      <vt:lpstr>슬라이드 7</vt:lpstr>
      <vt:lpstr>슬라이드 8</vt:lpstr>
      <vt:lpstr>구현 상태(Miner.py)</vt:lpstr>
      <vt:lpstr>슬라이드 10</vt:lpstr>
      <vt:lpstr>슬라이드 11</vt:lpstr>
      <vt:lpstr>추가로 진행해야 할 것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2022-07-10T12:20:40.616</dcterms:created>
  <dc:creator>inhyu</dc:creator>
  <cp:lastModifiedBy>inhyu</cp:lastModifiedBy>
  <dcterms:modified xsi:type="dcterms:W3CDTF">2022-07-15T03:55:40.800</dcterms:modified>
  <cp:revision>22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