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7" r:id="rId2"/>
    <p:sldId id="264" r:id="rId3"/>
    <p:sldId id="263" r:id="rId4"/>
    <p:sldId id="265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86B-92A0-4D22-94D7-207C8E029793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216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88827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44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07854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179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89D4-F75C-46F1-A8E1-B49D7553F821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217A-41F5-40B0-A1B1-26DD36AFCC5B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2-C624-418B-8597-163D90616FC8}" type="datetime1">
              <a:rPr lang="ko-KR" altLang="en-US" smtClean="0"/>
              <a:t>2022-07-11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80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E6-F89A-4A3B-A7FF-0FB649FB73D9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FE0A-EA49-4D7D-9497-837FBECB3F6B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091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9C2-6C94-403B-8C2C-F3D94681D3D0}" type="datetime1">
              <a:rPr lang="ko-KR" altLang="en-US" smtClean="0"/>
              <a:t>2022-07-11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9F83-5FB7-41EB-8B77-54D18451864A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B5FF-957F-493E-A036-A1B14CB1BDF4}" type="datetime1">
              <a:rPr lang="ko-KR" altLang="en-US" smtClean="0"/>
              <a:t>2022-07-11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60970" y="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0" y="2394857"/>
            <a:ext cx="4467497" cy="160113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간단한 블록체인구현과 </a:t>
            </a:r>
            <a:r>
              <a:rPr lang="ko-KR" altLang="en-US" sz="3200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</a:t>
            </a:r>
            <a:r>
              <a:rPr lang="en-US" altLang="ko-KR" sz="3200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gui</a:t>
            </a:r>
            <a:r>
              <a:rPr lang="en-US" altLang="ko-KR" sz="3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활용한 과정 정리</a:t>
            </a:r>
            <a:endParaRPr lang="ko" sz="3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sz="18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20184219 </a:t>
            </a:r>
            <a:r>
              <a:rPr lang="ko-KR" altLang="en-US" sz="1800" dirty="0" err="1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서인혁</a:t>
            </a:r>
            <a:endParaRPr lang="ko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181DF-39DA-4899-9A8F-73A8D5E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0A553-15F9-4CE5-A3E2-BC5A9345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간단한 설명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추진내용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팀원간 </a:t>
            </a:r>
            <a:r>
              <a:rPr lang="ko-KR" altLang="en-US" dirty="0" err="1"/>
              <a:t>역활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91D5A-4FAA-4C88-8540-39F6EC7C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3C5E-32A1-ADA8-57A8-30DC008E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54D2F-004F-0980-EA81-059D2228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39" y="1811383"/>
            <a:ext cx="8596668" cy="3509554"/>
          </a:xfrm>
        </p:spPr>
        <p:txBody>
          <a:bodyPr/>
          <a:lstStyle/>
          <a:p>
            <a:r>
              <a:rPr lang="ko-KR" altLang="en-US" dirty="0"/>
              <a:t>이 주제를 선정하게 된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평소에 주식과 코인에 관심이 있어 이쪽 분야에 관심을 갖게 되었습니다</a:t>
            </a:r>
            <a:r>
              <a:rPr lang="en-US" altLang="ko-KR" dirty="0"/>
              <a:t>. </a:t>
            </a:r>
            <a:r>
              <a:rPr lang="ko-KR" altLang="en-US" dirty="0"/>
              <a:t>마침 좋은 기회가 되어 블록체인기술을 간단하게 구현하고 이를 다른 사람들도 알아보기 쉽게 설명할 수 있겠다는 생각이 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14CB-D579-DF08-C9B9-72532D95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2F15-86BB-4828-922E-894D3E3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91365-2C6A-4909-B31A-21B3031A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블록체인</a:t>
            </a:r>
            <a:r>
              <a:rPr lang="ko-KR" altLang="en-US" dirty="0"/>
              <a:t>은 분산 컴퓨팅 기술 기반의 데이터 </a:t>
            </a:r>
            <a:r>
              <a:rPr lang="ko-KR" altLang="en-US" dirty="0" err="1"/>
              <a:t>위변조</a:t>
            </a:r>
            <a:r>
              <a:rPr lang="ko-KR" altLang="en-US" dirty="0"/>
              <a:t> 방지 기술이다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P2P </a:t>
            </a:r>
            <a:r>
              <a:rPr lang="ko-KR" altLang="en-US" dirty="0"/>
              <a:t>방식을 기반으로 하여 소규모 데이터들이 체인 형태로 무수히 연결되어 형성된 ＇</a:t>
            </a:r>
            <a:r>
              <a:rPr lang="ko-KR" altLang="en-US" dirty="0" err="1"/>
              <a:t>블록＇이라는</a:t>
            </a:r>
            <a:r>
              <a:rPr lang="ko-KR" altLang="en-US" dirty="0"/>
              <a:t> 분산 데이터 저장 환경에 관리 대상 데이터를 저장함으로써 누구도 임의로 수정할 수 없고 누구나 변경의 결과를 열람할 수 있게끔 만드는 기술이다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블록에는 해당 블록이 발견되기 이전에 사용자들에게 전파되었던 모든 거래 내역이 기록되어 있고</a:t>
            </a:r>
            <a:r>
              <a:rPr lang="en-US" altLang="ko-KR" dirty="0"/>
              <a:t>, </a:t>
            </a:r>
            <a:r>
              <a:rPr lang="ko-KR" altLang="en-US" dirty="0"/>
              <a:t>이것은 </a:t>
            </a:r>
            <a:r>
              <a:rPr lang="en-US" altLang="ko-KR" dirty="0"/>
              <a:t>P2P</a:t>
            </a:r>
            <a:r>
              <a:rPr lang="ko-KR" altLang="en-US" dirty="0"/>
              <a:t> 방식으로 모든 사용자에게 똑같이 전송되므로 거래 내역을 임의로 수정하거나 누락시킬 수 없다</a:t>
            </a:r>
            <a:r>
              <a:rPr lang="en-US" altLang="ko-KR" dirty="0"/>
              <a:t>. </a:t>
            </a:r>
            <a:r>
              <a:rPr lang="ko-KR" altLang="en-US" dirty="0"/>
              <a:t>블록은 발견된 날짜와 이전 블록에 대한 연결고리를 가지고 있으며 이러한 블록들의 집합을 블록체인이라 칭한다</a:t>
            </a:r>
            <a:r>
              <a:rPr lang="en-US" altLang="ko-KR" dirty="0"/>
              <a:t>. </a:t>
            </a:r>
            <a:r>
              <a:rPr lang="ko-KR" altLang="en-US" dirty="0"/>
              <a:t>쉽게 말하자면 수많은 기록을 그냥 한 묶음으로 만들어 버리는 기술이다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ko-KR" altLang="en-US" dirty="0"/>
              <a:t>기존에 전자화폐로 거래할 때 중앙 서버에 거래 기록을 보관하는 것과는 달리</a:t>
            </a:r>
            <a:r>
              <a:rPr lang="en-US" altLang="ko-KR" dirty="0"/>
              <a:t>, </a:t>
            </a:r>
            <a:r>
              <a:rPr lang="ko-KR" altLang="en-US" dirty="0"/>
              <a:t>블록체인은 모든 사용자에게 거래 기록을 보여주며 서로 비교해 위조를 막는다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18545-0A30-493B-8B1D-17FC1402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추진내용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D94C7-A978-6566-41B9-7AE52601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09583" cy="40193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블록체인기술을 간단하게 </a:t>
            </a:r>
            <a:r>
              <a:rPr lang="en-US" altLang="ko-KR" dirty="0"/>
              <a:t>python</a:t>
            </a:r>
            <a:r>
              <a:rPr lang="ko-KR" altLang="en-US" dirty="0"/>
              <a:t>을 통해 구현해보는 것이 목표</a:t>
            </a:r>
            <a:endParaRPr lang="en-US" altLang="ko-KR" dirty="0"/>
          </a:p>
          <a:p>
            <a:r>
              <a:rPr lang="ko-KR" altLang="en-US" dirty="0"/>
              <a:t>블록체인기술은 채굴을 담당하는 </a:t>
            </a:r>
            <a:r>
              <a:rPr lang="en-US" altLang="ko-KR" dirty="0"/>
              <a:t>Mining</a:t>
            </a:r>
            <a:r>
              <a:rPr lang="ko-KR" altLang="en-US" dirty="0"/>
              <a:t>과 암호화하여 이를 보관하는 암호화 지갑 즉 </a:t>
            </a:r>
            <a:r>
              <a:rPr lang="en-US" altLang="ko-KR" dirty="0"/>
              <a:t>Wallet</a:t>
            </a:r>
            <a:r>
              <a:rPr lang="ko-KR" altLang="en-US" dirty="0"/>
              <a:t>의 구현을 필요로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Wallet</a:t>
            </a:r>
            <a:r>
              <a:rPr lang="ko-KR" altLang="en-US" dirty="0"/>
              <a:t>의 구현을 위해 </a:t>
            </a:r>
            <a:r>
              <a:rPr lang="en-US" altLang="ko-KR" dirty="0"/>
              <a:t>flask</a:t>
            </a:r>
            <a:r>
              <a:rPr lang="ko-KR" altLang="en-US" dirty="0"/>
              <a:t>를 통해 이 지갑의 서버를 생성하고 타원 곡선 전자 서명 알고리즘을 통해 보안성을 구현하는 것이 목표이다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Wallet</a:t>
            </a:r>
            <a:r>
              <a:rPr lang="ko-KR" altLang="en-US" dirty="0"/>
              <a:t>은 서로의 서버에 코인을 </a:t>
            </a:r>
            <a:r>
              <a:rPr lang="ko-KR" altLang="en-US" dirty="0" err="1"/>
              <a:t>전달할때</a:t>
            </a:r>
            <a:r>
              <a:rPr lang="ko-KR" altLang="en-US" dirty="0"/>
              <a:t> 보안키가 필요하기 때문에 서버 생성시 자동으로 </a:t>
            </a:r>
            <a:r>
              <a:rPr lang="en-US" altLang="ko-KR" dirty="0"/>
              <a:t>private key </a:t>
            </a:r>
            <a:r>
              <a:rPr lang="ko-KR" altLang="en-US" dirty="0"/>
              <a:t>와 </a:t>
            </a:r>
            <a:r>
              <a:rPr lang="en-US" altLang="ko-KR" dirty="0"/>
              <a:t>public key</a:t>
            </a:r>
            <a:r>
              <a:rPr lang="ko-KR" altLang="en-US" dirty="0"/>
              <a:t>를 생성하도록 구현하는 것이 목표이다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Mining</a:t>
            </a:r>
            <a:r>
              <a:rPr lang="ko-KR" altLang="en-US" dirty="0"/>
              <a:t>은 일련의 채굴과정을 통해 채굴된 코인이 </a:t>
            </a:r>
            <a:r>
              <a:rPr lang="en-US" altLang="ko-KR" dirty="0"/>
              <a:t>Wallet</a:t>
            </a:r>
            <a:r>
              <a:rPr lang="ko-KR" altLang="en-US" dirty="0"/>
              <a:t>으로 전달되도록 하게 구현하는 것을 목표로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비트코인을</a:t>
            </a:r>
            <a:r>
              <a:rPr lang="ko-KR" altLang="en-US" dirty="0"/>
              <a:t> 예를 어려운 수학 연산을 푸는 방식으로 블록이 생성되고 연산을 푼 사람은 그 대가로 </a:t>
            </a:r>
            <a:r>
              <a:rPr lang="ko-KR" altLang="en-US" dirty="0" err="1"/>
              <a:t>비트코인을</a:t>
            </a:r>
            <a:r>
              <a:rPr lang="ko-KR" altLang="en-US" dirty="0"/>
              <a:t> 얻게 되는데 이러한 과정을 광산에서 광부가 금을 캐는 과정에 빗대 채굴이라고 불렀습니다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python GUI</a:t>
            </a:r>
            <a:r>
              <a:rPr lang="ko-KR" altLang="en-US" dirty="0"/>
              <a:t>를 이용해 일련의 과정들을 간단하게 정리하여 다른 사람들도 이 과정이 어떤 식으로 작동하는지 쉽게 알아볼 수 있게 하는 것이 목표이다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2F99E-48DE-0D4E-7372-FFEF59EC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간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DD8A1-9240-F186-31AB-5F7A1106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개인으로 진행하기로 했으므로 구현 및 발표는 모두 혼자서 하기로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990BD-1E6E-B865-AC16-17483FDC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06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354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HY그래픽M</vt:lpstr>
      <vt:lpstr>Malgun Gothic</vt:lpstr>
      <vt:lpstr>Malgun Gothic</vt:lpstr>
      <vt:lpstr>Arial</vt:lpstr>
      <vt:lpstr>Calibri</vt:lpstr>
      <vt:lpstr>Trebuchet MS</vt:lpstr>
      <vt:lpstr>Wingdings 3</vt:lpstr>
      <vt:lpstr>패싯</vt:lpstr>
      <vt:lpstr>간단한 블록체인구현과 파이썬gui 활용한 과정 정리</vt:lpstr>
      <vt:lpstr>목차</vt:lpstr>
      <vt:lpstr>개요</vt:lpstr>
      <vt:lpstr>블록체인이란?</vt:lpstr>
      <vt:lpstr>추진내용</vt:lpstr>
      <vt:lpstr>팀원 간 역할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블록체인구현과 파이선gui 활용한 과정 정리</dc:title>
  <dc:creator>inhyuk914@naver.com</dc:creator>
  <cp:lastModifiedBy>chosun</cp:lastModifiedBy>
  <cp:revision>7</cp:revision>
  <dcterms:created xsi:type="dcterms:W3CDTF">2022-07-07T08:09:00Z</dcterms:created>
  <dcterms:modified xsi:type="dcterms:W3CDTF">2022-07-10T19:30:07Z</dcterms:modified>
</cp:coreProperties>
</file>