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0" roundtripDataSignature="AMtx7mhb5oiV9LZ1Z91Q9zIrOfbIPoA4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75F86D-E74B-4A0A-BFA9-97CE93794310}">
  <a:tblStyle styleId="{3375F86D-E74B-4A0A-BFA9-97CE9379431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2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customschemas.google.com/relationships/presentationmetadata" Target="metadata"/><Relationship Id="rId94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3806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1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0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4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6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4"/>
          <p:cNvSpPr/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84"/>
          <p:cNvSpPr txBox="1">
            <a:spLocks noGrp="1"/>
          </p:cNvSpPr>
          <p:nvPr>
            <p:ph type="ctrTitle"/>
          </p:nvPr>
        </p:nvSpPr>
        <p:spPr>
          <a:xfrm>
            <a:off x="832485" y="735313"/>
            <a:ext cx="747522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4"/>
          <p:cNvSpPr txBox="1">
            <a:spLocks noGrp="1"/>
          </p:cNvSpPr>
          <p:nvPr>
            <p:ph type="subTitle" idx="1"/>
          </p:nvPr>
        </p:nvSpPr>
        <p:spPr>
          <a:xfrm>
            <a:off x="1282148" y="3224696"/>
            <a:ext cx="6575895" cy="115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2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20" name="Google Shape;20;p84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4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4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3" name="Google Shape;23;p84"/>
          <p:cNvCxnSpPr/>
          <p:nvPr/>
        </p:nvCxnSpPr>
        <p:spPr>
          <a:xfrm>
            <a:off x="1483995" y="3111500"/>
            <a:ext cx="61722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4"/>
          <p:cNvSpPr txBox="1">
            <a:spLocks noGrp="1"/>
          </p:cNvSpPr>
          <p:nvPr>
            <p:ph type="title"/>
          </p:nvPr>
        </p:nvSpPr>
        <p:spPr>
          <a:xfrm rot="5400000">
            <a:off x="5160962" y="2017713"/>
            <a:ext cx="4508500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4"/>
          <p:cNvSpPr txBox="1">
            <a:spLocks noGrp="1"/>
          </p:cNvSpPr>
          <p:nvPr>
            <p:ph type="body" idx="1"/>
          </p:nvPr>
        </p:nvSpPr>
        <p:spPr>
          <a:xfrm rot="5400000">
            <a:off x="1389062" y="103188"/>
            <a:ext cx="4508500" cy="55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4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4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4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6"/>
          <p:cNvSpPr txBox="1">
            <a:spLocks noGrp="1"/>
          </p:cNvSpPr>
          <p:nvPr>
            <p:ph type="title"/>
          </p:nvPr>
        </p:nvSpPr>
        <p:spPr>
          <a:xfrm>
            <a:off x="829818" y="977979"/>
            <a:ext cx="747522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6"/>
          <p:cNvSpPr txBox="1">
            <a:spLocks noGrp="1"/>
          </p:cNvSpPr>
          <p:nvPr>
            <p:ph type="body" idx="1"/>
          </p:nvPr>
        </p:nvSpPr>
        <p:spPr>
          <a:xfrm>
            <a:off x="1282446" y="3462100"/>
            <a:ext cx="6576822" cy="11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A9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A9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A9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A9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A9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A9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A9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40"/>
              <a:buNone/>
              <a:defRPr sz="1050"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6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6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6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" name="Google Shape;37;p86"/>
          <p:cNvCxnSpPr/>
          <p:nvPr/>
        </p:nvCxnSpPr>
        <p:spPr>
          <a:xfrm>
            <a:off x="1485900" y="3350340"/>
            <a:ext cx="61722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7"/>
          <p:cNvSpPr txBox="1"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7"/>
          <p:cNvSpPr txBox="1">
            <a:spLocks noGrp="1"/>
          </p:cNvSpPr>
          <p:nvPr>
            <p:ph type="body" idx="1"/>
          </p:nvPr>
        </p:nvSpPr>
        <p:spPr>
          <a:xfrm>
            <a:off x="857250" y="1714499"/>
            <a:ext cx="356616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41" name="Google Shape;41;p87"/>
          <p:cNvSpPr txBox="1">
            <a:spLocks noGrp="1"/>
          </p:cNvSpPr>
          <p:nvPr>
            <p:ph type="body" idx="2"/>
          </p:nvPr>
        </p:nvSpPr>
        <p:spPr>
          <a:xfrm>
            <a:off x="4700709" y="1714500"/>
            <a:ext cx="356616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87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7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7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8"/>
          <p:cNvSpPr txBox="1"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8"/>
          <p:cNvSpPr txBox="1">
            <a:spLocks noGrp="1"/>
          </p:cNvSpPr>
          <p:nvPr>
            <p:ph type="body" idx="1"/>
          </p:nvPr>
        </p:nvSpPr>
        <p:spPr>
          <a:xfrm>
            <a:off x="857250" y="1667926"/>
            <a:ext cx="356616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88"/>
          <p:cNvSpPr txBox="1">
            <a:spLocks noGrp="1"/>
          </p:cNvSpPr>
          <p:nvPr>
            <p:ph type="body" idx="2"/>
          </p:nvPr>
        </p:nvSpPr>
        <p:spPr>
          <a:xfrm>
            <a:off x="857250" y="2267903"/>
            <a:ext cx="356616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88"/>
          <p:cNvSpPr txBox="1">
            <a:spLocks noGrp="1"/>
          </p:cNvSpPr>
          <p:nvPr>
            <p:ph type="body" idx="3"/>
          </p:nvPr>
        </p:nvSpPr>
        <p:spPr>
          <a:xfrm>
            <a:off x="4701880" y="1665860"/>
            <a:ext cx="356616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88"/>
          <p:cNvSpPr txBox="1">
            <a:spLocks noGrp="1"/>
          </p:cNvSpPr>
          <p:nvPr>
            <p:ph type="body" idx="4"/>
          </p:nvPr>
        </p:nvSpPr>
        <p:spPr>
          <a:xfrm>
            <a:off x="4701880" y="2266102"/>
            <a:ext cx="356616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88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8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8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9"/>
          <p:cNvSpPr txBox="1"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9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9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9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0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0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0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1"/>
          <p:cNvSpPr txBox="1"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sz="3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1"/>
          <p:cNvSpPr txBox="1">
            <a:spLocks noGrp="1"/>
          </p:cNvSpPr>
          <p:nvPr>
            <p:ph type="body" idx="1"/>
          </p:nvPr>
        </p:nvSpPr>
        <p:spPr>
          <a:xfrm>
            <a:off x="4389119" y="914400"/>
            <a:ext cx="390906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528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80"/>
              <a:buChar char="•"/>
              <a:defRPr sz="2100"/>
            </a:lvl2pPr>
            <a:lvl3pPr marL="1371600" lvl="2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" name="Google Shape;66;p91"/>
          <p:cNvSpPr txBox="1">
            <a:spLocks noGrp="1"/>
          </p:cNvSpPr>
          <p:nvPr>
            <p:ph type="body" idx="2"/>
          </p:nvPr>
        </p:nvSpPr>
        <p:spPr>
          <a:xfrm>
            <a:off x="857250" y="2362200"/>
            <a:ext cx="294894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20"/>
              <a:buNone/>
              <a:defRPr sz="1275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67" name="Google Shape;67;p91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1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1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2"/>
          <p:cNvSpPr txBox="1"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sz="3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2"/>
          <p:cNvSpPr>
            <a:spLocks noGrp="1"/>
          </p:cNvSpPr>
          <p:nvPr>
            <p:ph type="pic" idx="2"/>
          </p:nvPr>
        </p:nvSpPr>
        <p:spPr>
          <a:xfrm>
            <a:off x="4059936" y="891539"/>
            <a:ext cx="4574286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orbel"/>
              <a:buNone/>
              <a:defRPr sz="21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orbel"/>
              <a:buNone/>
              <a:defRPr sz="21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Google Shape;73;p92"/>
          <p:cNvSpPr txBox="1">
            <a:spLocks noGrp="1"/>
          </p:cNvSpPr>
          <p:nvPr>
            <p:ph type="body" idx="1"/>
          </p:nvPr>
        </p:nvSpPr>
        <p:spPr>
          <a:xfrm>
            <a:off x="857250" y="2362200"/>
            <a:ext cx="294894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20"/>
              <a:buNone/>
              <a:defRPr sz="1275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4" name="Google Shape;74;p92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2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2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3"/>
          <p:cNvSpPr txBox="1"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3"/>
          <p:cNvSpPr txBox="1">
            <a:spLocks noGrp="1"/>
          </p:cNvSpPr>
          <p:nvPr>
            <p:ph type="body" idx="1"/>
          </p:nvPr>
        </p:nvSpPr>
        <p:spPr>
          <a:xfrm rot="5400000">
            <a:off x="2876828" y="-305076"/>
            <a:ext cx="3365500" cy="740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3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3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3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/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  <a:defRPr sz="33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body" idx="1"/>
          </p:nvPr>
        </p:nvSpPr>
        <p:spPr>
          <a:xfrm>
            <a:off x="857251" y="1714500"/>
            <a:ext cx="7404653" cy="3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242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Corbel"/>
              <a:buChar char="•"/>
              <a:defRPr sz="165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rbel"/>
              <a:buChar char="•"/>
              <a:defRPr sz="135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895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895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895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895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8955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8955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83"/>
          <p:cNvSpPr txBox="1">
            <a:spLocks noGrp="1"/>
          </p:cNvSpPr>
          <p:nvPr>
            <p:ph type="dt" idx="10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83"/>
          <p:cNvSpPr txBox="1">
            <a:spLocks noGrp="1"/>
          </p:cNvSpPr>
          <p:nvPr>
            <p:ph type="ftr" idx="11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83"/>
          <p:cNvSpPr txBox="1">
            <a:spLocks noGrp="1"/>
          </p:cNvSpPr>
          <p:nvPr>
            <p:ph type="sldNum" idx="12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-11050" y="0"/>
            <a:ext cx="9144000" cy="5715000"/>
          </a:xfrm>
          <a:prstGeom prst="rect">
            <a:avLst/>
          </a:prstGeom>
          <a:solidFill>
            <a:srgbClr val="25284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07700" y="3147328"/>
            <a:ext cx="61065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0" b="1" dirty="0" smtClean="0">
                <a:solidFill>
                  <a:schemeClr val="lt1"/>
                </a:solidFill>
              </a:rPr>
              <a:t>날씨 알려줄까</a:t>
            </a:r>
            <a:r>
              <a:rPr lang="en-US" altLang="ko-KR" sz="7000" b="1" dirty="0" smtClean="0">
                <a:solidFill>
                  <a:schemeClr val="lt1"/>
                </a:solidFill>
              </a:rPr>
              <a:t>?</a:t>
            </a:r>
            <a:endParaRPr sz="7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54" y="1036625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-11050" y="0"/>
            <a:ext cx="9144000" cy="5715000"/>
          </a:xfrm>
          <a:prstGeom prst="rect">
            <a:avLst/>
          </a:prstGeom>
          <a:solidFill>
            <a:srgbClr val="25284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881080" y="3073500"/>
            <a:ext cx="61065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0" b="1" dirty="0" smtClean="0">
                <a:solidFill>
                  <a:schemeClr val="lt1"/>
                </a:solidFill>
              </a:rPr>
              <a:t>버스 언제와</a:t>
            </a:r>
            <a:r>
              <a:rPr lang="en-US" altLang="ko-KR" sz="7000" b="1" dirty="0" smtClean="0">
                <a:solidFill>
                  <a:schemeClr val="lt1"/>
                </a:solidFill>
              </a:rPr>
              <a:t>?</a:t>
            </a:r>
            <a:endParaRPr sz="7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4" y="10935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25284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50700" y="3073500"/>
            <a:ext cx="61065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0" b="1" dirty="0" smtClean="0">
                <a:solidFill>
                  <a:schemeClr val="lt1"/>
                </a:solidFill>
              </a:rPr>
              <a:t>번역 해줘</a:t>
            </a:r>
            <a:r>
              <a:rPr lang="en-US" altLang="ko-KR" sz="7000" b="1" dirty="0" smtClean="0">
                <a:solidFill>
                  <a:schemeClr val="lt1"/>
                </a:solidFill>
              </a:rPr>
              <a:t>?</a:t>
            </a:r>
            <a:endParaRPr sz="7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54" y="10935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25284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109680" y="3073500"/>
            <a:ext cx="61065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0" b="1" dirty="0" smtClean="0">
                <a:solidFill>
                  <a:schemeClr val="lt1"/>
                </a:solidFill>
              </a:rPr>
              <a:t>개발자 정보</a:t>
            </a:r>
            <a:endParaRPr sz="7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45" y="109788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사용자 지정 5">
      <a:dk1>
        <a:srgbClr val="002060"/>
      </a:dk1>
      <a:lt1>
        <a:srgbClr val="FFFFFF"/>
      </a:lt1>
      <a:dk2>
        <a:srgbClr val="001848"/>
      </a:dk2>
      <a:lt2>
        <a:srgbClr val="001848"/>
      </a:lt2>
      <a:accent1>
        <a:srgbClr val="001848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화면 슬라이드 쇼(16:10)</PresentationFormat>
  <Paragraphs>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sungil</dc:creator>
  <cp:lastModifiedBy>multicampus</cp:lastModifiedBy>
  <cp:revision>5</cp:revision>
  <dcterms:created xsi:type="dcterms:W3CDTF">2015-05-14T12:49:05Z</dcterms:created>
  <dcterms:modified xsi:type="dcterms:W3CDTF">2019-07-25T01:17:42Z</dcterms:modified>
</cp:coreProperties>
</file>