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94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BF2E6-7CA2-AF4A-BDED-5934CA71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73087-62F3-1543-B568-DB319412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0851B-CBFD-C64F-9C03-D6495295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3F555-B67E-3D4A-A82E-A9D4F178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5E207-FA1E-7940-95A4-D79996A1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66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2C7B1-1922-5F40-A82E-71FD07A4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EA7511-5274-D543-8E7A-63977BEE6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B3654-656A-BB4C-85BA-525103F7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5EFA6-520E-644A-9936-46D0752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CC7E3-8C36-6B43-AB12-DB756824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11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270D46-A137-1A4E-A339-186CE542D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6B0A3D-4DB8-E14C-88CA-B51564C5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9644E-A3D5-B145-B9AB-2665FAB5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D14C3-D08D-F640-ACBE-53FBB65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42C23-6E91-914C-9646-2C0A66D8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8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2D49-E74A-1244-9E5D-71454C03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1C3E4-A372-BF44-88D3-78D5D896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4D610-58FE-BA46-95E1-64984B92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2E60D-0907-F64F-A9C4-81AB85E7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E0231-2B02-6C4C-897F-1CEC37A2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0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71EFE-7149-5A44-ABCE-B1155F2A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8676F-81E3-7041-835C-08958920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BFF2C-D60B-2D4F-89E4-6DA05E13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E3A06-66BD-504A-8FBA-28B8DE1B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B46C1-962A-5743-BB18-701F2918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83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49DB1-85E5-6640-A317-EC4E73F6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7FD01-78B8-8345-A3A7-457756564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ACF863-E055-ED41-96A1-2866E0F1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EFC73B-4EE3-FE41-B8AC-E61E1FA5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373CA-CD23-7F4E-AC08-4B77590A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5F8E83-A042-0440-8C14-C73CE11D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5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599FA-74F8-B148-B074-4C0BA9C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688B0-9BB6-6F42-8FC6-7BBC49F8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55E3AB-EBAB-8044-BCC3-BFE65BCA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06C347-807C-9149-B7FE-3B1A25DE0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6FC9FD-B7CE-6647-9D0C-CC9AEFC9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7E9368-E40A-5C40-BF85-48799C62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18562D-3DE5-7447-B962-7E0A5D5F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A08B6A-42DB-9B45-9EF6-BEC8F266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2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385D9-B895-6348-8804-D085B5B9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A9F38F-5B99-214D-A12F-6FA650FF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BFD0EC-5938-094E-8A81-A0380C9A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309391-DFEC-BC43-8F12-1649DCE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1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46F00A-1245-1843-972A-25394D4F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054E7-D9EB-884C-BF58-50C22DFF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5D3CF-AF00-AB43-B293-D0CF6FA6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18D8C-7DBB-CE45-B7E1-670253E8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85378-961D-4241-B0AD-D916655D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363C5B-D458-0749-A919-880B414C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2FBD4B-D3A7-D84C-8386-F81B1DE1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FF85BC-3ED3-0740-88DF-34EB4E86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C7B67-8EFF-8D45-BB45-B0151831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20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CD060-AA3D-5A47-80D6-48DBD11C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93A937-E0D2-964E-8202-2E2F2C63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7E8B41-D9C3-9F4E-AFBC-5C7F34B0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594BFF-4D54-9841-BADC-CA76D711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3D14B-48A3-924F-9B9E-28D5999E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D7D26-DCBF-5446-BDB5-11FBC87E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6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658DF6-79C3-0445-8FCE-956337C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05DB8-B029-DE48-8C65-70A16A8B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9981B-F045-484D-9492-4D6422FFA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382D-F4D2-D24E-84ED-DAB83FCBB65F}" type="datetimeFigureOut">
              <a:rPr lang="es-ES" smtClean="0"/>
              <a:t>7/10/21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8D936-9833-1E49-B8D6-E9B57407E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55A39-4960-7D4D-835F-796D2D2D5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6815-2939-5742-9EBE-81AED024E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76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131DE8-66C6-FF41-B3E6-334E17CD0CC5}"/>
              </a:ext>
            </a:extLst>
          </p:cNvPr>
          <p:cNvSpPr/>
          <p:nvPr/>
        </p:nvSpPr>
        <p:spPr>
          <a:xfrm>
            <a:off x="2853041" y="481310"/>
            <a:ext cx="5971571" cy="923330"/>
          </a:xfrm>
          <a:prstGeom prst="rect">
            <a:avLst/>
          </a:prstGeom>
          <a:noFill/>
          <a:effectLst>
            <a:reflection blurRad="1149266" stA="0" endPos="65000" dist="379309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LAS RUTAS DE IÑAKI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AA84DC-678C-A040-AF63-AFF6425E1363}"/>
              </a:ext>
            </a:extLst>
          </p:cNvPr>
          <p:cNvSpPr/>
          <p:nvPr/>
        </p:nvSpPr>
        <p:spPr>
          <a:xfrm>
            <a:off x="2309590" y="2504778"/>
            <a:ext cx="7058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¿QUÉ ES MI PROYECTO?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4ED6A2-2AED-0E48-A68A-1B0F84432EAD}"/>
              </a:ext>
            </a:extLst>
          </p:cNvPr>
          <p:cNvSpPr/>
          <p:nvPr/>
        </p:nvSpPr>
        <p:spPr>
          <a:xfrm>
            <a:off x="1637171" y="4353222"/>
            <a:ext cx="8543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¿POR QUÉ HE ELEGIDO ESTE?</a:t>
            </a:r>
          </a:p>
        </p:txBody>
      </p:sp>
    </p:spTree>
    <p:extLst>
      <p:ext uri="{BB962C8B-B14F-4D97-AF65-F5344CB8AC3E}">
        <p14:creationId xmlns:p14="http://schemas.microsoft.com/office/powerpoint/2010/main" val="25210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095B314-FFC3-D44D-87E6-246C6BF17483}"/>
              </a:ext>
            </a:extLst>
          </p:cNvPr>
          <p:cNvSpPr/>
          <p:nvPr/>
        </p:nvSpPr>
        <p:spPr>
          <a:xfrm>
            <a:off x="3511510" y="495598"/>
            <a:ext cx="5168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/>
              </a:rPr>
              <a:t>PASOS SEGUIDOS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8D5444-FCE4-CA4A-9BDA-AC47BD0CDD34}"/>
              </a:ext>
            </a:extLst>
          </p:cNvPr>
          <p:cNvSpPr/>
          <p:nvPr/>
        </p:nvSpPr>
        <p:spPr>
          <a:xfrm rot="19095484">
            <a:off x="103311" y="2381637"/>
            <a:ext cx="4493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WEBSCRAPING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45B6B2-0506-7E4A-8E30-242CB6E02943}"/>
              </a:ext>
            </a:extLst>
          </p:cNvPr>
          <p:cNvSpPr/>
          <p:nvPr/>
        </p:nvSpPr>
        <p:spPr>
          <a:xfrm rot="19219253">
            <a:off x="1791441" y="3216212"/>
            <a:ext cx="7409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API GOOGLE DIRECTIONS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45693F-267E-1949-93C5-C9956F297E58}"/>
              </a:ext>
            </a:extLst>
          </p:cNvPr>
          <p:cNvSpPr/>
          <p:nvPr/>
        </p:nvSpPr>
        <p:spPr>
          <a:xfrm rot="19083110">
            <a:off x="6966378" y="4267677"/>
            <a:ext cx="3917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GEOQUERIES</a:t>
            </a:r>
          </a:p>
        </p:txBody>
      </p:sp>
    </p:spTree>
    <p:extLst>
      <p:ext uri="{BB962C8B-B14F-4D97-AF65-F5344CB8AC3E}">
        <p14:creationId xmlns:p14="http://schemas.microsoft.com/office/powerpoint/2010/main" val="286273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672E686-9F68-7042-B9E8-197BEE7CAAB7}"/>
              </a:ext>
            </a:extLst>
          </p:cNvPr>
          <p:cNvSpPr/>
          <p:nvPr/>
        </p:nvSpPr>
        <p:spPr>
          <a:xfrm>
            <a:off x="2041707" y="438447"/>
            <a:ext cx="830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HERRAMIENTAS UTILIZADAS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01FC76-073A-8C47-BB6F-C4FC53208B70}"/>
              </a:ext>
            </a:extLst>
          </p:cNvPr>
          <p:cNvSpPr txBox="1"/>
          <p:nvPr/>
        </p:nvSpPr>
        <p:spPr>
          <a:xfrm>
            <a:off x="1514475" y="1361777"/>
            <a:ext cx="5800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PANDAS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GEOPY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BEAUTIFULSOUP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KEPPLER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FOLIUM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MONGO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GEOPANDAS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GEOMETRY</a:t>
            </a:r>
          </a:p>
          <a:p>
            <a:pPr marL="285750" indent="-285750">
              <a:buFontTx/>
              <a:buChar char="-"/>
            </a:pPr>
            <a:r>
              <a:rPr lang="es-ES" sz="3600" b="1" dirty="0">
                <a:solidFill>
                  <a:srgbClr val="FF0000"/>
                </a:solidFill>
              </a:rPr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val="7266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814526-D57B-0D46-88E2-AD3F69A02E7B}"/>
              </a:ext>
            </a:extLst>
          </p:cNvPr>
          <p:cNvSpPr/>
          <p:nvPr/>
        </p:nvSpPr>
        <p:spPr>
          <a:xfrm>
            <a:off x="4621781" y="352723"/>
            <a:ext cx="2548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 DO’S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662F28-93D4-4745-8A4D-A96A6F9401B6}"/>
              </a:ext>
            </a:extLst>
          </p:cNvPr>
          <p:cNvSpPr/>
          <p:nvPr/>
        </p:nvSpPr>
        <p:spPr>
          <a:xfrm>
            <a:off x="1166612" y="1624310"/>
            <a:ext cx="6686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METER OTROS EXTRAS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64BCB6-2637-7044-BE6E-BC1AF47FA516}"/>
              </a:ext>
            </a:extLst>
          </p:cNvPr>
          <p:cNvSpPr/>
          <p:nvPr/>
        </p:nvSpPr>
        <p:spPr>
          <a:xfrm>
            <a:off x="556925" y="2967335"/>
            <a:ext cx="11078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HACER EL PROYECTO A NIVEL EUROPA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7DF4C3D-2381-CF4E-B016-1E68810BC9AA}"/>
              </a:ext>
            </a:extLst>
          </p:cNvPr>
          <p:cNvSpPr/>
          <p:nvPr/>
        </p:nvSpPr>
        <p:spPr>
          <a:xfrm>
            <a:off x="1270549" y="4772025"/>
            <a:ext cx="10166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METER RUTAS </a:t>
            </a:r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PREDETERMINADAS</a:t>
            </a:r>
          </a:p>
        </p:txBody>
      </p:sp>
    </p:spTree>
    <p:extLst>
      <p:ext uri="{BB962C8B-B14F-4D97-AF65-F5344CB8AC3E}">
        <p14:creationId xmlns:p14="http://schemas.microsoft.com/office/powerpoint/2010/main" val="12263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3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EBB5FB-C945-B545-9AEC-7290ABDC899B}"/>
              </a:ext>
            </a:extLst>
          </p:cNvPr>
          <p:cNvSpPr/>
          <p:nvPr/>
        </p:nvSpPr>
        <p:spPr>
          <a:xfrm>
            <a:off x="2694588" y="252710"/>
            <a:ext cx="680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PROBAMOS LA DEMO?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EA38DF-DF59-1041-869A-B2F992340A17}"/>
              </a:ext>
            </a:extLst>
          </p:cNvPr>
          <p:cNvSpPr/>
          <p:nvPr/>
        </p:nvSpPr>
        <p:spPr>
          <a:xfrm>
            <a:off x="4580202" y="2967335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GASSSS!!!</a:t>
            </a:r>
          </a:p>
        </p:txBody>
      </p:sp>
    </p:spTree>
    <p:extLst>
      <p:ext uri="{BB962C8B-B14F-4D97-AF65-F5344CB8AC3E}">
        <p14:creationId xmlns:p14="http://schemas.microsoft.com/office/powerpoint/2010/main" val="14395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55</Words>
  <Application>Microsoft Macintosh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IÑIGO MUGUIRO</dc:creator>
  <cp:lastModifiedBy>IÑIGO MUGUIRO</cp:lastModifiedBy>
  <cp:revision>5</cp:revision>
  <dcterms:created xsi:type="dcterms:W3CDTF">2021-10-07T09:50:40Z</dcterms:created>
  <dcterms:modified xsi:type="dcterms:W3CDTF">2021-10-08T08:03:35Z</dcterms:modified>
</cp:coreProperties>
</file>