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ce0c8b2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ce0c8b2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cc9d190a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cc9d190a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cc9d190a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cc9d190a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cc9d190a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cc9d190a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cc9d190a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cc9d190a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ce0c8b2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ce0c8b2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ce0c8b2a3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ce0c8b2a3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ce0c8b2a3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ce0c8b2a3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Domotización de una casa a través de MQTT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Jon Cañadas, Iñigo Murga y Mikel García - Grupo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abordado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Este proyecto consiste en la domotización de una casa inteligente, monitorizando la temperatura de dos habitaciones. Para ello, utilizamos Docker, Mosquitto y Certificados TLS/SSL, permitiendo: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Se generan datos de temperatura aleatorios y se publican a través de un script de Python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El broker recibe y filtra los mensajes, identificar a los clientes suscritos a cada mensaje y los envía cuando el suscriptor los solicita.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Los datos son enviados al suscriptor a través de otro script Python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Se ha implementado </a:t>
            </a:r>
            <a:r>
              <a:rPr lang="es" sz="1400"/>
              <a:t>una autenticación basada en certificados de cliente y servidor </a:t>
            </a:r>
            <a:r>
              <a:rPr lang="es" sz="1400"/>
              <a:t>que permite que el programa funcione de manera segura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Compose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605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realzar la comunicación segura desplegamos Docker Compose: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Mosquitto:</a:t>
            </a:r>
            <a:r>
              <a:rPr lang="es"/>
              <a:t> Es el broker del proyecto, el cual </a:t>
            </a:r>
            <a:r>
              <a:rPr lang="es"/>
              <a:t>actúa</a:t>
            </a:r>
            <a:r>
              <a:rPr lang="es"/>
              <a:t> como servidor intermediario de la comunicación.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Publicador:</a:t>
            </a:r>
            <a:r>
              <a:rPr b="1" lang="es"/>
              <a:t> </a:t>
            </a:r>
            <a:r>
              <a:rPr lang="es"/>
              <a:t>Transmite la información acordada continuamente.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Suscriptor:</a:t>
            </a:r>
            <a:r>
              <a:rPr lang="es"/>
              <a:t> Escucha la información transmitida continuamente.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Networks:</a:t>
            </a:r>
            <a:r>
              <a:rPr lang="es"/>
              <a:t> Es la red personalizada que utilizan los contenedores para comunicarse entre </a:t>
            </a:r>
            <a:r>
              <a:rPr lang="es"/>
              <a:t>sí</a:t>
            </a:r>
            <a:r>
              <a:rPr lang="es"/>
              <a:t>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150" y="663800"/>
            <a:ext cx="1803550" cy="433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Publicador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485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estructura del publicador </a:t>
            </a:r>
            <a:r>
              <a:rPr lang="es"/>
              <a:t>consta</a:t>
            </a:r>
            <a:r>
              <a:rPr lang="es"/>
              <a:t> 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Conexión al canal mqtt con certificados.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Bucle infinito de transmisión de datos domóticos tanto de la </a:t>
            </a:r>
            <a:r>
              <a:rPr lang="es"/>
              <a:t>temperatura</a:t>
            </a:r>
            <a:r>
              <a:rPr lang="es"/>
              <a:t> de la cocina como de la temperatura del salon.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675" y="807725"/>
            <a:ext cx="3256475" cy="400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Mosquitto Broker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469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estructura del mosquitto.conf consta 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Especificación del puerto a escuchar.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Definición de las rutas donde </a:t>
            </a:r>
            <a:r>
              <a:rPr lang="es"/>
              <a:t>están</a:t>
            </a:r>
            <a:r>
              <a:rPr lang="es"/>
              <a:t> los certificados.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Imposición de requerimiento de certificados.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Permisión de la autentificación mediante nombre de usuario Common Name.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Denegación de transmisiones no seguras.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650" y="2133725"/>
            <a:ext cx="3133575" cy="14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Suscriptor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499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estructura del suscriptor consta 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Método on_message, que sirve para que cada vez que se reciba un mensaje se imprima en el terminal.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Función principal, donde se verifica que los argumentos del mensaje sean correctos, se realiza la conexión al canal mqtt y se llama al método on_message.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325" y="534647"/>
            <a:ext cx="3308575" cy="456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Certificados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1853850"/>
            <a:ext cx="3842700" cy="29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broker.crt</a:t>
            </a:r>
            <a:r>
              <a:rPr lang="es" sz="1400"/>
              <a:t> → Certificado del broker MQTT.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broker.csr</a:t>
            </a:r>
            <a:r>
              <a:rPr lang="es" sz="1400"/>
              <a:t> → Solicitud de firma de certificado (Certificate Signing Request) para el broker.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broker.key</a:t>
            </a:r>
            <a:r>
              <a:rPr lang="es" sz="1400"/>
              <a:t> → Clave privada del broker.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/>
              <a:t>ca.crt</a:t>
            </a:r>
            <a:r>
              <a:rPr lang="es" sz="1400"/>
              <a:t> → Certificado de la Autoridad Certificadora (CA).</a:t>
            </a:r>
            <a:endParaRPr sz="1400"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33954" t="0"/>
          <a:stretch/>
        </p:blipFill>
        <p:spPr>
          <a:xfrm>
            <a:off x="7732101" y="0"/>
            <a:ext cx="1411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29158" t="0"/>
          <a:stretch/>
        </p:blipFill>
        <p:spPr>
          <a:xfrm>
            <a:off x="6377875" y="2200001"/>
            <a:ext cx="1411900" cy="29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Certificados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1853850"/>
            <a:ext cx="3842700" cy="29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ca.key</a:t>
            </a:r>
            <a:r>
              <a:rPr lang="es" sz="1400"/>
              <a:t> → Clave privada de la CA.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ca.srl</a:t>
            </a:r>
            <a:r>
              <a:rPr lang="es" sz="1400"/>
              <a:t> → Número de serie del certificado de la CA.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client.crt</a:t>
            </a:r>
            <a:r>
              <a:rPr lang="es" sz="1400"/>
              <a:t> → Certificado del cliente (publicador/suscriptor).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client.csr</a:t>
            </a:r>
            <a:r>
              <a:rPr lang="es" sz="1400"/>
              <a:t> → Solicitud de firma del certificado para el cliente.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client.key</a:t>
            </a:r>
            <a:r>
              <a:rPr lang="es" sz="1400"/>
              <a:t> → Clave privada del cliente.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33954" t="0"/>
          <a:stretch/>
        </p:blipFill>
        <p:spPr>
          <a:xfrm>
            <a:off x="7732101" y="0"/>
            <a:ext cx="1411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29158" t="0"/>
          <a:stretch/>
        </p:blipFill>
        <p:spPr>
          <a:xfrm>
            <a:off x="6377875" y="2200001"/>
            <a:ext cx="1411900" cy="29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62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y Posibles futuras </a:t>
            </a:r>
            <a:r>
              <a:rPr lang="es"/>
              <a:t>mejoras 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54875" y="1105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🔴 </a:t>
            </a:r>
            <a:r>
              <a:rPr lang="es" sz="1400"/>
              <a:t>Al principio del reto, tenemos un planteamiento erróneo de la ejecución del proyecto los que nos resultó un una mayor demora de tiempo en la realización.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🔴 </a:t>
            </a:r>
            <a:r>
              <a:rPr lang="es" sz="1400"/>
              <a:t>A su vez, a la hora de desarrollar la seguridad con certificados hemos tenido múltiples problemas tanto de configuración como de permisos lo que nos ha desesperado, pero finalmente se ha logrado.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✔️</a:t>
            </a:r>
            <a:r>
              <a:rPr lang="es" sz="1400"/>
              <a:t> Implementar certificador de forma distinta, diferenciar certificados entre distintos clientes </a:t>
            </a:r>
            <a:r>
              <a:rPr lang="es" sz="1400"/>
              <a:t>podría</a:t>
            </a:r>
            <a:r>
              <a:rPr lang="es" sz="1400"/>
              <a:t> ser </a:t>
            </a:r>
            <a:r>
              <a:rPr lang="es" sz="1400"/>
              <a:t>útil</a:t>
            </a:r>
            <a:r>
              <a:rPr lang="es" sz="1400"/>
              <a:t> en un caso de uso más real.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✔️</a:t>
            </a:r>
            <a:r>
              <a:rPr lang="es" sz="1400"/>
              <a:t> Usar una base de datos externa para el almacenamiento de datos.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