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404bfe82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404bfe82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404bfe8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404bfe8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404bfe8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404bfe8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404bfe82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404bfe8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404bfe8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404bfe8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productos con descuentos utilizando PostgreSQL y MageAI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Iñigo Murga, Jon Cañadas y Mikel García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3375" y="74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abordado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93375" y="1359500"/>
            <a:ext cx="81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Este proyecto consiste en la gestión de una tienda donde los productos pueden tener descuentos aplicados de forma dinámica. Para ello, utilizamos Docker, PostgreSQL y MAGE, permitiendo: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Registro de productos en la base de datos. A través de PostgreSQL se pueden añadir productos con su precio a una tabla.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Aplicación de descuentos según reglas definidas. Mediante un pipeline creado en MAGE ai, se modifica el precio, aplicando en este caso un 20% de descuento.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Consulta del precio de los productos tanto con como sin aplicarles el descuento. Para visualizar la nueva tabla actualizada se requiere PostgreSQL.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0" y="1017725"/>
            <a:ext cx="29568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572975" y="56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con Docker Compose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31225" y="1401500"/>
            <a:ext cx="53010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desplegar la tienda utilizamos Docker Compose, definiendo los siguientes servicios: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MAGE:</a:t>
            </a:r>
            <a:r>
              <a:rPr lang="es" sz="1400"/>
              <a:t> Motor de procesamiento de datos para aplicar descuentos.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PostgreSQL:</a:t>
            </a:r>
            <a:r>
              <a:rPr lang="es" sz="1400"/>
              <a:t> Base de datos para almacenar productos y descuentos.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✅ Se crean los servicios de MAGE y PostgreSQL.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✅ Se definen variables de entorno para facilitar la configuración.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✅ Se implementa persistencia de datos con volúmenes.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✅ Se usa una política de reinicio para garantizar disponibilidad.</a:t>
            </a:r>
            <a:endParaRPr sz="1400"/>
          </a:p>
        </p:txBody>
      </p:sp>
      <p:cxnSp>
        <p:nvCxnSpPr>
          <p:cNvPr id="101" name="Google Shape;101;p15"/>
          <p:cNvCxnSpPr/>
          <p:nvPr/>
        </p:nvCxnSpPr>
        <p:spPr>
          <a:xfrm>
            <a:off x="678275" y="1205525"/>
            <a:ext cx="2956800" cy="208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1054550" y="2068275"/>
            <a:ext cx="2590500" cy="160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864050" y="3291425"/>
            <a:ext cx="2782800" cy="19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1313100" y="3143250"/>
            <a:ext cx="2323200" cy="96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1245050" y="3694350"/>
            <a:ext cx="2401500" cy="79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1188950" y="3263550"/>
            <a:ext cx="2457900" cy="122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1061350" y="3675450"/>
            <a:ext cx="2584200" cy="440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672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298100" y="1302775"/>
            <a:ext cx="60219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pipeline en MAGE maneja los descuentos a través de tres etapas: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Lectura:</a:t>
            </a:r>
            <a:r>
              <a:rPr lang="es" sz="1400"/>
              <a:t> Obtiene la lista de productos desde la base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/>
              <a:t>Transformación:</a:t>
            </a:r>
            <a:r>
              <a:rPr lang="es" sz="1400"/>
              <a:t> Aplica reglas de descuentos según criterios como temporada, stock o categoría. (En nuestro caso de uso se aplica un descuento del 20% a cada producto)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/>
              <a:t>Escritura:</a:t>
            </a:r>
            <a:r>
              <a:rPr lang="es" sz="1400"/>
              <a:t> Actualiza los precios con descuento en la base de datos.</a:t>
            </a:r>
            <a:endParaRPr sz="140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075" y="2427075"/>
            <a:ext cx="2707225" cy="24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25" y="1854375"/>
            <a:ext cx="84359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63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515625"/>
            <a:ext cx="58605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Durante el desarrollo, además de cumplir con los requisitos mínimos, también implementamos varias mejoras: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🔹 Utilizar un tag en la imagen de PostgresSQL, puesto que de esta forma aseguramos que los servicios funcionen evitando conflictos con futuras versiones.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🔹 Persistencia de datos con volúmenes para mantener los productos y descuentos tras reinicios.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🔹 Incluir una política de reinicio mejora la fiabilidad y disponibilidad del servicio, reiniciandose en el caso de que el contenedor falle.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550" y="1515625"/>
            <a:ext cx="2859802" cy="285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7650" y="624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54875" y="1105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🔴 Uso de un gestor de versiones al cambiar código que estaba siendo modificado por compañeros.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🔴 Aplicar la persistencia de datos al contenedor de PostgreSQL. El volúmen se creaba con permisos de root, dificultando la sincronización de datos con GitHub.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Posibles mejoras futuras: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✔️ Mejorar la comunicación entre los integrantes del grupo.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✔️ Documentarse sobre el uso de volúmenes y las maneras de crearlos.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