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2e09211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2e09211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2da9e149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2da9e149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487e500e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487e500e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2da9e149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2da9e149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2e092114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2e092114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2da9e14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2da9e14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487e500e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487e500e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información de un parque eólico a través de FastAPI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2 - Iñigo Murga, Jon Cañadas y Mikel García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abordado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proyecto consiste en la concentración y validación de datos de un parque eólico. Para ello utilizamos FastAPI, Pydantic y Uvicorn.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generan datos sintéticos de 10 molinos de viento de manera simultánea.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Uvicorn gestiona las conexiones web desde el navegador o el cliente API y permite que FastAPI gestione las solicitudes HTTP.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calculan diferentes promedios de las variables de los molinos.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 de los generadores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640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simular los molinos de viento tenemos un script que genera datos sintéticos con un 15% de error.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no tener que abrir 10 diferentes terminales tenemos un archivo "lanzar.bat" que ejecutara 10 veces el archivo "molino.py".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750" y="1957650"/>
            <a:ext cx="4845324" cy="285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 de los generadores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r="4058"/>
          <a:stretch/>
        </p:blipFill>
        <p:spPr>
          <a:xfrm>
            <a:off x="117625" y="2299650"/>
            <a:ext cx="48590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825" y="2122052"/>
            <a:ext cx="3378561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Concentramiento y validación de datos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866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475" y="1849413"/>
            <a:ext cx="2720025" cy="27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849425"/>
            <a:ext cx="4529725" cy="29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Concentramiento y validación de datos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866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6100126" y="1966350"/>
            <a:ext cx="2318024" cy="2486125"/>
            <a:chOff x="6100126" y="1966350"/>
            <a:chExt cx="2318024" cy="2486125"/>
          </a:xfrm>
        </p:grpSpPr>
        <p:pic>
          <p:nvPicPr>
            <p:cNvPr id="123" name="Google Shape;12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37992" y="1966350"/>
              <a:ext cx="1842294" cy="1834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8"/>
            <p:cNvPicPr preferRelativeResize="0"/>
            <p:nvPr/>
          </p:nvPicPr>
          <p:blipFill rotWithShape="1">
            <a:blip r:embed="rId4">
              <a:alphaModFix/>
            </a:blip>
            <a:srcRect l="29298"/>
            <a:stretch/>
          </p:blipFill>
          <p:spPr>
            <a:xfrm>
              <a:off x="6100126" y="3800357"/>
              <a:ext cx="2318024" cy="652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1" y="1853850"/>
            <a:ext cx="4347316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Agregaciones aplicadas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Como agregaciones hemos decidido añadir el promedio de potencia, velocidad y temperatura de los molinos.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25" y="2683270"/>
            <a:ext cx="5531549" cy="21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y Posibles futuras mejoras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🔴 Al principio del reto, planteamos erróneamente los generadores inclumpliendo la parte de que los generadores deben ser programas individuales.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dirty="0"/>
              <a:t>🔴 A su vez, a la hora de desarrollar la persistencia del programa nos han surgido diversos problemas que nos han impedido su implementación exitosamente.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dirty="0" smtClean="0"/>
              <a:t>✔ </a:t>
            </a:r>
            <a:r>
              <a:rPr lang="es" sz="1400" dirty="0"/>
              <a:t>Implementar la mejora de persistencia incluyendo una base de datos mongodb.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smtClean="0"/>
              <a:t>✔ </a:t>
            </a:r>
            <a:r>
              <a:rPr lang="es" sz="1400" dirty="0"/>
              <a:t>Implementar seguridad en las comunicaciones entre los generadores y el concentrador.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Presentación en pantalla (16:9)</PresentationFormat>
  <Paragraphs>21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Lato</vt:lpstr>
      <vt:lpstr>Raleway</vt:lpstr>
      <vt:lpstr>Arial</vt:lpstr>
      <vt:lpstr>Streamline</vt:lpstr>
      <vt:lpstr>Procesamiento de información de un parque eólico a través de FastAPI</vt:lpstr>
      <vt:lpstr>Reto abordado</vt:lpstr>
      <vt:lpstr>Simulación de los generadores</vt:lpstr>
      <vt:lpstr>Simulación de los generadores</vt:lpstr>
      <vt:lpstr>Concentramiento y validación de datos</vt:lpstr>
      <vt:lpstr>Concentramiento y validación de datos</vt:lpstr>
      <vt:lpstr>Agregaciones aplicadas</vt:lpstr>
      <vt:lpstr>Problemas y Posibles futuras 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información de un parque eólico a través de FastAPI</dc:title>
  <cp:lastModifiedBy>Iñigo Murga</cp:lastModifiedBy>
  <cp:revision>1</cp:revision>
  <dcterms:modified xsi:type="dcterms:W3CDTF">2025-03-24T11:17:24Z</dcterms:modified>
</cp:coreProperties>
</file>