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</a:t>
            </a:r>
            <a:r>
              <a:rPr lang="en"/>
              <a:t>Transaction: Group 1</a:t>
            </a:r>
            <a:r>
              <a:rPr lang="en"/>
              <a:t>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Nikhil, Amoye, Fariya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ERD for Product/Stock/Depot Schema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Code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Original Schema &amp; Instances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650"/>
            <a:ext cx="4785407" cy="38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07" y="1093650"/>
            <a:ext cx="357949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1539000"/>
            <a:ext cx="8520600" cy="2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25" y="1739650"/>
            <a:ext cx="8520600" cy="234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 flipH="1" rot="10800000">
            <a:off x="1992400" y="14184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 flipH="1" rot="10800000">
            <a:off x="5325100" y="132237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2348125" y="1113800"/>
            <a:ext cx="531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PK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206750" y="1017875"/>
            <a:ext cx="106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Composite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4105900" y="139857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3787350" y="1017875"/>
            <a:ext cx="106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Composite</a:t>
            </a:r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7326400" y="11898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7605925" y="885200"/>
            <a:ext cx="531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1539000"/>
            <a:ext cx="8520600" cy="234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 flipH="1" rot="10800000">
            <a:off x="2449600" y="18756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 flipH="1" rot="10800000">
            <a:off x="3592600" y="28662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6259600" y="17994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5269000" y="2866225"/>
            <a:ext cx="475200" cy="69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2719175" y="1539000"/>
            <a:ext cx="522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n:1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359050" y="3514675"/>
            <a:ext cx="522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:1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55250" y="3514675"/>
            <a:ext cx="522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1:1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031925" y="1470100"/>
            <a:ext cx="522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:n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Transaction: The product p1 is deleted from product and stock.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Review of the </a:t>
            </a:r>
            <a:r>
              <a:rPr lang="en"/>
              <a:t>transaction</a:t>
            </a:r>
            <a:r>
              <a:rPr lang="en"/>
              <a:t>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Transaction with implementation of ACID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Transaction</a:t>
            </a:r>
            <a:r>
              <a:rPr lang="en"/>
              <a:t> with violation of ACID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 sz="2200" u="sng"/>
              <a:t>LET’S VIEW THE DEMO OF THE CODE!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