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5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Normaali tyyl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031499-34AD-4430-A7D5-966B10D1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BB3C76F-140B-4689-8A56-1214A8A9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377A46-CF45-41AF-98F2-306B6BDE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7E19C1E-DC43-4EEF-8064-CF30B56A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7D55D0-52E1-4DC1-B215-5154A15C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636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501CA9-2E48-4BB8-90E0-1F45660D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E00CEA-32B0-4CC7-A273-0367E0B0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938F9D6-6ADD-4348-8AD4-9F0BA523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2B9FC9A-37CE-4343-B8AE-737B9EA8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787E6A9-6B73-47EA-BE0C-47975490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858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FC41769-D2E3-4CFB-825C-E311511F9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E237578-93B4-4835-8E7A-21F0B80A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64CD757-99C6-4C5F-A89C-AACE5DDC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8BC65DA-9B96-4DC8-96D1-9A45998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44D7365-2F2E-4E44-B560-CE7CF242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1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6A8A3F-6EFC-4EC3-827E-1877016D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13D9C7-627B-4EBA-8267-965FB971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7E3C3EA-6092-43EE-AC9C-1FBD9E16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46E4894-5E89-41AB-989F-6798EAAD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BB71CB-234C-40D7-9053-D99A6A2C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24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3B36A4-C174-4691-8D9D-A364C182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383AE5E-812A-4D69-A4DB-AC2ACFCB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397317B-44EC-4D2A-9000-439F2DC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6488468-BC4E-4A7C-BE2C-4A30BBD8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9CFAA06-C567-4D61-BEDE-1C9B3435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357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E00411-EBB0-4D4C-A27E-C68B31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EF52E7-B7A5-4514-B36D-F9E65D94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E474250-DD33-4265-B403-805C86F5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E735371-895C-4754-B2B3-3474BCDF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349D4A4-79E5-437E-818D-2F94036D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C01995E-0367-4A18-9A5E-3E20F3B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39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09BB2F-3D02-4E18-A006-48C5DD69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ED4A412-DD34-442E-85A4-EDFEA3AC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DF8BBB2-B1FE-4F92-84D4-A96B289F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5EEF180-4596-40AF-ADBD-5DA130D50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242F09F-96F0-49AA-B3CD-8DCB9B36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EF35BC7-B6B0-44EE-901A-B2FB6626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B366946-26B5-4D71-AD0E-BB4ED02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3EE633A-EFB0-4773-849E-A073328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77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D4A4B73-B6AB-47F4-9A5D-0697923B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890B6FB-C458-4CC9-B502-9A2CE3FA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944F6FF-A499-4CF1-A839-2BB2A8EA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3672091-17CE-411A-A218-DEF1FCB1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7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2EBA695-B4CA-4BB7-8C97-19BE60E8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85F4374-6DB2-4312-B240-32DD32E4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DBFBDE1-75AF-4BB1-B94D-66CB778E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39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4BC15F-00F1-4A81-843A-186BF8BD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D99F5E0-2B12-4D9C-B83C-A4935293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8A85383-17BC-4754-B00E-49ABCB98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D7C6-2FF2-48CF-8752-5A6675D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98D6098-0F92-4352-B3F9-ED48ED51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9E8BBB5-1650-4822-9ADD-FC753A4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5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768C0C-5509-416F-89CB-6223D5C0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8237ED9-A57C-4038-B4E5-A6E6B43CE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285892B-B7E3-4101-A964-C33458AD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B08537C-BA08-4630-BE56-CE1323F1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98D1BAF-3BDF-4FBF-92DB-B13935F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8FFAE40-A13B-4D1A-AE4C-3ABC737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0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E8F48A3-A77C-463E-BF9D-43A54C3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6A6D6BE-6AE3-421C-BDEB-3E6A462C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FD34BE-341E-4208-A826-902729ED9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8155-7EAA-4A1E-96A5-5D36D295A802}" type="datetimeFigureOut">
              <a:rPr lang="fi-FI" smtClean="0"/>
              <a:t>21.2.2021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851E073-0A8C-452A-846F-59380AE4C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0415EFF-9CDF-437D-ACD4-0A0BD3E3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E2F4-072A-4F75-8692-7523CB254D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2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93F196-B26B-4F56-858C-354B8DE1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Sprint2 </a:t>
            </a:r>
            <a:r>
              <a:rPr lang="fi-FI" dirty="0" err="1"/>
              <a:t>Review</a:t>
            </a:r>
            <a:r>
              <a:rPr lang="fi-FI" dirty="0"/>
              <a:t>; vko9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9D5F8-F43C-4BEF-97A1-42CA825E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402E1-C516-480E-9AE2-153740A3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57" y="2127186"/>
            <a:ext cx="4561886" cy="39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80E760-BED7-4F76-97D6-88D2D83A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2 keskeisimmät vaatimukset:</a:t>
            </a:r>
            <a:b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575DACC-88EC-4A89-8071-772DA71C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Käyttäjänä haluan selaimella olevan muutakin, kuin kartta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-Lisää tekstit ja mahdolliset kuvat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-rajaa karttaa, jotta tilaa jää tekstille/kuville.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Miten riskin mahdollisuus esitetään?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Kerää mahdollisimman paljon tietoa ohjeista ja rajoituksista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Kuinka paljon ihmisiä/mille alueelle </a:t>
            </a:r>
            <a:r>
              <a:rPr lang="fi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MyCovidRisk</a:t>
            </a: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sijoittuu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Käyttäjänä haluan saada ohjeita/suosituksia tartunnan välttämiseksi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Laadi selkeät ohjeet tekstitiedostoon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Käyttöliittymän suunnitelma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käyttäjänä haluan valita kartalta alueen ja saada lisäinfoa alueesta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375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25982A-7D3A-4B95-950A-66E190A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Käyttötapaus esimerkit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E23056-B128-4376-A98F-1B3B4EAD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i-FI" sz="2000" b="1" i="0" u="none" strike="noStrike" cap="none" normalizeH="0" baseline="0" dirty="0" err="1">
                <a:ln>
                  <a:noFill/>
                </a:ln>
                <a:effectLst/>
              </a:rPr>
              <a:t>Käyttötapaus</a:t>
            </a:r>
            <a:r>
              <a:rPr kumimoji="0" lang="en-US" altLang="fi-FI" sz="2000" b="1" i="0" u="none" strike="noStrike" cap="none" normalizeH="0" baseline="0" dirty="0">
                <a:ln>
                  <a:noFill/>
                </a:ln>
                <a:effectLst/>
              </a:rPr>
              <a:t> 1</a:t>
            </a:r>
            <a:endParaRPr kumimoji="0" lang="en-US" altLang="fi-FI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67ED4BA3-64C9-4DE5-91DA-259B04FF8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467384"/>
              </p:ext>
            </p:extLst>
          </p:nvPr>
        </p:nvGraphicFramePr>
        <p:xfrm>
          <a:off x="5405862" y="1109743"/>
          <a:ext cx="6019330" cy="463527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32470">
                  <a:extLst>
                    <a:ext uri="{9D8B030D-6E8A-4147-A177-3AD203B41FA5}">
                      <a16:colId xmlns:a16="http://schemas.microsoft.com/office/drawing/2014/main" val="2443431963"/>
                    </a:ext>
                  </a:extLst>
                </a:gridCol>
                <a:gridCol w="3986860">
                  <a:extLst>
                    <a:ext uri="{9D8B030D-6E8A-4147-A177-3AD203B41FA5}">
                      <a16:colId xmlns:a16="http://schemas.microsoft.com/office/drawing/2014/main" val="4158516713"/>
                    </a:ext>
                  </a:extLst>
                </a:gridCol>
              </a:tblGrid>
              <a:tr h="484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100" b="0" cap="none" spc="0">
                          <a:solidFill>
                            <a:schemeClr val="bg1"/>
                          </a:solidFill>
                          <a:effectLst/>
                        </a:rPr>
                        <a:t>Laatija</a:t>
                      </a:r>
                      <a:endParaRPr lang="fi-FI" sz="21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100" b="0" cap="none" spc="0">
                          <a:solidFill>
                            <a:schemeClr val="bg1"/>
                          </a:solidFill>
                          <a:effectLst/>
                        </a:rPr>
                        <a:t>Niklas Blomqvist</a:t>
                      </a:r>
                      <a:endParaRPr lang="fi-FI" sz="21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81208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Päivämäärä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26.1.2021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6795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Nimi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Matkakohteen/tapahtuman tarkastelu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16401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Suorittaja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Käyttäjä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79728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Esitiedot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Tulokset ovat saatavilla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90295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Kuvaus 1.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Käyttäjä avaa sivun ja valitsee kohteen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4853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Kuvaus 2.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Käyttäjä saa tiedon riskin mahdollisuudesta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37794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Kuvaus 3.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Mahd. lisäinformaatio käyttäjälle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202"/>
                  </a:ext>
                </a:extLst>
              </a:tr>
              <a:tr h="6575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Poikkeus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Käyttäjä valitsee vahingossa väärän kohteen ja saa virheellistä dataa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29292"/>
                  </a:ext>
                </a:extLst>
              </a:tr>
              <a:tr h="6575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Lopputulos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Käyttäjällä tieto mahdollisesta tartunnan riskistä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4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7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25982A-7D3A-4B95-950A-66E190A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Käyttötapaus esimerkit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E23056-B128-4376-A98F-1B3B4EAD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i-FI" sz="2000" b="1" i="0" u="none" strike="noStrike" cap="none" normalizeH="0" baseline="0" dirty="0" err="1">
                <a:ln>
                  <a:noFill/>
                </a:ln>
                <a:effectLst/>
              </a:rPr>
              <a:t>Käyttötapaus</a:t>
            </a:r>
            <a:r>
              <a:rPr kumimoji="0" lang="en-US" altLang="fi-FI" sz="2000" b="1" i="0" u="none" strike="noStrike" cap="none" normalizeH="0" baseline="0" dirty="0">
                <a:ln>
                  <a:noFill/>
                </a:ln>
                <a:effectLst/>
              </a:rPr>
              <a:t> 2</a:t>
            </a:r>
            <a:endParaRPr kumimoji="0" lang="en-US" altLang="fi-FI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67ED4BA3-64C9-4DE5-91DA-259B04FF8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24434"/>
              </p:ext>
            </p:extLst>
          </p:nvPr>
        </p:nvGraphicFramePr>
        <p:xfrm>
          <a:off x="5405862" y="1109743"/>
          <a:ext cx="6019330" cy="5009943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32470">
                  <a:extLst>
                    <a:ext uri="{9D8B030D-6E8A-4147-A177-3AD203B41FA5}">
                      <a16:colId xmlns:a16="http://schemas.microsoft.com/office/drawing/2014/main" val="2443431963"/>
                    </a:ext>
                  </a:extLst>
                </a:gridCol>
                <a:gridCol w="3986860">
                  <a:extLst>
                    <a:ext uri="{9D8B030D-6E8A-4147-A177-3AD203B41FA5}">
                      <a16:colId xmlns:a16="http://schemas.microsoft.com/office/drawing/2014/main" val="4158516713"/>
                    </a:ext>
                  </a:extLst>
                </a:gridCol>
              </a:tblGrid>
              <a:tr h="484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100" b="0" cap="none" spc="0" dirty="0">
                          <a:solidFill>
                            <a:schemeClr val="bg1"/>
                          </a:solidFill>
                          <a:effectLst/>
                        </a:rPr>
                        <a:t>Laatija</a:t>
                      </a:r>
                      <a:endParaRPr lang="fi-FI" sz="21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100" b="0" cap="none" spc="0" dirty="0">
                          <a:solidFill>
                            <a:schemeClr val="bg1"/>
                          </a:solidFill>
                          <a:effectLst/>
                        </a:rPr>
                        <a:t>Niklas Blomqvist</a:t>
                      </a:r>
                      <a:endParaRPr lang="fi-FI" sz="21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81208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Päivämäärä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26.1.2021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6795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Nimi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Ohjeistus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16401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Suorittaja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>
                          <a:solidFill>
                            <a:schemeClr val="tx1"/>
                          </a:solidFill>
                          <a:effectLst/>
                        </a:rPr>
                        <a:t>Käyttäjä</a:t>
                      </a:r>
                      <a:endParaRPr lang="fi-FI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79728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Esitiedot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Kohde valittu ja riskinäkymä käyttäjän nähtävissä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90295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Kuvaus 1.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Käyttäjä on valinnut kohteen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4853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Kuvaus 2.</a:t>
                      </a:r>
                      <a:endParaRPr lang="fi-FI" sz="15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Käyttäjä saa tiedon riskin mahdollisuudesta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37794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Kuvaus 3.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Käyttäjää informoidaan ja ohjeistetaan turvallisuus suosituksista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202"/>
                  </a:ext>
                </a:extLst>
              </a:tr>
              <a:tr h="6575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Poikkeus</a:t>
                      </a:r>
                      <a:endParaRPr lang="fi-FI" sz="15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Käyttäjä valitsee vahingossa väärän kohteen ja saa virheellistä dataa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29292"/>
                  </a:ext>
                </a:extLst>
              </a:tr>
              <a:tr h="6575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b="1" cap="none" spc="0">
                          <a:solidFill>
                            <a:schemeClr val="tx1"/>
                          </a:solidFill>
                          <a:effectLst/>
                        </a:rPr>
                        <a:t>Lopputulos</a:t>
                      </a:r>
                      <a:endParaRPr lang="fi-FI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500" cap="none" spc="0" dirty="0">
                          <a:solidFill>
                            <a:schemeClr val="tx1"/>
                          </a:solidFill>
                          <a:effectLst/>
                        </a:rPr>
                        <a:t>Käyttäjällä tieto mahdollisesta tartunnan riskistä ja käyttäjä on saanut informaatiota turvallisuus suosituksista</a:t>
                      </a:r>
                      <a:endParaRPr lang="fi-FI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97" marR="88497" marT="117996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4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8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3E629304-41FE-4305-AC94-FB71A915F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95" y="643467"/>
            <a:ext cx="84410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E10EF50D-931E-4E1F-9F01-EAE5FC9B6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95" y="643467"/>
            <a:ext cx="84410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4E593B66-9DBC-47E7-92EC-3985BB404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94" y="643466"/>
            <a:ext cx="8441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0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205</Words>
  <Application>Microsoft Office PowerPoint</Application>
  <PresentationFormat>Laajakuva</PresentationFormat>
  <Paragraphs>59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Office-teema</vt:lpstr>
      <vt:lpstr>Sprint2 Review; vko9</vt:lpstr>
      <vt:lpstr>Sprint 2 keskeisimmät vaatimukset: </vt:lpstr>
      <vt:lpstr>Käyttötapaus esimerkit</vt:lpstr>
      <vt:lpstr>Käyttötapaus esimerkit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Sprint2 Review; vko9</dc:title>
  <dc:creator>Niklas</dc:creator>
  <cp:lastModifiedBy>Niklas</cp:lastModifiedBy>
  <cp:revision>2</cp:revision>
  <dcterms:created xsi:type="dcterms:W3CDTF">2021-02-21T14:15:46Z</dcterms:created>
  <dcterms:modified xsi:type="dcterms:W3CDTF">2021-02-21T14:36:59Z</dcterms:modified>
</cp:coreProperties>
</file>