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  <p:sldMasterId id="2147483654" r:id="rId4"/>
    <p:sldMasterId id="2147483656" r:id="rId5"/>
    <p:sldMasterId id="2147483658" r:id="rId6"/>
  </p:sldMasterIdLst>
  <p:notesMasterIdLst>
    <p:notesMasterId r:id="rId49"/>
  </p:notesMasterIdLst>
  <p:handoutMasterIdLst>
    <p:handoutMasterId r:id="rId50"/>
  </p:handoutMasterIdLst>
  <p:sldIdLst>
    <p:sldId id="256" r:id="rId7"/>
    <p:sldId id="257" r:id="rId8"/>
    <p:sldId id="258" r:id="rId9"/>
    <p:sldId id="259" r:id="rId10"/>
    <p:sldId id="262" r:id="rId11"/>
    <p:sldId id="260" r:id="rId12"/>
    <p:sldId id="261" r:id="rId13"/>
    <p:sldId id="263" r:id="rId14"/>
    <p:sldId id="264" r:id="rId15"/>
    <p:sldId id="265" r:id="rId16"/>
    <p:sldId id="297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0F6"/>
    <a:srgbClr val="0F7CA4"/>
    <a:srgbClr val="62626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94713" autoAdjust="0"/>
  </p:normalViewPr>
  <p:slideViewPr>
    <p:cSldViewPr>
      <p:cViewPr>
        <p:scale>
          <a:sx n="70" d="100"/>
          <a:sy n="70" d="100"/>
        </p:scale>
        <p:origin x="-2802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1B251-2897-487B-BECE-556C580333DA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B8697-5D65-46F0-AEF5-867071402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3E74-5EDD-4801-BF05-DCB6266E678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31829-EC9F-4073-892F-B32126282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Cart 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edicine Cart 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2401"/>
            <a:ext cx="8839200" cy="990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sap" pitchFamily="2" charset="0"/>
              </a:defRPr>
            </a:lvl1pPr>
          </a:lstStyle>
          <a:p>
            <a:r>
              <a:rPr lang="en-US" dirty="0" smtClean="0"/>
              <a:t>Awesome Heading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" y="1524000"/>
            <a:ext cx="8839200" cy="4419600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00D0F6"/>
                </a:solidFill>
                <a:latin typeface="Asap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Start presenting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2400" y="565767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4A4DD6-EA11-4135-BCAF-11070F10E24E}" type="slidenum">
              <a:rPr lang="en-US" sz="7200" smtClean="0">
                <a:solidFill>
                  <a:schemeClr val="bg2"/>
                </a:solidFill>
                <a:latin typeface="CrashNumberingGothic" pitchFamily="2" charset="0"/>
                <a:cs typeface="Arial" pitchFamily="34" charset="0"/>
              </a:rPr>
              <a:pPr/>
              <a:t>‹#›</a:t>
            </a:fld>
            <a:endParaRPr lang="en-US" sz="7200" dirty="0">
              <a:solidFill>
                <a:schemeClr val="bg2"/>
              </a:solidFill>
              <a:latin typeface="CrashNumberingGothic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6172200"/>
            <a:ext cx="8839200" cy="5334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00D0F6"/>
                </a:solidFill>
                <a:latin typeface="Asap" pitchFamily="2" charset="0"/>
              </a:defRPr>
            </a:lvl1pPr>
          </a:lstStyle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24600" y="595080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A4A4DD6-EA11-4135-BCAF-11070F10E24E}" type="slidenum">
              <a:rPr lang="en-US" sz="4800" smtClean="0">
                <a:solidFill>
                  <a:schemeClr val="bg1">
                    <a:lumMod val="75000"/>
                  </a:schemeClr>
                </a:solidFill>
                <a:latin typeface="CrashNumberingGothic" pitchFamily="2" charset="0"/>
                <a:cs typeface="Arial" pitchFamily="34" charset="0"/>
              </a:rPr>
              <a:pPr algn="r"/>
              <a:t>‹#›</a:t>
            </a:fld>
            <a:endParaRPr lang="en-US" sz="4800" dirty="0">
              <a:solidFill>
                <a:schemeClr val="bg1">
                  <a:lumMod val="75000"/>
                </a:schemeClr>
              </a:solidFill>
              <a:latin typeface="CrashNumberingGothic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936420"/>
            <a:ext cx="8839200" cy="9906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sap" pitchFamily="2" charset="0"/>
              </a:defRPr>
            </a:lvl1pPr>
          </a:lstStyle>
          <a:p>
            <a:r>
              <a:rPr lang="en-US" dirty="0" smtClean="0"/>
              <a:t>Awesome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7F10-89C2-4EA5-93FC-FA20D6E40E4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9542-DEFD-4BFC-A912-0AF2BFD172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ver-Sli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9143997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edicineCart-Author-Sli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BEE6-1E52-438D-9AF3-15794A74A5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8326-256F-4B2E-919A-7FB86A02E8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-Sli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8" name="Picture 7" descr="MedicineCart-PPT-Cont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0"/>
            <a:ext cx="9143997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BEE6-1E52-438D-9AF3-15794A74A5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8326-256F-4B2E-919A-7FB86A02E8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-Sli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8" name="Picture 7" descr="MedicineCart-PPT-Cont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0"/>
            <a:ext cx="9143997" cy="68579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BEE6-1E52-438D-9AF3-15794A74A5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8326-256F-4B2E-919A-7FB86A02E8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-Sli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8" name="Picture 7" descr="MedicineCart-PPT-Cont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0"/>
            <a:ext cx="9143996" cy="68579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BEE6-1E52-438D-9AF3-15794A74A5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8326-256F-4B2E-919A-7FB86A02E8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-Sli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8" name="Picture 7" descr="MedicineCart-PPT-Cont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0"/>
            <a:ext cx="9143996" cy="68579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 Case </a:t>
            </a:r>
            <a:r>
              <a:rPr lang="en-US" dirty="0" smtClean="0"/>
              <a:t>Admin, User &amp; Seller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2252" y="609600"/>
            <a:ext cx="7167348" cy="5354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Sequence Diagram</a:t>
            </a:r>
            <a:r>
              <a:rPr lang="en-US" dirty="0" smtClean="0"/>
              <a:t> Medicine Cart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52400"/>
            <a:ext cx="7293496" cy="5922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Diagram </a:t>
            </a:r>
            <a:r>
              <a:rPr lang="en-US" dirty="0" smtClean="0"/>
              <a:t>User Registration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6858000" cy="530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Diagram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905000" y="228600"/>
            <a:ext cx="5459105" cy="58348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Diagram</a:t>
            </a:r>
            <a:r>
              <a:rPr lang="en-US" dirty="0" smtClean="0"/>
              <a:t> Place Order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2133600" y="304800"/>
            <a:ext cx="4811175" cy="56162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Diagram </a:t>
            </a:r>
            <a:r>
              <a:rPr lang="en-US" dirty="0" smtClean="0"/>
              <a:t>Select Delivery Address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2362200" y="310561"/>
            <a:ext cx="4538467" cy="56330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Diagram</a:t>
            </a:r>
            <a:r>
              <a:rPr lang="en-US" dirty="0" smtClean="0"/>
              <a:t> Edit User Profile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266700"/>
            <a:ext cx="47148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Diagram</a:t>
            </a:r>
            <a:r>
              <a:rPr lang="en-US" dirty="0" smtClean="0"/>
              <a:t> New Member (not an user)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7650"/>
            <a:ext cx="57626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Activity Diagram</a:t>
            </a:r>
            <a:r>
              <a:rPr lang="en-US" dirty="0" smtClean="0"/>
              <a:t> Account Recovery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066800" y="324577"/>
            <a:ext cx="6946185" cy="55428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Class Diagram</a:t>
            </a:r>
            <a:r>
              <a:rPr lang="en-US" dirty="0" smtClean="0"/>
              <a:t> Medicine Cart</a:t>
            </a:r>
            <a:endParaRPr lang="en-US" b="1" dirty="0"/>
          </a:p>
        </p:txBody>
      </p:sp>
      <p:pic>
        <p:nvPicPr>
          <p:cNvPr id="4098" name="Picture 2" descr="C:\Users\NIK\Desktop\MedicineCart\PPT\Documentation-MedicineCart\Assets\class.MedicineC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8991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 C R E </a:t>
            </a:r>
            <a:r>
              <a:rPr lang="en-US" dirty="0" err="1" smtClean="0"/>
              <a:t>E</a:t>
            </a:r>
            <a:r>
              <a:rPr lang="en-US" dirty="0" smtClean="0"/>
              <a:t> N  S H O T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Admin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6146" name="Picture 2" descr="C:\Users\NIK\Desktop\MedicineCart\PPT\Documentation-MedicineCart\Assets\Screenshots\loginForgot\admin-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5310"/>
            <a:ext cx="8686800" cy="5139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Seller / Admin </a:t>
            </a:r>
            <a:r>
              <a:rPr lang="en-US" dirty="0" smtClean="0"/>
              <a:t>Dashboard</a:t>
            </a:r>
            <a:endParaRPr lang="en-US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16" y="228600"/>
            <a:ext cx="7680384" cy="58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Seller / Admin</a:t>
            </a:r>
            <a:r>
              <a:rPr lang="en-US" dirty="0" smtClean="0"/>
              <a:t> Add New Product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534" y="304800"/>
            <a:ext cx="7129666" cy="565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Seller / Admin</a:t>
            </a:r>
            <a:r>
              <a:rPr lang="en-US" dirty="0" smtClean="0"/>
              <a:t> Category Listings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6800" cy="469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Seller / Admin</a:t>
            </a:r>
            <a:r>
              <a:rPr lang="en-US" dirty="0" smtClean="0"/>
              <a:t> Add New Company</a:t>
            </a:r>
            <a:endParaRPr lang="en-US" dirty="0"/>
          </a:p>
        </p:txBody>
      </p:sp>
      <p:pic>
        <p:nvPicPr>
          <p:cNvPr id="10242" name="Picture 2" descr="C:\Users\NIK\Desktop\MedicineCart\PPT\Documentation-MedicineCart\Assets\Screenshots\Company\add-compan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2873"/>
            <a:ext cx="8686800" cy="5015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Seller / Admin</a:t>
            </a:r>
            <a:r>
              <a:rPr lang="en-US" dirty="0" smtClean="0"/>
              <a:t> Pharma. Company Listings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71279"/>
            <a:ext cx="8686800" cy="469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Seller / Admin</a:t>
            </a:r>
            <a:r>
              <a:rPr lang="en-US" dirty="0" smtClean="0"/>
              <a:t> Order Listings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73269"/>
            <a:ext cx="8686800" cy="471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Seller / Admin </a:t>
            </a:r>
            <a:r>
              <a:rPr lang="en-US" dirty="0" smtClean="0"/>
              <a:t>Order listings for an user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544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Admin</a:t>
            </a:r>
            <a:r>
              <a:rPr lang="en-US" dirty="0" smtClean="0"/>
              <a:t> User Listings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86800" cy="47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 Project Summary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Tools &amp; Technologies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Project Modules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Resource Requirement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Diagrams (Use Case, Sequence, Activity, Class)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Screenshots ( Web App &amp; Mobile App)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Limitations &amp; Future </a:t>
            </a:r>
            <a:r>
              <a:rPr lang="en-US" dirty="0" smtClean="0"/>
              <a:t>Enhancements</a:t>
            </a:r>
          </a:p>
          <a:p>
            <a:pPr>
              <a:buBlip>
                <a:blip r:embed="rId2"/>
              </a:buBlip>
            </a:pPr>
            <a:r>
              <a:rPr lang="en-US" smtClean="0"/>
              <a:t> </a:t>
            </a:r>
            <a:r>
              <a:rPr lang="en-US" smtClean="0"/>
              <a:t>References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Admin</a:t>
            </a:r>
            <a:r>
              <a:rPr lang="en-US" dirty="0" smtClean="0"/>
              <a:t> Feedback Listings</a:t>
            </a:r>
            <a:endParaRPr 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6972300" cy="569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 O B I L E  A P </a:t>
            </a:r>
            <a:r>
              <a:rPr lang="en-US" dirty="0" err="1" smtClean="0"/>
              <a:t>P</a:t>
            </a:r>
            <a:r>
              <a:rPr lang="en-US" dirty="0" smtClean="0"/>
              <a:t>  G U I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Mobile App </a:t>
            </a:r>
            <a:r>
              <a:rPr lang="en-US" dirty="0" smtClean="0"/>
              <a:t>Android &amp; </a:t>
            </a:r>
            <a:r>
              <a:rPr lang="en-US" dirty="0" err="1" smtClean="0"/>
              <a:t>iPhone</a:t>
            </a:r>
            <a:endParaRPr lang="en-US" b="1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/>
        </p:blipFill>
        <p:spPr>
          <a:xfrm>
            <a:off x="16764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  <p:pic>
        <p:nvPicPr>
          <p:cNvPr id="5" name="Picture 2"/>
          <p:cNvPicPr/>
          <p:nvPr/>
        </p:nvPicPr>
        <p:blipFill>
          <a:blip r:embed="rId3"/>
          <a:stretch/>
        </p:blipFill>
        <p:spPr>
          <a:xfrm>
            <a:off x="313944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  <p:pic>
        <p:nvPicPr>
          <p:cNvPr id="6" name="Picture 2"/>
          <p:cNvPicPr/>
          <p:nvPr/>
        </p:nvPicPr>
        <p:blipFill>
          <a:blip r:embed="rId4"/>
          <a:stretch/>
        </p:blipFill>
        <p:spPr>
          <a:xfrm>
            <a:off x="609600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Mobile App </a:t>
            </a:r>
            <a:r>
              <a:rPr lang="en-US" dirty="0" smtClean="0"/>
              <a:t>Android &amp; </a:t>
            </a:r>
            <a:r>
              <a:rPr lang="en-US" dirty="0" err="1" smtClean="0"/>
              <a:t>iPhone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6764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prstClr val="black"/>
            </a:outerShdw>
          </a:effectLst>
        </p:spPr>
      </p:pic>
      <p:pic>
        <p:nvPicPr>
          <p:cNvPr id="4" name="Picture 2"/>
          <p:cNvPicPr/>
          <p:nvPr/>
        </p:nvPicPr>
        <p:blipFill>
          <a:blip r:embed="rId3"/>
          <a:stretch/>
        </p:blipFill>
        <p:spPr>
          <a:xfrm>
            <a:off x="313944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prstClr val="black"/>
            </a:outerShdw>
          </a:effectLst>
        </p:spPr>
      </p:pic>
      <p:pic>
        <p:nvPicPr>
          <p:cNvPr id="5" name="Picture 2"/>
          <p:cNvPicPr/>
          <p:nvPr/>
        </p:nvPicPr>
        <p:blipFill>
          <a:blip r:embed="rId4"/>
          <a:stretch/>
        </p:blipFill>
        <p:spPr>
          <a:xfrm>
            <a:off x="609600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prstClr val="black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Mobile App </a:t>
            </a:r>
            <a:r>
              <a:rPr lang="en-US" dirty="0" smtClean="0"/>
              <a:t>Android &amp; </a:t>
            </a:r>
            <a:r>
              <a:rPr lang="en-US" dirty="0" err="1" smtClean="0"/>
              <a:t>iPhone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6764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312420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609600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>
                <a:alpha val="99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Mobile App </a:t>
            </a:r>
            <a:r>
              <a:rPr lang="en-US" dirty="0" smtClean="0"/>
              <a:t>Android &amp; </a:t>
            </a:r>
            <a:r>
              <a:rPr lang="en-US" dirty="0" err="1" smtClean="0"/>
              <a:t>iPhone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67640" y="289744"/>
            <a:ext cx="2880360" cy="5425256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313944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609600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Mobile App</a:t>
            </a:r>
            <a:r>
              <a:rPr lang="en-US" dirty="0" smtClean="0"/>
              <a:t> Android &amp; </a:t>
            </a:r>
            <a:r>
              <a:rPr lang="en-US" dirty="0" err="1" smtClean="0"/>
              <a:t>iPhone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6764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3132826" y="304800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6096000" y="304800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Mobile App</a:t>
            </a:r>
            <a:r>
              <a:rPr lang="en-US" dirty="0" smtClean="0"/>
              <a:t> Android &amp; </a:t>
            </a:r>
            <a:r>
              <a:rPr lang="en-US" dirty="0" err="1" smtClean="0"/>
              <a:t>iPhone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6764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3132826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609600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Mobile App</a:t>
            </a:r>
            <a:r>
              <a:rPr lang="en-US" dirty="0" smtClean="0"/>
              <a:t> Android &amp; </a:t>
            </a:r>
            <a:r>
              <a:rPr lang="en-US" dirty="0" err="1" smtClean="0"/>
              <a:t>iPhone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3139440" y="292608"/>
            <a:ext cx="2880360" cy="5422392"/>
          </a:xfrm>
          <a:prstGeom prst="rect">
            <a:avLst/>
          </a:prstGeom>
          <a:ln>
            <a:noFill/>
          </a:ln>
          <a:effectLst>
            <a:outerShdw blurRad="127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Blip>
                <a:blip r:embed="rId2"/>
              </a:buBlip>
            </a:pPr>
            <a:r>
              <a:rPr lang="en-US" dirty="0" smtClean="0"/>
              <a:t>Only </a:t>
            </a:r>
            <a:r>
              <a:rPr lang="en-US" dirty="0" smtClean="0">
                <a:solidFill>
                  <a:srgbClr val="0F7CA4"/>
                </a:solidFill>
              </a:rPr>
              <a:t>Cash on Delivery</a:t>
            </a:r>
          </a:p>
          <a:p>
            <a:pPr marL="514350" indent="-514350">
              <a:buBlip>
                <a:blip r:embed="rId2"/>
              </a:buBlip>
            </a:pPr>
            <a:r>
              <a:rPr lang="en-US" dirty="0" smtClean="0">
                <a:solidFill>
                  <a:srgbClr val="0F7CA4"/>
                </a:solidFill>
              </a:rPr>
              <a:t>Web Portal</a:t>
            </a:r>
            <a:r>
              <a:rPr lang="en-US" dirty="0" smtClean="0"/>
              <a:t> is not available</a:t>
            </a:r>
          </a:p>
          <a:p>
            <a:pPr marL="514350" indent="-514350">
              <a:buBlip>
                <a:blip r:embed="rId2"/>
              </a:buBlip>
            </a:pPr>
            <a:r>
              <a:rPr lang="en-US" dirty="0" smtClean="0">
                <a:solidFill>
                  <a:srgbClr val="0F7CA4"/>
                </a:solidFill>
              </a:rPr>
              <a:t>SMS Alert </a:t>
            </a:r>
            <a:r>
              <a:rPr lang="en-US" dirty="0" smtClean="0"/>
              <a:t>is not 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Asap" pitchFamily="2" charset="0"/>
              </a:rPr>
              <a:t> The idea behind the project title is to develop a mobile &amp; web application where </a:t>
            </a:r>
            <a:r>
              <a:rPr lang="en-US" dirty="0" smtClean="0">
                <a:solidFill>
                  <a:srgbClr val="0F7CA4"/>
                </a:solidFill>
                <a:latin typeface="Asap" pitchFamily="2" charset="0"/>
              </a:rPr>
              <a:t>seller</a:t>
            </a:r>
            <a:r>
              <a:rPr lang="en-US" dirty="0" smtClean="0">
                <a:latin typeface="Asap" pitchFamily="2" charset="0"/>
              </a:rPr>
              <a:t> can sell and </a:t>
            </a:r>
            <a:r>
              <a:rPr lang="en-US" dirty="0" smtClean="0">
                <a:solidFill>
                  <a:srgbClr val="0F7CA4"/>
                </a:solidFill>
                <a:latin typeface="Asap" pitchFamily="2" charset="0"/>
              </a:rPr>
              <a:t>customer</a:t>
            </a:r>
            <a:r>
              <a:rPr lang="en-US" dirty="0" smtClean="0">
                <a:latin typeface="Asap" pitchFamily="2" charset="0"/>
              </a:rPr>
              <a:t> can buy medicines online.</a:t>
            </a:r>
          </a:p>
          <a:p>
            <a:pPr>
              <a:spcBef>
                <a:spcPts val="1800"/>
              </a:spcBef>
              <a:buBlip>
                <a:blip r:embed="rId2"/>
              </a:buBlip>
            </a:pPr>
            <a:r>
              <a:rPr lang="en-US" dirty="0" smtClean="0">
                <a:latin typeface="Asap" pitchFamily="2" charset="0"/>
              </a:rPr>
              <a:t> Customers are only allowed to pay via </a:t>
            </a:r>
            <a:r>
              <a:rPr lang="en-US" dirty="0" smtClean="0">
                <a:solidFill>
                  <a:srgbClr val="0F7CA4"/>
                </a:solidFill>
                <a:latin typeface="Asap" pitchFamily="2" charset="0"/>
              </a:rPr>
              <a:t>Cash on Delivery</a:t>
            </a:r>
            <a:r>
              <a:rPr lang="en-US" dirty="0" smtClean="0">
                <a:latin typeface="Asap" pitchFamily="2" charset="0"/>
              </a:rPr>
              <a:t>.</a:t>
            </a:r>
            <a:endParaRPr lang="en-US" dirty="0">
              <a:latin typeface="As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Blip>
                <a:blip r:embed="rId2"/>
              </a:buBlip>
            </a:pPr>
            <a:r>
              <a:rPr lang="en-US" dirty="0" smtClean="0"/>
              <a:t>More payment options</a:t>
            </a:r>
          </a:p>
          <a:p>
            <a:pPr marL="514350" indent="-514350">
              <a:buBlip>
                <a:blip r:embed="rId2"/>
              </a:buBlip>
            </a:pPr>
            <a:r>
              <a:rPr lang="en-US" dirty="0" smtClean="0"/>
              <a:t>Web Application</a:t>
            </a:r>
          </a:p>
          <a:p>
            <a:pPr marL="514350" indent="-514350">
              <a:buBlip>
                <a:blip r:embed="rId2"/>
              </a:buBlip>
            </a:pPr>
            <a:r>
              <a:rPr lang="en-US" dirty="0" smtClean="0"/>
              <a:t>SMS Alerts</a:t>
            </a:r>
          </a:p>
          <a:p>
            <a:pPr marL="514350" indent="-514350">
              <a:buBlip>
                <a:blip r:embed="rId2"/>
              </a:buBlip>
            </a:pPr>
            <a:r>
              <a:rPr lang="en-US" dirty="0" smtClean="0"/>
              <a:t>Recurring Delivery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IN" u="sng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http://www.netmeds.com/</a:t>
            </a:r>
            <a:endParaRPr lang="en-IN" sz="3600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buBlip>
                <a:blip r:embed="rId2"/>
              </a:buBlip>
            </a:pPr>
            <a:r>
              <a:rPr lang="en-IN" u="sng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http://www.medidart.com/</a:t>
            </a:r>
            <a:endParaRPr lang="en-IN" sz="3600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buBlip>
                <a:blip r:embed="rId2"/>
              </a:buBlip>
            </a:pPr>
            <a:r>
              <a:rPr lang="en-IN" u="sng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http://www.medplusmart.com/</a:t>
            </a:r>
            <a:endParaRPr lang="en-IN" sz="3600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buBlip>
                <a:blip r:embed="rId2"/>
              </a:buBlip>
            </a:pP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http://www.mchemist.com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/</a:t>
            </a:r>
          </a:p>
          <a:p>
            <a:pPr>
              <a:buBlip>
                <a:blip r:embed="rId2"/>
              </a:buBlip>
            </a:pP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http://slideshare.net/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19860"/>
          <a:ext cx="8763000" cy="452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4394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Front-end Tools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HTML/HTML5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1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CSS/CSS3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jQuery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NetBeans</a:t>
                      </a:r>
                      <a:endParaRPr lang="en-US" sz="2800" b="1" baseline="0" dirty="0" smtClean="0">
                        <a:solidFill>
                          <a:srgbClr val="00D0F6"/>
                        </a:solidFill>
                        <a:latin typeface="Asap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Design Tools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1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Photoshop CS6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Illustrator CS6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Back-end Tools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PHP 5.5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MySQL 4.3.12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Apach</a:t>
                      </a:r>
                      <a:r>
                        <a:rPr lang="en-US" sz="2800" b="0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e 2.0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Libraries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1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jQuery 3.1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Normalize.css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 </a:t>
                      </a:r>
                      <a:r>
                        <a:rPr lang="en-US" sz="2800" b="0" baseline="0" dirty="0" err="1" smtClean="0">
                          <a:solidFill>
                            <a:srgbClr val="00D0F6"/>
                          </a:solidFill>
                          <a:latin typeface="Asap" pitchFamily="2" charset="0"/>
                        </a:rPr>
                        <a:t>FontAwesome</a:t>
                      </a:r>
                      <a:endParaRPr lang="en-US" sz="2800" b="1" baseline="0" dirty="0" smtClean="0">
                        <a:solidFill>
                          <a:srgbClr val="00D0F6"/>
                        </a:solidFill>
                        <a:latin typeface="Asap" pitchFamily="2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sz="3600" b="1" dirty="0" smtClean="0"/>
              <a:t>Admin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Login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Dashboard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Manage Orders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Manage Users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Manage Companies &amp; Categories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Feedback Listing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sz="3600" b="1" dirty="0" smtClean="0"/>
              <a:t>Sellers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Login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Dashboard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Manage Orders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Manage Companies &amp; Categories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Any </a:t>
            </a:r>
            <a:r>
              <a:rPr lang="en-US" dirty="0" smtClean="0">
                <a:solidFill>
                  <a:srgbClr val="0F7CA4"/>
                </a:solidFill>
              </a:rPr>
              <a:t>HTML5</a:t>
            </a:r>
            <a:r>
              <a:rPr lang="en-US" dirty="0" smtClean="0"/>
              <a:t> Supported Web Browser.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 I A G R A M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 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C - Autho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C 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C Figur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C Head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C Thanks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378</Words>
  <Application>Microsoft Office PowerPoint</Application>
  <PresentationFormat>On-screen Show (4:3)</PresentationFormat>
  <Paragraphs>92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MC Cover Slide</vt:lpstr>
      <vt:lpstr>MC - Author Slide</vt:lpstr>
      <vt:lpstr>MC Content Slide</vt:lpstr>
      <vt:lpstr>MC Figure Slide</vt:lpstr>
      <vt:lpstr>MC Heading Slide</vt:lpstr>
      <vt:lpstr>MC Thanks Slide</vt:lpstr>
      <vt:lpstr>Slide 1</vt:lpstr>
      <vt:lpstr>Slide 2</vt:lpstr>
      <vt:lpstr>Presentation Outline</vt:lpstr>
      <vt:lpstr>Project Summary</vt:lpstr>
      <vt:lpstr>Tools &amp; Technologies</vt:lpstr>
      <vt:lpstr>Project Modules</vt:lpstr>
      <vt:lpstr>Project Modules</vt:lpstr>
      <vt:lpstr>Resource Requirement</vt:lpstr>
      <vt:lpstr>D I A G R A M S</vt:lpstr>
      <vt:lpstr>Use Case Admin, User &amp; Seller</vt:lpstr>
      <vt:lpstr>Sequence Diagram Medicine Cart</vt:lpstr>
      <vt:lpstr>Activity Diagram User Registration</vt:lpstr>
      <vt:lpstr>Activity Diagram Login</vt:lpstr>
      <vt:lpstr>Activity Diagram Place Order</vt:lpstr>
      <vt:lpstr>Activity Diagram Select Delivery Address</vt:lpstr>
      <vt:lpstr>Activity Diagram Edit User Profile</vt:lpstr>
      <vt:lpstr>Activity Diagram New Member (not an user)</vt:lpstr>
      <vt:lpstr>Activity Diagram Account Recovery</vt:lpstr>
      <vt:lpstr>Class Diagram Medicine Cart</vt:lpstr>
      <vt:lpstr>S C R E E N  S H O T S</vt:lpstr>
      <vt:lpstr>Admin Login</vt:lpstr>
      <vt:lpstr>Seller / Admin Dashboard</vt:lpstr>
      <vt:lpstr>Seller / Admin Add New Product</vt:lpstr>
      <vt:lpstr>Seller / Admin Category Listings</vt:lpstr>
      <vt:lpstr>Seller / Admin Add New Company</vt:lpstr>
      <vt:lpstr>Seller / Admin Pharma. Company Listings</vt:lpstr>
      <vt:lpstr>Seller / Admin Order Listings</vt:lpstr>
      <vt:lpstr>Seller / Admin Order listings for an user</vt:lpstr>
      <vt:lpstr>Admin User Listings</vt:lpstr>
      <vt:lpstr>Admin Feedback Listings</vt:lpstr>
      <vt:lpstr>M O B I L E  A P P  G U I </vt:lpstr>
      <vt:lpstr>Mobile App Android &amp; iPhone</vt:lpstr>
      <vt:lpstr>Mobile App Android &amp; iPhone</vt:lpstr>
      <vt:lpstr>Mobile App Android &amp; iPhone</vt:lpstr>
      <vt:lpstr>Mobile App Android &amp; iPhone</vt:lpstr>
      <vt:lpstr>Mobile App Android &amp; iPhone</vt:lpstr>
      <vt:lpstr>Mobile App Android &amp; iPhone</vt:lpstr>
      <vt:lpstr>Mobile App Android &amp; iPhone</vt:lpstr>
      <vt:lpstr>Limitations</vt:lpstr>
      <vt:lpstr>Future Enhancements</vt:lpstr>
      <vt:lpstr>References</vt:lpstr>
      <vt:lpstr>Slide 42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248</cp:revision>
  <dcterms:created xsi:type="dcterms:W3CDTF">2017-04-27T18:10:23Z</dcterms:created>
  <dcterms:modified xsi:type="dcterms:W3CDTF">2017-04-29T04:21:10Z</dcterms:modified>
</cp:coreProperties>
</file>