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F9FE7-B42C-4576-A664-68147B356DCB}" v="4" dt="2023-04-02T13:36:19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Nikolaou" userId="5939e7cc90fcf587" providerId="LiveId" clId="{E35F9FE7-B42C-4576-A664-68147B356DCB}"/>
    <pc:docChg chg="undo redo custSel addSld modSld">
      <pc:chgData name="John Nikolaou" userId="5939e7cc90fcf587" providerId="LiveId" clId="{E35F9FE7-B42C-4576-A664-68147B356DCB}" dt="2023-04-02T13:38:52.848" v="1717" actId="20577"/>
      <pc:docMkLst>
        <pc:docMk/>
      </pc:docMkLst>
      <pc:sldChg chg="modSp new mod">
        <pc:chgData name="John Nikolaou" userId="5939e7cc90fcf587" providerId="LiveId" clId="{E35F9FE7-B42C-4576-A664-68147B356DCB}" dt="2023-04-02T13:28:07.934" v="215" actId="20577"/>
        <pc:sldMkLst>
          <pc:docMk/>
          <pc:sldMk cId="1161005821" sldId="256"/>
        </pc:sldMkLst>
        <pc:spChg chg="mod">
          <ac:chgData name="John Nikolaou" userId="5939e7cc90fcf587" providerId="LiveId" clId="{E35F9FE7-B42C-4576-A664-68147B356DCB}" dt="2023-04-02T13:25:52.039" v="185"/>
          <ac:spMkLst>
            <pc:docMk/>
            <pc:sldMk cId="1161005821" sldId="256"/>
            <ac:spMk id="2" creationId="{270A01A8-BBBA-201E-50A4-E90B1644C5C2}"/>
          </ac:spMkLst>
        </pc:spChg>
        <pc:spChg chg="mod">
          <ac:chgData name="John Nikolaou" userId="5939e7cc90fcf587" providerId="LiveId" clId="{E35F9FE7-B42C-4576-A664-68147B356DCB}" dt="2023-04-02T13:28:07.934" v="215" actId="20577"/>
          <ac:spMkLst>
            <pc:docMk/>
            <pc:sldMk cId="1161005821" sldId="256"/>
            <ac:spMk id="3" creationId="{04C3425C-8A83-0D5D-69AD-1B9DB483EC4C}"/>
          </ac:spMkLst>
        </pc:spChg>
      </pc:sldChg>
      <pc:sldChg chg="modSp new mod">
        <pc:chgData name="John Nikolaou" userId="5939e7cc90fcf587" providerId="LiveId" clId="{E35F9FE7-B42C-4576-A664-68147B356DCB}" dt="2023-04-02T13:38:52.848" v="1717" actId="20577"/>
        <pc:sldMkLst>
          <pc:docMk/>
          <pc:sldMk cId="421095065" sldId="257"/>
        </pc:sldMkLst>
        <pc:spChg chg="mod">
          <ac:chgData name="John Nikolaou" userId="5939e7cc90fcf587" providerId="LiveId" clId="{E35F9FE7-B42C-4576-A664-68147B356DCB}" dt="2023-04-02T13:27:49.297" v="201" actId="20577"/>
          <ac:spMkLst>
            <pc:docMk/>
            <pc:sldMk cId="421095065" sldId="257"/>
            <ac:spMk id="2" creationId="{BFF5C229-B349-B590-7407-6354EED8D9B9}"/>
          </ac:spMkLst>
        </pc:spChg>
        <pc:spChg chg="mod">
          <ac:chgData name="John Nikolaou" userId="5939e7cc90fcf587" providerId="LiveId" clId="{E35F9FE7-B42C-4576-A664-68147B356DCB}" dt="2023-04-02T13:38:52.848" v="1717" actId="20577"/>
          <ac:spMkLst>
            <pc:docMk/>
            <pc:sldMk cId="421095065" sldId="257"/>
            <ac:spMk id="3" creationId="{822DA6F6-7016-0BE3-78BA-B95DE4E03D1E}"/>
          </ac:spMkLst>
        </pc:spChg>
      </pc:sldChg>
      <pc:sldChg chg="addSp delSp modSp new mod">
        <pc:chgData name="John Nikolaou" userId="5939e7cc90fcf587" providerId="LiveId" clId="{E35F9FE7-B42C-4576-A664-68147B356DCB}" dt="2023-04-02T13:36:31.033" v="1557" actId="14100"/>
        <pc:sldMkLst>
          <pc:docMk/>
          <pc:sldMk cId="1663371812" sldId="258"/>
        </pc:sldMkLst>
        <pc:spChg chg="mod">
          <ac:chgData name="John Nikolaou" userId="5939e7cc90fcf587" providerId="LiveId" clId="{E35F9FE7-B42C-4576-A664-68147B356DCB}" dt="2023-04-02T13:36:03.402" v="1554" actId="20577"/>
          <ac:spMkLst>
            <pc:docMk/>
            <pc:sldMk cId="1663371812" sldId="258"/>
            <ac:spMk id="2" creationId="{A29B8304-BE90-3579-67B9-96968222F527}"/>
          </ac:spMkLst>
        </pc:spChg>
        <pc:spChg chg="del">
          <ac:chgData name="John Nikolaou" userId="5939e7cc90fcf587" providerId="LiveId" clId="{E35F9FE7-B42C-4576-A664-68147B356DCB}" dt="2023-04-02T13:36:19.802" v="1555"/>
          <ac:spMkLst>
            <pc:docMk/>
            <pc:sldMk cId="1663371812" sldId="258"/>
            <ac:spMk id="3" creationId="{1CB2E0FC-73B0-E660-79D8-5F457A2739F6}"/>
          </ac:spMkLst>
        </pc:spChg>
        <pc:picChg chg="add mod">
          <ac:chgData name="John Nikolaou" userId="5939e7cc90fcf587" providerId="LiveId" clId="{E35F9FE7-B42C-4576-A664-68147B356DCB}" dt="2023-04-02T13:36:31.033" v="1557" actId="14100"/>
          <ac:picMkLst>
            <pc:docMk/>
            <pc:sldMk cId="1663371812" sldId="258"/>
            <ac:picMk id="4" creationId="{20321EFE-E137-CFB0-61A0-7DB5A6DCCE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99557-676F-4B12-8037-3A0480FE0A69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C6889-30E5-4E7E-99C7-D6681B337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C6889-30E5-4E7E-99C7-D6681B337B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8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C6889-30E5-4E7E-99C7-D6681B337B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0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7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6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800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88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30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3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7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5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1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5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0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4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2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8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E6F0-1F5D-4096-8935-598367A32DA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21BE7-6234-4F4A-8665-ACEDD011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84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01A8-BBBA-201E-50A4-E90B1644C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Προγραμματισμός Διαδικτύου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3425C-8A83-0D5D-69AD-1B9DB483E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l-GR" dirty="0"/>
              <a:t>Ομάδα 7</a:t>
            </a:r>
          </a:p>
          <a:p>
            <a:r>
              <a:rPr lang="el-GR" b="1" dirty="0"/>
              <a:t>Εφαρμογή αναφοράς βλαβών σε υποδομές</a:t>
            </a:r>
            <a:r>
              <a:rPr lang="en-US" b="1" dirty="0"/>
              <a:t> - </a:t>
            </a:r>
            <a:r>
              <a:rPr lang="en-US" b="1" dirty="0" err="1"/>
              <a:t>DamageTrack</a:t>
            </a:r>
            <a:endParaRPr lang="el-GR" b="1" dirty="0"/>
          </a:p>
          <a:p>
            <a:r>
              <a:rPr lang="el-GR" dirty="0"/>
              <a:t>Οδυσσέας Κοπακάκης Μπέλμπας – 1072653</a:t>
            </a:r>
          </a:p>
          <a:p>
            <a:r>
              <a:rPr lang="el-GR" dirty="0"/>
              <a:t>Ιωάννης Νικολάου – 1072681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0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C229-B349-B590-7407-6354EED8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Μοντέλο </a:t>
            </a:r>
            <a:r>
              <a:rPr lang="en-US" dirty="0"/>
              <a:t>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A6F6-7016-0BE3-78BA-B95DE4E0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164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People: </a:t>
            </a:r>
            <a:r>
              <a:rPr lang="el-GR" dirty="0"/>
              <a:t>Η ιστοσελίδα είναι σχεδιασμένη για να εξυπηρετεί τους πολίτες της Ελλάδας οι οποίοι θα μπορούν να αναφέρουν εύκολα βλάβες που παρατηρούν. Μαζί με τους απλούς χρήστες υπάρχει κι ο διαχειριστής της ιστοσελίδας ο οποίος θα ενημερώνεται για τις βλάβες αυτές ώστε να βρει τον τρόπο να τις αντιμετωπίσει κατάλληλα.</a:t>
            </a:r>
          </a:p>
          <a:p>
            <a:r>
              <a:rPr lang="en-US" dirty="0"/>
              <a:t>Activities: </a:t>
            </a:r>
            <a:r>
              <a:rPr lang="el-GR" dirty="0"/>
              <a:t>Η κύρια ενέργεια που μπορεί να πραγματοποιηθεί είναι η αναφορά βλάβης και η μετέπειτα επεξεργασία της αναφοράς αυτής από τον χρήστη. Η δευτερεύουσα αλλά εξίσου σημαντική ενέργεια είναι η επίβλεψη των βλαβών από τον διαχειριστή της ιστοσελίδας.</a:t>
            </a:r>
          </a:p>
          <a:p>
            <a:r>
              <a:rPr lang="en-US" dirty="0"/>
              <a:t>Context: </a:t>
            </a:r>
            <a:r>
              <a:rPr lang="el-GR" dirty="0"/>
              <a:t>Η ιστοσελίδα μπορεί να χρησιμοποιηθεί σχεδόν σε όλα τα δυνατά σενάρια, όπως όταν οι χρήστες περπατάνε στο δρόμο, βρίσκονται στα Μ.Μ.Μ ή ακόμα όταν βρίσκονται σε κάποιο εξωτερικό χώρο, π.χ. ένα μαγαζί.</a:t>
            </a:r>
          </a:p>
          <a:p>
            <a:r>
              <a:rPr lang="en-US" dirty="0"/>
              <a:t>Technology: </a:t>
            </a:r>
            <a:r>
              <a:rPr lang="el-GR" dirty="0"/>
              <a:t>Η ιστοσελίδα χρησιμοποιεί κατάλληλες τεχνολογίες ώστε να κάνει τη διαδικασία υποβολής της βλάβης εύκολη και βολική, όπως υπηρεσίες με βάση την τοποθεσία του χρήστη και δυνατότητες ανάρτησης φωτογραφίας από τη βλάβη.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8304-BE90-3579-67B9-96968222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321EFE-E137-CFB0-61A0-7DB5A6DCC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385" y="2383604"/>
            <a:ext cx="11854407" cy="39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7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8304-BE90-3579-67B9-96968222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l-GR" dirty="0"/>
              <a:t>Χάρτης Πλοήγησης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B271048-8954-767D-023F-0B3D4810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5592659" cy="4132753"/>
          </a:xfrm>
        </p:spPr>
        <p:txBody>
          <a:bodyPr>
            <a:normAutofit fontScale="92500" lnSpcReduction="10000"/>
          </a:bodyPr>
          <a:lstStyle/>
          <a:p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Κάθε χρήστης  της σελίδας μπορεί να δημιουργήσει τον δικό του λογαριασμό υποβάλλοντας τα απαραίτητα στοιχεία. Μετά την εγγραφή του έχει την δυνατότητα να συνδέεται με τον προσωπικό του λογαριασμό.</a:t>
            </a:r>
          </a:p>
          <a:p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Ο χρήστης έχει την δυνατότητα να δημιουργήσει μια νέα αναφορά βλάβης, στην οποία παραθέτει τις λεπτομέρειες για την βλάβη καθώς και φωτογραφικό υλικό.</a:t>
            </a:r>
          </a:p>
          <a:p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Έ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χει πρόσβαση στις αναφορές που έχει δημιουργήσει ο ίδιος, καθώς και σε κάθε άλλη αναφορά ώστε να επισημάνει την σοβαρότητα της επιδιόρθωσης της βλάβης, αν το επιθυμεί.</a:t>
            </a:r>
          </a:p>
          <a:p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Ο διαχειριστής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ενημερώνεται, μέσω ενός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 system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για την κάθε καινούρια αναφορά βλάβης.</a:t>
            </a:r>
          </a:p>
          <a:p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Είναι ικανός να επιβλέψει κάθε υποβληθείσα βλάβη, να ανανεώσει την κατάστασή της και να παρακολουθήσει τα στατιστικά της ιστοσελίδας.</a:t>
            </a:r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F41C35-9220-C51E-F73C-544F47E07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633" y="2566219"/>
            <a:ext cx="4931045" cy="353855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4640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53</TotalTime>
  <Words>325</Words>
  <Application>Microsoft Office PowerPoint</Application>
  <PresentationFormat>Widescreen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Trebuchet MS</vt:lpstr>
      <vt:lpstr>Berlin</vt:lpstr>
      <vt:lpstr>Προγραμματισμός Διαδικτύου</vt:lpstr>
      <vt:lpstr>Μοντέλο PACT</vt:lpstr>
      <vt:lpstr>ERD</vt:lpstr>
      <vt:lpstr>Χάρτης Πλοήγησης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Προγραμματισμός Διαδικτύου</dc:title>
  <dc:creator>John Nikolaou</dc:creator>
  <cp:lastModifiedBy>Eleni Lapourta</cp:lastModifiedBy>
  <cp:revision>2</cp:revision>
  <dcterms:created xsi:type="dcterms:W3CDTF">2023-04-02T13:22:29Z</dcterms:created>
  <dcterms:modified xsi:type="dcterms:W3CDTF">2023-04-02T15:37:59Z</dcterms:modified>
</cp:coreProperties>
</file>