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2439f980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2439f98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2439f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2439f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2439f9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2439f9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2439f9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2439f9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2439f98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2439f98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2439f98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2439f98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2439f98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2439f98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2439f98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2439f98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2439f98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2439f98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168575" y="2254675"/>
            <a:ext cx="2286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看了其他兩組的ppt沒有特別提到分工～可能在進度那邊稍稍帶過（？）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主題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動機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資料來源及敘述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實作想法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進度排程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分工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7128875" y="1829700"/>
            <a:ext cx="1409700" cy="1484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3970125" y="1829700"/>
            <a:ext cx="2610600" cy="1484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1430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605400" y="1829700"/>
            <a:ext cx="2948400" cy="1484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實作想法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63" y="1973775"/>
            <a:ext cx="1195950" cy="11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750" y="1973775"/>
            <a:ext cx="1195950" cy="11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875" y="2167400"/>
            <a:ext cx="808700" cy="8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884075" y="2014175"/>
            <a:ext cx="15864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得知使用者的睡眠現況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·第一階段（淺眠）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·第二階段（淺眠）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·第三階段（深眠）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·快速眼動（深眠）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859575" y="2300375"/>
            <a:ext cx="1721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依照睡眠程度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提供不同強度的鬧鐘音樂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590125" y="2461650"/>
            <a:ext cx="341100" cy="22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6684263" y="2461650"/>
            <a:ext cx="341100" cy="22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25" y="1408625"/>
            <a:ext cx="13317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269050" y="1984963"/>
            <a:ext cx="2724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Dataset: Spotify Audio Features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13" y="2940850"/>
            <a:ext cx="4405376" cy="13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213950" y="2356450"/>
            <a:ext cx="34134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資料將音訊以energy, loudness, speechiness, tempo等特徵給數值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訓練神經網路分辨音訊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412" y="1422600"/>
            <a:ext cx="829175" cy="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592938" y="2251763"/>
            <a:ext cx="1964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Spotify for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Spotify web API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900" y="3288810"/>
            <a:ext cx="1812203" cy="10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916475" y="2286000"/>
            <a:ext cx="39771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Spotify Web API提供每首歌取的音訊特徵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利用內建有關助眠的sleep playlist作為將人從熟睡中喚醒的音樂的反例，讓神經網路學習歌單中歌曲的特徵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07225" y="2117900"/>
            <a:ext cx="907700" cy="9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086100" y="2175225"/>
            <a:ext cx="2724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輸入：</a:t>
            </a:r>
            <a:r>
              <a:rPr lang="zh-TW">
                <a:solidFill>
                  <a:schemeClr val="dk1"/>
                </a:solidFill>
              </a:rPr>
              <a:t>一首spotify上有的歌曲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輸出：</a:t>
            </a:r>
            <a:r>
              <a:rPr lang="zh-TW">
                <a:solidFill>
                  <a:schemeClr val="dk1"/>
                </a:solidFill>
              </a:rPr>
              <a:t>那首歌是否使人感到放鬆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25075" y="2057399"/>
            <a:ext cx="1091525" cy="10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進度排程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957200" y="1495300"/>
            <a:ext cx="41178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初期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整理訓練資料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進行CNN訓練並持續</a:t>
            </a:r>
            <a:r>
              <a:rPr lang="zh-TW"/>
              <a:t>改善，得到更加結果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嘗試結合睡眠狀況，</a:t>
            </a:r>
            <a:r>
              <a:rPr lang="zh-TW">
                <a:solidFill>
                  <a:schemeClr val="dk1"/>
                </a:solidFill>
              </a:rPr>
              <a:t>推薦</a:t>
            </a:r>
            <a:r>
              <a:rPr lang="zh-TW"/>
              <a:t>鬧鐘鈴聲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