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67" r:id="rId2"/>
    <p:sldId id="272" r:id="rId3"/>
    <p:sldId id="273" r:id="rId4"/>
    <p:sldId id="274" r:id="rId5"/>
    <p:sldId id="275" r:id="rId6"/>
  </p:sldIdLst>
  <p:sldSz cx="12192000" cy="6858000"/>
  <p:notesSz cx="6858000" cy="9144000"/>
  <p:embeddedFontLst>
    <p:embeddedFont>
      <p:font typeface="Aharoni" panose="02010803020104030203" pitchFamily="2" charset="-79"/>
      <p:bold r:id="rId9"/>
    </p:embeddedFont>
    <p:embeddedFont>
      <p:font typeface="IM혜민 Bold" panose="02020803000000000000" pitchFamily="18" charset="-127"/>
      <p:bold r:id="rId10"/>
    </p:embeddedFont>
    <p:embeddedFont>
      <p:font typeface="마루 부리 가는" panose="020B0600000101010101" pitchFamily="50" charset="-127"/>
      <p:regular r:id="rId11"/>
    </p:embeddedFont>
    <p:embeddedFont>
      <p:font typeface="마루 부리 굵은" panose="020B0600000101010101" pitchFamily="50" charset="-127"/>
      <p:bold r:id="rId12"/>
    </p:embeddedFon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6000"/>
    <a:srgbClr val="EE1C24"/>
    <a:srgbClr val="DC6E83"/>
    <a:srgbClr val="EB6145"/>
    <a:srgbClr val="ED1C24"/>
    <a:srgbClr val="F3F3F3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2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26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a957b2927f0ec00f" providerId="LiveId" clId="{7935A210-EAA9-41AD-8DAB-9BF177357708}"/>
  </pc:docChgLst>
  <pc:docChgLst>
    <pc:chgData userId="a957b2927f0ec00f" providerId="LiveId" clId="{0EB88912-2985-4CF9-A437-03CEE42D7640}"/>
  </pc:docChgLst>
  <pc:docChgLst>
    <pc:chgData userId="a957b2927f0ec00f" providerId="LiveId" clId="{0E7D1FFE-430A-48C2-B625-D3CB4021F67A}"/>
  </pc:docChgLst>
  <pc:docChgLst>
    <pc:chgData userId="a957b2927f0ec00f" providerId="LiveId" clId="{9077271F-8920-4EC0-A5E8-EE45FB1B6AF6}"/>
  </pc:docChgLst>
  <pc:docChgLst>
    <pc:chgData userId="a957b2927f0ec00f" providerId="LiveId" clId="{4E71DA16-BB52-4CE9-BB84-C2211D929A12}"/>
    <pc:docChg chg="addSld delSld modSld">
      <pc:chgData name="" userId="a957b2927f0ec00f" providerId="LiveId" clId="{4E71DA16-BB52-4CE9-BB84-C2211D929A12}" dt="2024-11-20T10:58:29.548" v="2059" actId="20577"/>
      <pc:docMkLst>
        <pc:docMk/>
      </pc:docMkLst>
      <pc:sldChg chg="modSp">
        <pc:chgData name="" userId="a957b2927f0ec00f" providerId="LiveId" clId="{4E71DA16-BB52-4CE9-BB84-C2211D929A12}" dt="2024-11-20T10:43:56.655" v="39" actId="1076"/>
        <pc:sldMkLst>
          <pc:docMk/>
          <pc:sldMk cId="2334895531" sldId="267"/>
        </pc:sldMkLst>
        <pc:spChg chg="mod">
          <ac:chgData name="" userId="a957b2927f0ec00f" providerId="LiveId" clId="{4E71DA16-BB52-4CE9-BB84-C2211D929A12}" dt="2024-11-20T10:43:56.655" v="39" actId="1076"/>
          <ac:spMkLst>
            <pc:docMk/>
            <pc:sldMk cId="2334895531" sldId="267"/>
            <ac:spMk id="2" creationId="{A17F3272-BBAF-4906-BF7F-DB23F5D9AA2E}"/>
          </ac:spMkLst>
        </pc:spChg>
        <pc:spChg chg="mod">
          <ac:chgData name="" userId="a957b2927f0ec00f" providerId="LiveId" clId="{4E71DA16-BB52-4CE9-BB84-C2211D929A12}" dt="2024-11-20T10:43:52.459" v="38" actId="20577"/>
          <ac:spMkLst>
            <pc:docMk/>
            <pc:sldMk cId="2334895531" sldId="267"/>
            <ac:spMk id="9" creationId="{6C0B0011-DC51-4F08-AA25-07C1E2A0DBA4}"/>
          </ac:spMkLst>
        </pc:spChg>
      </pc:sldChg>
      <pc:sldChg chg="modSp">
        <pc:chgData name="" userId="a957b2927f0ec00f" providerId="LiveId" clId="{4E71DA16-BB52-4CE9-BB84-C2211D929A12}" dt="2024-11-20T10:50:49.892" v="908"/>
        <pc:sldMkLst>
          <pc:docMk/>
          <pc:sldMk cId="575741884" sldId="272"/>
        </pc:sldMkLst>
        <pc:spChg chg="mod">
          <ac:chgData name="" userId="a957b2927f0ec00f" providerId="LiveId" clId="{4E71DA16-BB52-4CE9-BB84-C2211D929A12}" dt="2024-11-20T10:47:02.449" v="285" actId="20577"/>
          <ac:spMkLst>
            <pc:docMk/>
            <pc:sldMk cId="575741884" sldId="272"/>
            <ac:spMk id="3" creationId="{15C84A81-6D14-4EF3-A92A-63D632461F27}"/>
          </ac:spMkLst>
        </pc:spChg>
        <pc:spChg chg="mod">
          <ac:chgData name="" userId="a957b2927f0ec00f" providerId="LiveId" clId="{4E71DA16-BB52-4CE9-BB84-C2211D929A12}" dt="2024-11-20T10:50:49.892" v="908"/>
          <ac:spMkLst>
            <pc:docMk/>
            <pc:sldMk cId="575741884" sldId="272"/>
            <ac:spMk id="4" creationId="{1C09A79F-4BFB-442B-9954-C2C251B88123}"/>
          </ac:spMkLst>
        </pc:spChg>
      </pc:sldChg>
      <pc:sldChg chg="del">
        <pc:chgData name="" userId="a957b2927f0ec00f" providerId="LiveId" clId="{4E71DA16-BB52-4CE9-BB84-C2211D929A12}" dt="2024-11-20T10:43:58.273" v="40" actId="2696"/>
        <pc:sldMkLst>
          <pc:docMk/>
          <pc:sldMk cId="1638000324" sldId="273"/>
        </pc:sldMkLst>
      </pc:sldChg>
      <pc:sldChg chg="modSp add">
        <pc:chgData name="" userId="a957b2927f0ec00f" providerId="LiveId" clId="{4E71DA16-BB52-4CE9-BB84-C2211D929A12}" dt="2024-11-20T10:54:25.573" v="1275" actId="20577"/>
        <pc:sldMkLst>
          <pc:docMk/>
          <pc:sldMk cId="3758833841" sldId="273"/>
        </pc:sldMkLst>
        <pc:spChg chg="mod">
          <ac:chgData name="" userId="a957b2927f0ec00f" providerId="LiveId" clId="{4E71DA16-BB52-4CE9-BB84-C2211D929A12}" dt="2024-11-20T10:51:03.416" v="955" actId="20577"/>
          <ac:spMkLst>
            <pc:docMk/>
            <pc:sldMk cId="3758833841" sldId="273"/>
            <ac:spMk id="3" creationId="{F6423F3A-E235-4972-83A2-0181EBD02002}"/>
          </ac:spMkLst>
        </pc:spChg>
        <pc:spChg chg="mod">
          <ac:chgData name="" userId="a957b2927f0ec00f" providerId="LiveId" clId="{4E71DA16-BB52-4CE9-BB84-C2211D929A12}" dt="2024-11-20T10:54:25.573" v="1275" actId="20577"/>
          <ac:spMkLst>
            <pc:docMk/>
            <pc:sldMk cId="3758833841" sldId="273"/>
            <ac:spMk id="4" creationId="{15B3749D-E1C9-4DD4-8EB2-A879DCF4D5A6}"/>
          </ac:spMkLst>
        </pc:spChg>
      </pc:sldChg>
      <pc:sldChg chg="modSp add">
        <pc:chgData name="" userId="a957b2927f0ec00f" providerId="LiveId" clId="{4E71DA16-BB52-4CE9-BB84-C2211D929A12}" dt="2024-11-20T10:56:05.307" v="1444"/>
        <pc:sldMkLst>
          <pc:docMk/>
          <pc:sldMk cId="1372578968" sldId="274"/>
        </pc:sldMkLst>
        <pc:spChg chg="mod">
          <ac:chgData name="" userId="a957b2927f0ec00f" providerId="LiveId" clId="{4E71DA16-BB52-4CE9-BB84-C2211D929A12}" dt="2024-11-20T10:54:39.284" v="1286" actId="20577"/>
          <ac:spMkLst>
            <pc:docMk/>
            <pc:sldMk cId="1372578968" sldId="274"/>
            <ac:spMk id="3" creationId="{F6423F3A-E235-4972-83A2-0181EBD02002}"/>
          </ac:spMkLst>
        </pc:spChg>
        <pc:spChg chg="mod">
          <ac:chgData name="" userId="a957b2927f0ec00f" providerId="LiveId" clId="{4E71DA16-BB52-4CE9-BB84-C2211D929A12}" dt="2024-11-20T10:56:05.307" v="1444"/>
          <ac:spMkLst>
            <pc:docMk/>
            <pc:sldMk cId="1372578968" sldId="274"/>
            <ac:spMk id="4" creationId="{15B3749D-E1C9-4DD4-8EB2-A879DCF4D5A6}"/>
          </ac:spMkLst>
        </pc:spChg>
      </pc:sldChg>
      <pc:sldChg chg="modSp add">
        <pc:chgData name="" userId="a957b2927f0ec00f" providerId="LiveId" clId="{4E71DA16-BB52-4CE9-BB84-C2211D929A12}" dt="2024-11-20T10:58:29.548" v="2059" actId="20577"/>
        <pc:sldMkLst>
          <pc:docMk/>
          <pc:sldMk cId="1358289556" sldId="275"/>
        </pc:sldMkLst>
        <pc:spChg chg="mod">
          <ac:chgData name="" userId="a957b2927f0ec00f" providerId="LiveId" clId="{4E71DA16-BB52-4CE9-BB84-C2211D929A12}" dt="2024-11-20T10:56:14.428" v="1453" actId="20577"/>
          <ac:spMkLst>
            <pc:docMk/>
            <pc:sldMk cId="1358289556" sldId="275"/>
            <ac:spMk id="3" creationId="{A812A1DB-BF59-45CF-9881-B1FD8642B6BA}"/>
          </ac:spMkLst>
        </pc:spChg>
        <pc:spChg chg="mod">
          <ac:chgData name="" userId="a957b2927f0ec00f" providerId="LiveId" clId="{4E71DA16-BB52-4CE9-BB84-C2211D929A12}" dt="2024-11-20T10:58:29.548" v="2059" actId="20577"/>
          <ac:spMkLst>
            <pc:docMk/>
            <pc:sldMk cId="1358289556" sldId="275"/>
            <ac:spMk id="4" creationId="{75297AF6-F8E8-4A93-95F5-0D6B8030AC54}"/>
          </ac:spMkLst>
        </pc:spChg>
      </pc:sldChg>
    </pc:docChg>
  </pc:docChgLst>
  <pc:docChgLst>
    <pc:chgData userId="a957b2927f0ec00f" providerId="LiveId" clId="{0B10A084-5FF1-4689-9343-D20D055D88DA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CB1F9109-C1CE-40C3-BB6F-466D7B3A6AC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2CF1FB-3096-470D-AC82-B0EBD121C2D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EAD95-C3F1-42EE-8F7B-C3446CF00229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1E8A61-E4A1-476F-B887-5A0518507A8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1246C7-A6ED-4BCD-85D0-351EFCC619E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2F960-49B8-4623-BDD7-F603A08BE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0930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860CAA-47FB-49F9-92B3-EDF71656F11D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A21CC-F0F7-4D80-B57A-9359D01C9F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8177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2A47AE-CDBD-4716-95E2-C32F90E43DA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44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>
            <a:extLst>
              <a:ext uri="{FF2B5EF4-FFF2-40B4-BE49-F238E27FC236}">
                <a16:creationId xmlns:a16="http://schemas.microsoft.com/office/drawing/2014/main" id="{8B874848-9320-4025-9E00-515012DA416E}"/>
              </a:ext>
            </a:extLst>
          </p:cNvPr>
          <p:cNvSpPr/>
          <p:nvPr userDrawn="1"/>
        </p:nvSpPr>
        <p:spPr>
          <a:xfrm rot="5400000">
            <a:off x="0" y="0"/>
            <a:ext cx="3439005" cy="3439005"/>
          </a:xfrm>
          <a:prstGeom prst="rtTriangle">
            <a:avLst/>
          </a:prstGeom>
          <a:solidFill>
            <a:srgbClr val="EE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005AD96-EBF3-4AB0-8078-A07660C130FC}"/>
              </a:ext>
            </a:extLst>
          </p:cNvPr>
          <p:cNvSpPr/>
          <p:nvPr userDrawn="1"/>
        </p:nvSpPr>
        <p:spPr>
          <a:xfrm>
            <a:off x="38100" y="44450"/>
            <a:ext cx="12103100" cy="673735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D3E4E80-FCAF-4944-B29F-91D073BFABEC}"/>
              </a:ext>
            </a:extLst>
          </p:cNvPr>
          <p:cNvCxnSpPr>
            <a:cxnSpLocks/>
          </p:cNvCxnSpPr>
          <p:nvPr userDrawn="1"/>
        </p:nvCxnSpPr>
        <p:spPr>
          <a:xfrm>
            <a:off x="5010150" y="6159500"/>
            <a:ext cx="2159000" cy="0"/>
          </a:xfrm>
          <a:prstGeom prst="line">
            <a:avLst/>
          </a:prstGeom>
          <a:ln w="19050">
            <a:solidFill>
              <a:srgbClr val="DC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3773727" y="1843087"/>
            <a:ext cx="4699000" cy="792163"/>
          </a:xfrm>
          <a:solidFill>
            <a:srgbClr val="F3F3F3"/>
          </a:solidFill>
        </p:spPr>
        <p:txBody>
          <a:bodyPr anchor="b"/>
          <a:lstStyle>
            <a:lvl1pPr algn="ctr">
              <a:defRPr sz="6000">
                <a:latin typeface="마루 부리 굵은" panose="020B0600000101010101" pitchFamily="50" charset="-127"/>
                <a:ea typeface="마루 부리 굵은" panose="020B0600000101010101" pitchFamily="50" charset="-127"/>
                <a:cs typeface="Aharoni" panose="020B0604020202020204" pitchFamily="2" charset="-79"/>
              </a:defRPr>
            </a:lvl1pPr>
          </a:lstStyle>
          <a:p>
            <a:r>
              <a:rPr lang="ko-KR" altLang="en-US"/>
              <a:t>제목</a:t>
            </a:r>
          </a:p>
        </p:txBody>
      </p:sp>
      <p:pic>
        <p:nvPicPr>
          <p:cNvPr id="10" name="Google Shape;52;p1">
            <a:extLst>
              <a:ext uri="{FF2B5EF4-FFF2-40B4-BE49-F238E27FC236}">
                <a16:creationId xmlns:a16="http://schemas.microsoft.com/office/drawing/2014/main" id="{5AF44C35-DC7A-4D1C-9081-3A6D188F4BB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9489377" y="5974834"/>
            <a:ext cx="2547746" cy="7138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7775C48-41F3-4CED-8387-44B7C0237850}"/>
              </a:ext>
            </a:extLst>
          </p:cNvPr>
          <p:cNvCxnSpPr>
            <a:cxnSpLocks/>
          </p:cNvCxnSpPr>
          <p:nvPr userDrawn="1"/>
        </p:nvCxnSpPr>
        <p:spPr>
          <a:xfrm>
            <a:off x="3439005" y="2711450"/>
            <a:ext cx="5368445" cy="0"/>
          </a:xfrm>
          <a:prstGeom prst="line">
            <a:avLst/>
          </a:prstGeom>
          <a:ln w="19050">
            <a:solidFill>
              <a:srgbClr val="DC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7F0C583-A982-48F8-A93F-E2E768A93398}"/>
              </a:ext>
            </a:extLst>
          </p:cNvPr>
          <p:cNvSpPr txBox="1"/>
          <p:nvPr userDrawn="1"/>
        </p:nvSpPr>
        <p:spPr>
          <a:xfrm>
            <a:off x="-12700" y="6610806"/>
            <a:ext cx="8255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chemeClr val="bg2">
                    <a:lumMod val="90000"/>
                  </a:schemeClr>
                </a:solidFill>
                <a:latin typeface="IM혜민 Bold" panose="02020803000000000000" pitchFamily="18" charset="-127"/>
                <a:ea typeface="IM혜민 Bold" panose="02020803000000000000" pitchFamily="18" charset="-127"/>
              </a:rPr>
              <a:t>ⓒ </a:t>
            </a:r>
            <a:r>
              <a:rPr lang="en-US" altLang="ko-KR" sz="800">
                <a:solidFill>
                  <a:schemeClr val="bg2">
                    <a:lumMod val="90000"/>
                  </a:schemeClr>
                </a:solidFill>
                <a:latin typeface="IM혜민 Bold" panose="02020803000000000000" pitchFamily="18" charset="-127"/>
                <a:ea typeface="IM혜민 Bold" panose="02020803000000000000" pitchFamily="18" charset="-127"/>
              </a:rPr>
              <a:t>2024. Woo.</a:t>
            </a:r>
            <a:endParaRPr lang="ko-KR" altLang="en-US" sz="800">
              <a:solidFill>
                <a:schemeClr val="bg2">
                  <a:lumMod val="90000"/>
                </a:schemeClr>
              </a:solidFill>
              <a:latin typeface="IM혜민 Bold" panose="02020803000000000000" pitchFamily="18" charset="-127"/>
              <a:ea typeface="IM혜민 Bold" panose="020208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179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19A27A5F-CF9A-41EB-8EE3-621D4E3F457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44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각 삼각형 36">
            <a:extLst>
              <a:ext uri="{FF2B5EF4-FFF2-40B4-BE49-F238E27FC236}">
                <a16:creationId xmlns:a16="http://schemas.microsoft.com/office/drawing/2014/main" id="{935A99EB-F5F3-4189-A89E-D6609E031E9B}"/>
              </a:ext>
            </a:extLst>
          </p:cNvPr>
          <p:cNvSpPr/>
          <p:nvPr userDrawn="1"/>
        </p:nvSpPr>
        <p:spPr>
          <a:xfrm rot="5400000">
            <a:off x="0" y="0"/>
            <a:ext cx="3439005" cy="3439005"/>
          </a:xfrm>
          <a:prstGeom prst="rtTriangle">
            <a:avLst/>
          </a:prstGeom>
          <a:solidFill>
            <a:srgbClr val="EE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56ED6E1-A6F4-431F-A4D6-6713FA47215A}"/>
              </a:ext>
            </a:extLst>
          </p:cNvPr>
          <p:cNvSpPr/>
          <p:nvPr userDrawn="1"/>
        </p:nvSpPr>
        <p:spPr>
          <a:xfrm>
            <a:off x="38100" y="44450"/>
            <a:ext cx="12103100" cy="673735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AB89D1-5262-42D0-B642-D894C8D16695}"/>
              </a:ext>
            </a:extLst>
          </p:cNvPr>
          <p:cNvSpPr txBox="1"/>
          <p:nvPr userDrawn="1"/>
        </p:nvSpPr>
        <p:spPr>
          <a:xfrm>
            <a:off x="1228540" y="573161"/>
            <a:ext cx="25571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400" baseline="0" dirty="0" err="1">
                <a:solidFill>
                  <a:schemeClr val="tx1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ontents</a:t>
            </a:r>
            <a:endParaRPr lang="ko-KR" altLang="en-US" sz="4400" spc="400" baseline="0" dirty="0">
              <a:solidFill>
                <a:schemeClr val="tx1"/>
              </a:solidFill>
              <a:latin typeface="마루 부리 굵은" panose="020B0600000101010101" pitchFamily="50" charset="-127"/>
              <a:ea typeface="마루 부리 굵은" panose="020B0600000101010101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3660D2B-31D5-44BD-9B44-09AC35DBB9C2}"/>
              </a:ext>
            </a:extLst>
          </p:cNvPr>
          <p:cNvGrpSpPr/>
          <p:nvPr userDrawn="1"/>
        </p:nvGrpSpPr>
        <p:grpSpPr>
          <a:xfrm>
            <a:off x="1099009" y="1854675"/>
            <a:ext cx="572901" cy="423733"/>
            <a:chOff x="1471799" y="2717800"/>
            <a:chExt cx="572901" cy="423733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51AC03C5-8068-4F27-965E-5AAB362CF92C}"/>
                </a:ext>
              </a:extLst>
            </p:cNvPr>
            <p:cNvCxnSpPr/>
            <p:nvPr/>
          </p:nvCxnSpPr>
          <p:spPr>
            <a:xfrm>
              <a:off x="1471799" y="2717800"/>
              <a:ext cx="572901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222D625-C28C-45F9-8640-51F51B57775D}"/>
                </a:ext>
              </a:extLst>
            </p:cNvPr>
            <p:cNvSpPr txBox="1"/>
            <p:nvPr/>
          </p:nvSpPr>
          <p:spPr>
            <a:xfrm>
              <a:off x="1474176" y="277220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4">
                      <a:lumMod val="50000"/>
                    </a:schemeClr>
                  </a:solidFill>
                </a:rPr>
                <a:t>001</a:t>
              </a:r>
              <a:endParaRPr lang="ko-KR" altLang="en-US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D7F3802-958A-49C1-B39D-9EB17B7A81E6}"/>
              </a:ext>
            </a:extLst>
          </p:cNvPr>
          <p:cNvGrpSpPr/>
          <p:nvPr userDrawn="1"/>
        </p:nvGrpSpPr>
        <p:grpSpPr>
          <a:xfrm>
            <a:off x="1099009" y="2819875"/>
            <a:ext cx="572901" cy="423733"/>
            <a:chOff x="1471799" y="2717800"/>
            <a:chExt cx="572901" cy="423733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D61C1D0C-12EB-4416-B56D-F859D6C1D509}"/>
                </a:ext>
              </a:extLst>
            </p:cNvPr>
            <p:cNvCxnSpPr/>
            <p:nvPr/>
          </p:nvCxnSpPr>
          <p:spPr>
            <a:xfrm>
              <a:off x="1471799" y="2717800"/>
              <a:ext cx="572901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4DA7294-E5F0-4D85-98A8-D7C25DFBB476}"/>
                </a:ext>
              </a:extLst>
            </p:cNvPr>
            <p:cNvSpPr txBox="1"/>
            <p:nvPr/>
          </p:nvSpPr>
          <p:spPr>
            <a:xfrm>
              <a:off x="1474176" y="277220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4">
                      <a:lumMod val="50000"/>
                    </a:schemeClr>
                  </a:solidFill>
                </a:rPr>
                <a:t>002</a:t>
              </a:r>
              <a:endParaRPr lang="ko-KR" altLang="en-US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916E3D3-5128-4A2E-9A70-B719D546EB7B}"/>
              </a:ext>
            </a:extLst>
          </p:cNvPr>
          <p:cNvGrpSpPr/>
          <p:nvPr userDrawn="1"/>
        </p:nvGrpSpPr>
        <p:grpSpPr>
          <a:xfrm>
            <a:off x="1099009" y="3785075"/>
            <a:ext cx="572901" cy="423733"/>
            <a:chOff x="1471799" y="2717800"/>
            <a:chExt cx="572901" cy="423733"/>
          </a:xfrm>
        </p:grpSpPr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771B59AB-F2A4-46A3-9364-D3D3C7D15874}"/>
                </a:ext>
              </a:extLst>
            </p:cNvPr>
            <p:cNvCxnSpPr/>
            <p:nvPr/>
          </p:nvCxnSpPr>
          <p:spPr>
            <a:xfrm>
              <a:off x="1471799" y="2717800"/>
              <a:ext cx="572901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962F050-B052-4052-AB5F-90772F8B5FD9}"/>
                </a:ext>
              </a:extLst>
            </p:cNvPr>
            <p:cNvSpPr txBox="1"/>
            <p:nvPr/>
          </p:nvSpPr>
          <p:spPr>
            <a:xfrm>
              <a:off x="1474176" y="277220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4">
                      <a:lumMod val="50000"/>
                    </a:schemeClr>
                  </a:solidFill>
                </a:rPr>
                <a:t>003</a:t>
              </a:r>
              <a:endParaRPr lang="ko-KR" altLang="en-US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B1C20A3-ECE5-42A6-8D90-23A8055C838A}"/>
              </a:ext>
            </a:extLst>
          </p:cNvPr>
          <p:cNvGrpSpPr/>
          <p:nvPr userDrawn="1"/>
        </p:nvGrpSpPr>
        <p:grpSpPr>
          <a:xfrm>
            <a:off x="1099009" y="4750275"/>
            <a:ext cx="572901" cy="423733"/>
            <a:chOff x="1471799" y="2717800"/>
            <a:chExt cx="572901" cy="423733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76FC400-0A30-4CAA-B4C2-B086CBE46797}"/>
                </a:ext>
              </a:extLst>
            </p:cNvPr>
            <p:cNvCxnSpPr/>
            <p:nvPr/>
          </p:nvCxnSpPr>
          <p:spPr>
            <a:xfrm>
              <a:off x="1471799" y="2717800"/>
              <a:ext cx="572901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BB852A8-08F0-4FA7-A70F-04973EF30E46}"/>
                </a:ext>
              </a:extLst>
            </p:cNvPr>
            <p:cNvSpPr txBox="1"/>
            <p:nvPr/>
          </p:nvSpPr>
          <p:spPr>
            <a:xfrm>
              <a:off x="1474176" y="277220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4">
                      <a:lumMod val="50000"/>
                    </a:schemeClr>
                  </a:solidFill>
                </a:rPr>
                <a:t>004</a:t>
              </a:r>
              <a:endParaRPr lang="ko-KR" altLang="en-US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pic>
        <p:nvPicPr>
          <p:cNvPr id="41" name="그림 40">
            <a:extLst>
              <a:ext uri="{FF2B5EF4-FFF2-40B4-BE49-F238E27FC236}">
                <a16:creationId xmlns:a16="http://schemas.microsoft.com/office/drawing/2014/main" id="{C79F140F-BFAB-40E8-B0E2-7A31CFF963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2962" t="26268" r="33091" b="36127"/>
          <a:stretch/>
        </p:blipFill>
        <p:spPr>
          <a:xfrm>
            <a:off x="454511" y="261946"/>
            <a:ext cx="774029" cy="965200"/>
          </a:xfrm>
          <a:prstGeom prst="rect">
            <a:avLst/>
          </a:prstGeom>
        </p:spPr>
      </p:pic>
      <p:sp>
        <p:nvSpPr>
          <p:cNvPr id="50" name="텍스트 개체 틀 48">
            <a:extLst>
              <a:ext uri="{FF2B5EF4-FFF2-40B4-BE49-F238E27FC236}">
                <a16:creationId xmlns:a16="http://schemas.microsoft.com/office/drawing/2014/main" id="{B581197A-3B44-499E-928C-6F2FAF9B0C7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82558" y="1881876"/>
            <a:ext cx="4699000" cy="423732"/>
          </a:xfrm>
        </p:spPr>
        <p:txBody>
          <a:bodyPr>
            <a:normAutofit/>
          </a:bodyPr>
          <a:lstStyle>
            <a:lvl1pPr marL="0" indent="0">
              <a:buNone/>
              <a:defRPr lang="ko-KR" altLang="en-US" sz="2400" kern="1200">
                <a:solidFill>
                  <a:schemeClr val="accent2">
                    <a:lumMod val="75000"/>
                  </a:schemeClr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  <a:cs typeface="Aharoni" panose="020B0604020202020204" pitchFamily="2" charset="-79"/>
              </a:defRPr>
            </a:lvl1pPr>
          </a:lstStyle>
          <a:p>
            <a:pPr lvl="0"/>
            <a:r>
              <a:rPr lang="en-US" altLang="ko-KR"/>
              <a:t>Description</a:t>
            </a:r>
            <a:endParaRPr lang="ko-KR" altLang="en-US"/>
          </a:p>
        </p:txBody>
      </p:sp>
      <p:sp>
        <p:nvSpPr>
          <p:cNvPr id="51" name="텍스트 개체 틀 48">
            <a:extLst>
              <a:ext uri="{FF2B5EF4-FFF2-40B4-BE49-F238E27FC236}">
                <a16:creationId xmlns:a16="http://schemas.microsoft.com/office/drawing/2014/main" id="{EFF30883-FB8B-4516-9E2C-BFC9D7F624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782558" y="2847076"/>
            <a:ext cx="4699000" cy="423732"/>
          </a:xfrm>
        </p:spPr>
        <p:txBody>
          <a:bodyPr>
            <a:normAutofit/>
          </a:bodyPr>
          <a:lstStyle>
            <a:lvl1pPr marL="0" indent="0">
              <a:buNone/>
              <a:defRPr lang="ko-KR" altLang="en-US" sz="2400" kern="1200">
                <a:solidFill>
                  <a:schemeClr val="accent2">
                    <a:lumMod val="75000"/>
                  </a:schemeClr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  <a:cs typeface="Aharoni" panose="020B0604020202020204" pitchFamily="2" charset="-79"/>
              </a:defRPr>
            </a:lvl1pPr>
          </a:lstStyle>
          <a:p>
            <a:pPr lvl="0"/>
            <a:r>
              <a:rPr lang="en-US" altLang="ko-KR"/>
              <a:t>Approach</a:t>
            </a:r>
            <a:endParaRPr lang="ko-KR" altLang="en-US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506CF26-CB91-45CB-9696-CDC731B302BF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1556245"/>
            <a:ext cx="9120093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6D3A25D-5CCC-42E8-8D45-4A4A3B3CF537}"/>
              </a:ext>
            </a:extLst>
          </p:cNvPr>
          <p:cNvSpPr/>
          <p:nvPr userDrawn="1"/>
        </p:nvSpPr>
        <p:spPr>
          <a:xfrm>
            <a:off x="7888940" y="44450"/>
            <a:ext cx="4252259" cy="6737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슬라이드 번호 개체 틀 5">
            <a:extLst>
              <a:ext uri="{FF2B5EF4-FFF2-40B4-BE49-F238E27FC236}">
                <a16:creationId xmlns:a16="http://schemas.microsoft.com/office/drawing/2014/main" id="{2E4479B3-55B4-49E3-B21D-1021C5844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6658" y="208036"/>
            <a:ext cx="685800" cy="365125"/>
          </a:xfrm>
        </p:spPr>
        <p:txBody>
          <a:bodyPr/>
          <a:lstStyle>
            <a:lvl1pPr algn="ctr">
              <a:defRPr sz="2000">
                <a:solidFill>
                  <a:schemeClr val="bg2">
                    <a:lumMod val="50000"/>
                  </a:schemeClr>
                </a:solidFill>
                <a:latin typeface="IM혜민 Bold" panose="02020803000000000000" pitchFamily="18" charset="-127"/>
                <a:ea typeface="IM혜민 Bold" panose="02020803000000000000" pitchFamily="18" charset="-127"/>
              </a:defRPr>
            </a:lvl1pPr>
          </a:lstStyle>
          <a:p>
            <a:fld id="{339B9C72-21D5-4AB9-87FA-CC4C72A0D34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FDB1E553-1E16-4293-AD43-09A02472AB48}"/>
              </a:ext>
            </a:extLst>
          </p:cNvPr>
          <p:cNvGrpSpPr/>
          <p:nvPr userDrawn="1"/>
        </p:nvGrpSpPr>
        <p:grpSpPr>
          <a:xfrm>
            <a:off x="11271258" y="314853"/>
            <a:ext cx="165093" cy="165093"/>
            <a:chOff x="10763250" y="209550"/>
            <a:chExt cx="247649" cy="247649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897A31C5-DC27-40A6-A463-D218A8E4300B}"/>
                </a:ext>
              </a:extLst>
            </p:cNvPr>
            <p:cNvSpPr/>
            <p:nvPr userDrawn="1"/>
          </p:nvSpPr>
          <p:spPr>
            <a:xfrm>
              <a:off x="10763250" y="209550"/>
              <a:ext cx="247649" cy="247649"/>
            </a:xfrm>
            <a:prstGeom prst="ellipse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>
              <a:extLst>
                <a:ext uri="{FF2B5EF4-FFF2-40B4-BE49-F238E27FC236}">
                  <a16:creationId xmlns:a16="http://schemas.microsoft.com/office/drawing/2014/main" id="{591C8B3A-50D4-4A7C-A286-4492678A7C64}"/>
                </a:ext>
              </a:extLst>
            </p:cNvPr>
            <p:cNvSpPr/>
            <p:nvPr userDrawn="1"/>
          </p:nvSpPr>
          <p:spPr>
            <a:xfrm rot="16200000">
              <a:off x="10780395" y="260583"/>
              <a:ext cx="165735" cy="142875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028EE7C-00B3-4B13-B4F3-06CBBE558F75}"/>
              </a:ext>
            </a:extLst>
          </p:cNvPr>
          <p:cNvGrpSpPr/>
          <p:nvPr userDrawn="1"/>
        </p:nvGrpSpPr>
        <p:grpSpPr>
          <a:xfrm rot="10800000">
            <a:off x="11849103" y="313950"/>
            <a:ext cx="165093" cy="165093"/>
            <a:chOff x="10763250" y="209550"/>
            <a:chExt cx="247649" cy="247649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129A8B9F-445D-43C8-AD12-F2042DFC8269}"/>
                </a:ext>
              </a:extLst>
            </p:cNvPr>
            <p:cNvSpPr/>
            <p:nvPr userDrawn="1"/>
          </p:nvSpPr>
          <p:spPr>
            <a:xfrm>
              <a:off x="10763250" y="209550"/>
              <a:ext cx="247649" cy="247649"/>
            </a:xfrm>
            <a:prstGeom prst="ellipse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이등변 삼각형 63">
              <a:extLst>
                <a:ext uri="{FF2B5EF4-FFF2-40B4-BE49-F238E27FC236}">
                  <a16:creationId xmlns:a16="http://schemas.microsoft.com/office/drawing/2014/main" id="{DBFFF908-F9BD-4680-8701-6EA7EA22F85A}"/>
                </a:ext>
              </a:extLst>
            </p:cNvPr>
            <p:cNvSpPr/>
            <p:nvPr userDrawn="1"/>
          </p:nvSpPr>
          <p:spPr>
            <a:xfrm rot="16200000">
              <a:off x="10780395" y="260583"/>
              <a:ext cx="165735" cy="142875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텍스트 개체 틀 48">
            <a:extLst>
              <a:ext uri="{FF2B5EF4-FFF2-40B4-BE49-F238E27FC236}">
                <a16:creationId xmlns:a16="http://schemas.microsoft.com/office/drawing/2014/main" id="{0BCD7D9F-B9E9-44E2-981E-68A189D75B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782558" y="3812276"/>
            <a:ext cx="4699000" cy="423732"/>
          </a:xfrm>
        </p:spPr>
        <p:txBody>
          <a:bodyPr>
            <a:normAutofit/>
          </a:bodyPr>
          <a:lstStyle>
            <a:lvl1pPr marL="0" indent="0">
              <a:buNone/>
              <a:defRPr lang="ko-KR" altLang="en-US" sz="2400" kern="1200">
                <a:solidFill>
                  <a:schemeClr val="accent2">
                    <a:lumMod val="75000"/>
                  </a:schemeClr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  <a:cs typeface="Aharoni" panose="020B0604020202020204" pitchFamily="2" charset="-79"/>
              </a:defRPr>
            </a:lvl1pPr>
          </a:lstStyle>
          <a:p>
            <a:pPr lvl="0"/>
            <a:r>
              <a:rPr lang="en-US" altLang="ko-KR"/>
              <a:t>Proposed Methods</a:t>
            </a:r>
            <a:endParaRPr lang="ko-KR" altLang="en-US"/>
          </a:p>
        </p:txBody>
      </p:sp>
      <p:sp>
        <p:nvSpPr>
          <p:cNvPr id="34" name="텍스트 개체 틀 48">
            <a:extLst>
              <a:ext uri="{FF2B5EF4-FFF2-40B4-BE49-F238E27FC236}">
                <a16:creationId xmlns:a16="http://schemas.microsoft.com/office/drawing/2014/main" id="{36A358B8-8602-4D08-96C8-DADF06C7E3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82558" y="4777476"/>
            <a:ext cx="4699000" cy="423732"/>
          </a:xfrm>
        </p:spPr>
        <p:txBody>
          <a:bodyPr>
            <a:normAutofit/>
          </a:bodyPr>
          <a:lstStyle>
            <a:lvl1pPr marL="0" indent="0">
              <a:buNone/>
              <a:defRPr lang="ko-KR" altLang="en-US" sz="2400" kern="1200">
                <a:solidFill>
                  <a:schemeClr val="accent2">
                    <a:lumMod val="75000"/>
                  </a:schemeClr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  <a:cs typeface="Aharoni" panose="020B0604020202020204" pitchFamily="2" charset="-79"/>
              </a:defRPr>
            </a:lvl1pPr>
          </a:lstStyle>
          <a:p>
            <a:pPr lvl="0"/>
            <a:r>
              <a:rPr lang="en-US" altLang="ko-KR"/>
              <a:t>Summary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985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296658" y="208036"/>
            <a:ext cx="685800" cy="365125"/>
          </a:xfrm>
        </p:spPr>
        <p:txBody>
          <a:bodyPr/>
          <a:lstStyle>
            <a:lvl1pPr algn="ctr">
              <a:defRPr sz="2000">
                <a:solidFill>
                  <a:schemeClr val="bg2">
                    <a:lumMod val="50000"/>
                  </a:schemeClr>
                </a:solidFill>
                <a:latin typeface="IM혜민 Bold" panose="02020803000000000000" pitchFamily="18" charset="-127"/>
                <a:ea typeface="IM혜민 Bold" panose="02020803000000000000" pitchFamily="18" charset="-127"/>
              </a:defRPr>
            </a:lvl1pPr>
          </a:lstStyle>
          <a:p>
            <a:fld id="{339B9C72-21D5-4AB9-87FA-CC4C72A0D34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EA77315-DDFD-4E70-983E-DF71F44C7EB2}"/>
              </a:ext>
            </a:extLst>
          </p:cNvPr>
          <p:cNvCxnSpPr>
            <a:cxnSpLocks/>
          </p:cNvCxnSpPr>
          <p:nvPr userDrawn="1"/>
        </p:nvCxnSpPr>
        <p:spPr>
          <a:xfrm>
            <a:off x="158376" y="633879"/>
            <a:ext cx="11818471" cy="0"/>
          </a:xfrm>
          <a:prstGeom prst="line">
            <a:avLst/>
          </a:prstGeom>
          <a:ln w="19050">
            <a:solidFill>
              <a:srgbClr val="DC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1">
            <a:extLst>
              <a:ext uri="{FF2B5EF4-FFF2-40B4-BE49-F238E27FC236}">
                <a16:creationId xmlns:a16="http://schemas.microsoft.com/office/drawing/2014/main" id="{32606701-44B0-4D24-9860-708568C3D9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8376" y="101600"/>
            <a:ext cx="8985624" cy="532280"/>
          </a:xfrm>
          <a:noFill/>
        </p:spPr>
        <p:txBody>
          <a:bodyPr anchor="b">
            <a:noAutofit/>
          </a:bodyPr>
          <a:lstStyle>
            <a:lvl1pPr algn="l">
              <a:defRPr sz="3200">
                <a:latin typeface="마루 부리 굵은" panose="020B0600000101010101" pitchFamily="50" charset="-127"/>
                <a:ea typeface="마루 부리 굵은" panose="020B0600000101010101" pitchFamily="50" charset="-127"/>
                <a:cs typeface="Aharoni" panose="020B0604020202020204" pitchFamily="2" charset="-79"/>
              </a:defRPr>
            </a:lvl1pPr>
          </a:lstStyle>
          <a:p>
            <a:r>
              <a:rPr lang="ko-KR" altLang="en-US"/>
              <a:t>제목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1593B03-3F51-4D79-A45A-BFAF8A06C219}"/>
              </a:ext>
            </a:extLst>
          </p:cNvPr>
          <p:cNvGrpSpPr/>
          <p:nvPr userDrawn="1"/>
        </p:nvGrpSpPr>
        <p:grpSpPr>
          <a:xfrm>
            <a:off x="11271258" y="314853"/>
            <a:ext cx="165093" cy="165093"/>
            <a:chOff x="10763250" y="209550"/>
            <a:chExt cx="247649" cy="247649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F544D6B1-E45A-4F5C-B15A-C855BAD37793}"/>
                </a:ext>
              </a:extLst>
            </p:cNvPr>
            <p:cNvSpPr/>
            <p:nvPr userDrawn="1"/>
          </p:nvSpPr>
          <p:spPr>
            <a:xfrm>
              <a:off x="10763250" y="209550"/>
              <a:ext cx="247649" cy="247649"/>
            </a:xfrm>
            <a:prstGeom prst="ellipse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C82470C4-4E8E-4AE7-B192-03F52B4B9EB7}"/>
                </a:ext>
              </a:extLst>
            </p:cNvPr>
            <p:cNvSpPr/>
            <p:nvPr userDrawn="1"/>
          </p:nvSpPr>
          <p:spPr>
            <a:xfrm rot="16200000">
              <a:off x="10780395" y="260583"/>
              <a:ext cx="165735" cy="142875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34614D7-1319-4D8F-9048-BD64B3840E0E}"/>
              </a:ext>
            </a:extLst>
          </p:cNvPr>
          <p:cNvGrpSpPr/>
          <p:nvPr userDrawn="1"/>
        </p:nvGrpSpPr>
        <p:grpSpPr>
          <a:xfrm rot="10800000">
            <a:off x="11849103" y="313950"/>
            <a:ext cx="165093" cy="165093"/>
            <a:chOff x="10763250" y="209550"/>
            <a:chExt cx="247649" cy="24764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E6DDADC3-16B6-49D8-A082-B9F18C089968}"/>
                </a:ext>
              </a:extLst>
            </p:cNvPr>
            <p:cNvSpPr/>
            <p:nvPr userDrawn="1"/>
          </p:nvSpPr>
          <p:spPr>
            <a:xfrm>
              <a:off x="10763250" y="209550"/>
              <a:ext cx="247649" cy="247649"/>
            </a:xfrm>
            <a:prstGeom prst="ellipse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D6F14D1B-E7F1-43B2-8AE0-A178AD2F7079}"/>
                </a:ext>
              </a:extLst>
            </p:cNvPr>
            <p:cNvSpPr/>
            <p:nvPr userDrawn="1"/>
          </p:nvSpPr>
          <p:spPr>
            <a:xfrm rot="16200000">
              <a:off x="10780395" y="260583"/>
              <a:ext cx="165735" cy="142875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2C05D2E0-19EC-4EEB-BF1E-A2DAFD7C85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8750" y="688994"/>
            <a:ext cx="11855450" cy="6116619"/>
          </a:xfrm>
        </p:spPr>
        <p:txBody>
          <a:bodyPr/>
          <a:lstStyle>
            <a:lvl1pPr marL="228600" indent="-228600">
              <a:buClr>
                <a:schemeClr val="accent2"/>
              </a:buClr>
              <a:buFontTx/>
              <a:buBlip>
                <a:blip r:embed="rId2"/>
              </a:buBlip>
              <a:defRPr sz="2400">
                <a:latin typeface="마루 부리 굵은" panose="020B0600000101010101" pitchFamily="50" charset="-127"/>
                <a:ea typeface="마루 부리 굵은" panose="020B0600000101010101" pitchFamily="50" charset="-127"/>
              </a:defRPr>
            </a:lvl1pPr>
            <a:lvl2pPr marL="539750" indent="-273050">
              <a:buFontTx/>
              <a:buBlip>
                <a:blip r:embed="rId3"/>
              </a:buBlip>
              <a:defRPr sz="2000">
                <a:latin typeface="마루 부리 굵은" panose="020B0600000101010101" pitchFamily="50" charset="-127"/>
                <a:ea typeface="마루 부리 굵은" panose="020B0600000101010101" pitchFamily="50" charset="-127"/>
              </a:defRPr>
            </a:lvl2pPr>
            <a:lvl3pPr marL="717550" indent="-266700">
              <a:buClr>
                <a:srgbClr val="F595AA"/>
              </a:buClr>
              <a:buFont typeface="Arial" panose="020B0604020202020204" pitchFamily="34" charset="0"/>
              <a:buChar char="•"/>
              <a:defRPr sz="1800">
                <a:latin typeface="마루 부리 가는" panose="020B0600000101010101" pitchFamily="50" charset="-127"/>
                <a:ea typeface="마루 부리 가는" panose="020B0600000101010101" pitchFamily="50" charset="-127"/>
              </a:defRPr>
            </a:lvl3pPr>
            <a:lvl4pPr marL="895350" indent="-266700">
              <a:buClr>
                <a:schemeClr val="accent2">
                  <a:lumMod val="60000"/>
                  <a:lumOff val="40000"/>
                </a:schemeClr>
              </a:buClr>
              <a:buFont typeface="마루 부리 굵은" panose="020B0600000101010101" pitchFamily="50" charset="-127"/>
              <a:buChar char="—"/>
              <a:defRPr sz="1600">
                <a:latin typeface="마루 부리 가는" panose="020B0600000101010101" pitchFamily="50" charset="-127"/>
                <a:ea typeface="마루 부리 가는" panose="020B0600000101010101" pitchFamily="50" charset="-127"/>
              </a:defRPr>
            </a:lvl4pPr>
            <a:lvl5pPr>
              <a:defRPr>
                <a:latin typeface="마루 부리 굵은" panose="020B0600000101010101" pitchFamily="50" charset="-127"/>
                <a:ea typeface="마루 부리 굵은" panose="020B0600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</p:spTree>
    <p:extLst>
      <p:ext uri="{BB962C8B-B14F-4D97-AF65-F5344CB8AC3E}">
        <p14:creationId xmlns:p14="http://schemas.microsoft.com/office/powerpoint/2010/main" val="2482823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077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7F3272-BBAF-4906-BF7F-DB23F5D9A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6570" y="1871902"/>
            <a:ext cx="7079810" cy="792163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프로젝트 보고서 양식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0B0011-DC51-4F08-AA25-07C1E2A0DBA4}"/>
              </a:ext>
            </a:extLst>
          </p:cNvPr>
          <p:cNvSpPr txBox="1"/>
          <p:nvPr/>
        </p:nvSpPr>
        <p:spPr>
          <a:xfrm>
            <a:off x="4991100" y="5765800"/>
            <a:ext cx="2190750" cy="374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IM혜민 Bold" panose="02020803000000000000" pitchFamily="18" charset="-127"/>
                <a:ea typeface="IM혜민 Bold" panose="02020803000000000000" pitchFamily="18" charset="-127"/>
              </a:rPr>
              <a:t>Nov.</a:t>
            </a:r>
            <a:r>
              <a:rPr lang="ko-KR" altLang="en-US">
                <a:latin typeface="IM혜민 Bold" panose="02020803000000000000" pitchFamily="18" charset="-127"/>
                <a:ea typeface="IM혜민 Bold" panose="02020803000000000000" pitchFamily="18" charset="-127"/>
              </a:rPr>
              <a:t> </a:t>
            </a:r>
            <a:r>
              <a:rPr lang="en-US" altLang="ko-KR">
                <a:latin typeface="IM혜민 Bold" panose="02020803000000000000" pitchFamily="18" charset="-127"/>
                <a:ea typeface="IM혜민 Bold" panose="02020803000000000000" pitchFamily="18" charset="-127"/>
              </a:rPr>
              <a:t>20.</a:t>
            </a:r>
            <a:r>
              <a:rPr lang="ko-KR" altLang="en-US">
                <a:latin typeface="IM혜민 Bold" panose="02020803000000000000" pitchFamily="18" charset="-127"/>
                <a:ea typeface="IM혜민 Bold" panose="02020803000000000000" pitchFamily="18" charset="-127"/>
              </a:rPr>
              <a:t> </a:t>
            </a:r>
            <a:r>
              <a:rPr lang="en-US" altLang="ko-KR">
                <a:latin typeface="IM혜민 Bold" panose="02020803000000000000" pitchFamily="18" charset="-127"/>
                <a:ea typeface="IM혜민 Bold" panose="02020803000000000000" pitchFamily="18" charset="-127"/>
              </a:rPr>
              <a:t>2024</a:t>
            </a:r>
            <a:endParaRPr lang="ko-KR" altLang="en-US">
              <a:latin typeface="IM혜민 Bold" panose="02020803000000000000" pitchFamily="18" charset="-127"/>
              <a:ea typeface="IM혜민 Bold" panose="020208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4895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C94EBFC-3C86-4C5D-A4B6-33507BA0E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5C84A81-6D14-4EF3-A92A-63D632461F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Multi Layer Perceptrons (MLP)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09A79F-4BFB-442B-9954-C2C251B881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어떤 전처리 과정을 적용하였나요</a:t>
            </a:r>
            <a:r>
              <a:rPr lang="en-US" altLang="ko-KR"/>
              <a:t>?</a:t>
            </a:r>
          </a:p>
          <a:p>
            <a:pPr lvl="1"/>
            <a:r>
              <a:rPr lang="en-US" altLang="ko-KR"/>
              <a:t>ex) NaN</a:t>
            </a:r>
            <a:r>
              <a:rPr lang="ko-KR" altLang="en-US"/>
              <a:t>값은 평균값으로 처리함</a:t>
            </a:r>
            <a:r>
              <a:rPr lang="en-US" altLang="ko-KR"/>
              <a:t>, why? </a:t>
            </a:r>
          </a:p>
          <a:p>
            <a:pPr lvl="1"/>
            <a:endParaRPr lang="en-US" altLang="ko-KR"/>
          </a:p>
          <a:p>
            <a:r>
              <a:rPr lang="en-US" altLang="ko-KR"/>
              <a:t> </a:t>
            </a:r>
            <a:r>
              <a:rPr lang="ko-KR" altLang="en-US"/>
              <a:t>모델의 구조는 어떻게 구성했나요</a:t>
            </a:r>
            <a:r>
              <a:rPr lang="en-US" altLang="ko-KR"/>
              <a:t>?</a:t>
            </a:r>
          </a:p>
          <a:p>
            <a:pPr lvl="1"/>
            <a:r>
              <a:rPr lang="en-US" altLang="ko-KR"/>
              <a:t>ex) </a:t>
            </a:r>
            <a:r>
              <a:rPr lang="ko-KR" altLang="en-US"/>
              <a:t>각 레이어 별로 </a:t>
            </a:r>
            <a:r>
              <a:rPr lang="en-US" altLang="ko-KR"/>
              <a:t>200-100-10 </a:t>
            </a:r>
            <a:r>
              <a:rPr lang="ko-KR" altLang="en-US"/>
              <a:t>개의 뉴런을 구성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en-US" altLang="ko-KR"/>
              <a:t> Loss Curve</a:t>
            </a:r>
            <a:r>
              <a:rPr lang="ko-KR" altLang="en-US"/>
              <a:t>는 어떤가요</a:t>
            </a:r>
            <a:r>
              <a:rPr lang="en-US" altLang="ko-KR"/>
              <a:t>? </a:t>
            </a:r>
            <a:r>
              <a:rPr lang="ko-KR" altLang="en-US"/>
              <a:t>그림을 첨부하고 해석해주세요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ex) </a:t>
            </a:r>
            <a:r>
              <a:rPr lang="ko-KR" altLang="en-US"/>
              <a:t>학습이 진행되면서 </a:t>
            </a:r>
            <a:r>
              <a:rPr lang="en-US" altLang="ko-KR"/>
              <a:t>loss</a:t>
            </a:r>
            <a:r>
              <a:rPr lang="ko-KR" altLang="en-US"/>
              <a:t>가 얼마로 몇 </a:t>
            </a:r>
            <a:r>
              <a:rPr lang="en-US" altLang="ko-KR"/>
              <a:t>epoch</a:t>
            </a:r>
            <a:r>
              <a:rPr lang="ko-KR" altLang="en-US"/>
              <a:t>에 수렴하더라 등등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en-US" altLang="ko-KR"/>
              <a:t> Confusion</a:t>
            </a:r>
            <a:r>
              <a:rPr lang="ko-KR" altLang="en-US"/>
              <a:t> </a:t>
            </a:r>
            <a:r>
              <a:rPr lang="en-US" altLang="ko-KR"/>
              <a:t>Matrix</a:t>
            </a:r>
            <a:r>
              <a:rPr lang="ko-KR" altLang="en-US"/>
              <a:t>를 </a:t>
            </a:r>
            <a:r>
              <a:rPr lang="en-US" altLang="ko-KR"/>
              <a:t>plot</a:t>
            </a:r>
            <a:r>
              <a:rPr lang="ko-KR" altLang="en-US"/>
              <a:t>하고 해석해주세요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ex)</a:t>
            </a:r>
            <a:r>
              <a:rPr lang="ko-KR" altLang="en-US"/>
              <a:t> </a:t>
            </a:r>
            <a:r>
              <a:rPr lang="en-US" altLang="ko-KR"/>
              <a:t>MCI</a:t>
            </a:r>
            <a:r>
              <a:rPr lang="ko-KR" altLang="en-US"/>
              <a:t>는 잘 잡는데 </a:t>
            </a:r>
            <a:r>
              <a:rPr lang="en-US" altLang="ko-KR"/>
              <a:t>AD</a:t>
            </a:r>
            <a:r>
              <a:rPr lang="ko-KR" altLang="en-US"/>
              <a:t>는 잘 못잡더라</a:t>
            </a:r>
            <a:r>
              <a:rPr lang="en-US" altLang="ko-KR"/>
              <a:t>. </a:t>
            </a:r>
          </a:p>
          <a:p>
            <a:pPr lvl="1"/>
            <a:endParaRPr lang="en-US" altLang="ko-KR"/>
          </a:p>
          <a:p>
            <a:r>
              <a:rPr lang="en-US" altLang="ko-KR"/>
              <a:t> </a:t>
            </a:r>
            <a:r>
              <a:rPr lang="ko-KR" altLang="en-US"/>
              <a:t>진행 과정 중에 이슈는 없었나요</a:t>
            </a:r>
            <a:r>
              <a:rPr lang="en-US" altLang="ko-KR"/>
              <a:t>?</a:t>
            </a:r>
          </a:p>
          <a:p>
            <a:pPr lvl="1"/>
            <a:r>
              <a:rPr lang="en-US" altLang="ko-KR"/>
              <a:t>ex) overfitting</a:t>
            </a:r>
            <a:r>
              <a:rPr lang="ko-KR" altLang="en-US"/>
              <a:t>이 발생해서 모델 사이즈를 줄였다 등등</a:t>
            </a:r>
          </a:p>
        </p:txBody>
      </p:sp>
    </p:spTree>
    <p:extLst>
      <p:ext uri="{BB962C8B-B14F-4D97-AF65-F5344CB8AC3E}">
        <p14:creationId xmlns:p14="http://schemas.microsoft.com/office/powerpoint/2010/main" val="575741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A1728E2-751B-439D-BE13-A921621FE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6423F3A-E235-4972-83A2-0181EBD020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Convolutional Neural Networks (CNNs)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B3749D-E1C9-4DD4-8EB2-A879DCF4D5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어떤 전처리 과정을 적용하였나요</a:t>
            </a:r>
            <a:r>
              <a:rPr lang="en-US" altLang="ko-KR"/>
              <a:t>?</a:t>
            </a:r>
          </a:p>
          <a:p>
            <a:pPr lvl="1"/>
            <a:r>
              <a:rPr lang="en-US" altLang="ko-KR"/>
              <a:t>ex)</a:t>
            </a:r>
            <a:r>
              <a:rPr lang="ko-KR" altLang="en-US"/>
              <a:t> 배경 부분이 너무 커서 </a:t>
            </a:r>
            <a:r>
              <a:rPr lang="en-US" altLang="ko-KR"/>
              <a:t>crop</a:t>
            </a:r>
            <a:r>
              <a:rPr lang="ko-KR" altLang="en-US"/>
              <a:t>했다</a:t>
            </a:r>
            <a:r>
              <a:rPr lang="en-US" altLang="ko-KR"/>
              <a:t>, Intensity</a:t>
            </a:r>
            <a:r>
              <a:rPr lang="ko-KR" altLang="en-US"/>
              <a:t>를 조절했다</a:t>
            </a:r>
            <a:r>
              <a:rPr lang="en-US" altLang="ko-KR"/>
              <a:t>, </a:t>
            </a:r>
            <a:r>
              <a:rPr lang="ko-KR" altLang="en-US"/>
              <a:t>이상없어보여서 냅뒀다 등등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ko-KR" altLang="en-US"/>
              <a:t> 모델의 구조는 어떻게 구성했나요</a:t>
            </a:r>
            <a:r>
              <a:rPr lang="en-US" altLang="ko-KR"/>
              <a:t>?</a:t>
            </a:r>
          </a:p>
          <a:p>
            <a:pPr lvl="1"/>
            <a:r>
              <a:rPr lang="en-US" altLang="ko-KR"/>
              <a:t>ex) customized model</a:t>
            </a:r>
            <a:r>
              <a:rPr lang="ko-KR" altLang="en-US"/>
              <a:t>을 썼다</a:t>
            </a:r>
            <a:r>
              <a:rPr lang="en-US" altLang="ko-KR"/>
              <a:t>, ResNet</a:t>
            </a:r>
            <a:r>
              <a:rPr lang="ko-KR" altLang="en-US"/>
              <a:t>을 썼다 등등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en-US" altLang="ko-KR"/>
              <a:t> Loss Curve</a:t>
            </a:r>
            <a:r>
              <a:rPr lang="ko-KR" altLang="en-US"/>
              <a:t>는 어떤가요</a:t>
            </a:r>
            <a:r>
              <a:rPr lang="en-US" altLang="ko-KR"/>
              <a:t>? </a:t>
            </a:r>
            <a:r>
              <a:rPr lang="ko-KR" altLang="en-US"/>
              <a:t>그림을 첨부하고 해석해주세요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  <a:p>
            <a:r>
              <a:rPr lang="en-US" altLang="ko-KR"/>
              <a:t> Confusion</a:t>
            </a:r>
            <a:r>
              <a:rPr lang="ko-KR" altLang="en-US"/>
              <a:t> </a:t>
            </a:r>
            <a:r>
              <a:rPr lang="en-US" altLang="ko-KR"/>
              <a:t>Matrix</a:t>
            </a:r>
            <a:r>
              <a:rPr lang="ko-KR" altLang="en-US"/>
              <a:t>를 </a:t>
            </a:r>
            <a:r>
              <a:rPr lang="en-US" altLang="ko-KR"/>
              <a:t>plot</a:t>
            </a:r>
            <a:r>
              <a:rPr lang="ko-KR" altLang="en-US"/>
              <a:t>하고 해석해주세요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  <a:p>
            <a:r>
              <a:rPr lang="en-US" altLang="ko-KR"/>
              <a:t> </a:t>
            </a:r>
            <a:r>
              <a:rPr lang="ko-KR" altLang="en-US"/>
              <a:t>진행 과정 중에 이슈는 없었나요</a:t>
            </a:r>
            <a:r>
              <a:rPr lang="en-US" altLang="ko-KR"/>
              <a:t>?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833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A1728E2-751B-439D-BE13-A921621FE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6423F3A-E235-4972-83A2-0181EBD020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MLP + CNNs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B3749D-E1C9-4DD4-8EB2-A879DCF4D5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모델의 구조는 어떻게 구성했나요</a:t>
            </a:r>
            <a:r>
              <a:rPr lang="en-US" altLang="ko-KR"/>
              <a:t>?</a:t>
            </a:r>
          </a:p>
          <a:p>
            <a:pPr lvl="1"/>
            <a:r>
              <a:rPr lang="en-US" altLang="ko-KR"/>
              <a:t>ex) MLP</a:t>
            </a:r>
            <a:r>
              <a:rPr lang="ko-KR" altLang="en-US"/>
              <a:t>의 세번째 출력값과 </a:t>
            </a:r>
            <a:r>
              <a:rPr lang="en-US" altLang="ko-KR"/>
              <a:t>CNNs</a:t>
            </a:r>
            <a:r>
              <a:rPr lang="ko-KR" altLang="en-US"/>
              <a:t>의 다섯번째 </a:t>
            </a:r>
            <a:r>
              <a:rPr lang="en-US" altLang="ko-KR"/>
              <a:t>layer </a:t>
            </a:r>
            <a:r>
              <a:rPr lang="ko-KR" altLang="en-US"/>
              <a:t>출력을 </a:t>
            </a:r>
            <a:r>
              <a:rPr lang="en-US" altLang="ko-KR"/>
              <a:t>flatten</a:t>
            </a:r>
            <a:r>
              <a:rPr lang="ko-KR" altLang="en-US"/>
              <a:t>한 값을 </a:t>
            </a:r>
            <a:r>
              <a:rPr lang="en-US" altLang="ko-KR"/>
              <a:t>concat</a:t>
            </a:r>
            <a:r>
              <a:rPr lang="ko-KR" altLang="en-US"/>
              <a:t>했다 등등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en-US" altLang="ko-KR"/>
              <a:t> Loss Curve</a:t>
            </a:r>
            <a:r>
              <a:rPr lang="ko-KR" altLang="en-US"/>
              <a:t>는 어떤가요</a:t>
            </a:r>
            <a:r>
              <a:rPr lang="en-US" altLang="ko-KR"/>
              <a:t>? </a:t>
            </a:r>
            <a:r>
              <a:rPr lang="ko-KR" altLang="en-US"/>
              <a:t>그림을 첨부하고 해석해주세요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  <a:p>
            <a:r>
              <a:rPr lang="en-US" altLang="ko-KR"/>
              <a:t> Confusion</a:t>
            </a:r>
            <a:r>
              <a:rPr lang="ko-KR" altLang="en-US"/>
              <a:t> </a:t>
            </a:r>
            <a:r>
              <a:rPr lang="en-US" altLang="ko-KR"/>
              <a:t>Matrix</a:t>
            </a:r>
            <a:r>
              <a:rPr lang="ko-KR" altLang="en-US"/>
              <a:t>를 </a:t>
            </a:r>
            <a:r>
              <a:rPr lang="en-US" altLang="ko-KR"/>
              <a:t>plot</a:t>
            </a:r>
            <a:r>
              <a:rPr lang="ko-KR" altLang="en-US"/>
              <a:t>하고 해석해주세요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  <a:p>
            <a:r>
              <a:rPr lang="en-US" altLang="ko-KR"/>
              <a:t> </a:t>
            </a:r>
            <a:r>
              <a:rPr lang="ko-KR" altLang="en-US"/>
              <a:t>진행 과정 중에 이슈는 없었나요</a:t>
            </a:r>
            <a:r>
              <a:rPr lang="en-US" altLang="ko-KR"/>
              <a:t>?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578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807AD48-8AD1-4257-B7CE-687334A79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812A1DB-BF59-45CF-9881-B1FD8642B6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Analysis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297AF6-F8E8-4A93-95F5-0D6B8030AC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세가지 방법들 중 어떤 방법이 가장 성능이 좋았나요</a:t>
            </a:r>
            <a:r>
              <a:rPr lang="en-US" altLang="ko-KR"/>
              <a:t>?</a:t>
            </a:r>
          </a:p>
          <a:p>
            <a:pPr lvl="1"/>
            <a:r>
              <a:rPr lang="en-US" altLang="ko-KR"/>
              <a:t>ex) accuracy </a:t>
            </a:r>
            <a:r>
              <a:rPr lang="ko-KR" altLang="en-US"/>
              <a:t>기준으로는 </a:t>
            </a:r>
            <a:r>
              <a:rPr lang="en-US" altLang="ko-KR"/>
              <a:t>CNNs </a:t>
            </a:r>
            <a:r>
              <a:rPr lang="ko-KR" altLang="en-US"/>
              <a:t>단독이 좋았으나</a:t>
            </a:r>
            <a:r>
              <a:rPr lang="en-US" altLang="ko-KR"/>
              <a:t>, </a:t>
            </a:r>
            <a:r>
              <a:rPr lang="ko-KR" altLang="en-US"/>
              <a:t>정상</a:t>
            </a:r>
            <a:r>
              <a:rPr lang="en-US" altLang="ko-KR"/>
              <a:t>/</a:t>
            </a:r>
            <a:r>
              <a:rPr lang="ko-KR" altLang="en-US"/>
              <a:t>비정상으로 나누어보았을 때 </a:t>
            </a:r>
            <a:r>
              <a:rPr lang="en-US" altLang="ko-KR"/>
              <a:t>3</a:t>
            </a:r>
            <a:r>
              <a:rPr lang="ko-KR" altLang="en-US"/>
              <a:t>번 모델이 가장 좋았다 등등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en-US" altLang="ko-KR"/>
              <a:t> </a:t>
            </a:r>
            <a:r>
              <a:rPr lang="ko-KR" altLang="en-US"/>
              <a:t>이 외에도 추가적으로 적용해본 방법이나 아이디어들이 있었다면 자유롭게 항목을 구성하셔도 좋습니다</a:t>
            </a:r>
            <a:r>
              <a:rPr lang="en-US" altLang="ko-KR"/>
              <a:t>:D</a:t>
            </a:r>
          </a:p>
          <a:p>
            <a:endParaRPr lang="en-US" altLang="ko-KR"/>
          </a:p>
          <a:p>
            <a:r>
              <a:rPr lang="en-US" altLang="ko-KR"/>
              <a:t> </a:t>
            </a:r>
            <a:r>
              <a:rPr lang="ko-KR" altLang="en-US"/>
              <a:t>점수를 평가하고자 하는 보고서가 아니기 때문에</a:t>
            </a:r>
            <a:r>
              <a:rPr lang="en-US" altLang="ko-KR"/>
              <a:t>, </a:t>
            </a:r>
            <a:r>
              <a:rPr lang="ko-KR" altLang="en-US"/>
              <a:t>양식이나 분량 등에 부담갖지 마시고 작성해주세요</a:t>
            </a:r>
            <a:r>
              <a:rPr lang="en-US" altLang="ko-KR"/>
              <a:t>!!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28955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>
            <a:latin typeface="마루 부리 중간" panose="020B0600000101010101" pitchFamily="50" charset="-127"/>
            <a:ea typeface="마루 부리 중간" panose="020B0600000101010101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285</Words>
  <Application>Microsoft Office PowerPoint</Application>
  <PresentationFormat>와이드스크린</PresentationFormat>
  <Paragraphs>49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IM혜민 Bold</vt:lpstr>
      <vt:lpstr>Arial</vt:lpstr>
      <vt:lpstr>맑은 고딕</vt:lpstr>
      <vt:lpstr>Aharoni</vt:lpstr>
      <vt:lpstr>마루 부리 굵은</vt:lpstr>
      <vt:lpstr>마루 부리 가는</vt:lpstr>
      <vt:lpstr>1_Office 테마</vt:lpstr>
      <vt:lpstr>프로젝트 보고서 양식</vt:lpstr>
      <vt:lpstr>Multi Layer Perceptrons (MLP)</vt:lpstr>
      <vt:lpstr>Convolutional Neural Networks (CNNs)</vt:lpstr>
      <vt:lpstr>MLP + CNNs</vt:lpstr>
      <vt:lpstr>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Woo</dc:creator>
  <cp:lastModifiedBy>User</cp:lastModifiedBy>
  <cp:revision>10</cp:revision>
  <dcterms:created xsi:type="dcterms:W3CDTF">2019-12-05T04:16:40Z</dcterms:created>
  <dcterms:modified xsi:type="dcterms:W3CDTF">2024-11-20T10:58:47Z</dcterms:modified>
</cp:coreProperties>
</file>