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5625-6C19-934F-9F67-1316AA968367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4DCF-872B-3449-9B2E-00E8B7FA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927100"/>
            <a:ext cx="12192000" cy="4994672"/>
            <a:chOff x="0" y="927100"/>
            <a:chExt cx="12192000" cy="49946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1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7100"/>
              <a:ext cx="12192000" cy="4994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2132" y="1137265"/>
              <a:ext cx="11867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b="1" dirty="0" smtClean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rPr>
                <a:t>15</a:t>
              </a:r>
              <a:r>
                <a:rPr lang="en-US" sz="3600" b="1" baseline="30000" dirty="0" smtClean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rPr>
                <a:t>th</a:t>
              </a:r>
              <a:r>
                <a:rPr lang="en-US" sz="3600" b="1" dirty="0" smtClean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rPr>
                <a:t> International Conference on Information Technology</a:t>
              </a:r>
              <a:endParaRPr lang="en-US" sz="36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10" y="2273232"/>
              <a:ext cx="400782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ICIT 2016</a:t>
              </a:r>
              <a:endParaRPr lang="en-US" sz="66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10920" y="2227066"/>
              <a:ext cx="48189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>
                  <a:solidFill>
                    <a:schemeClr val="bg1"/>
                  </a:solidFill>
                  <a:latin typeface="Avenir Medium" charset="0"/>
                  <a:ea typeface="Avenir Medium" charset="0"/>
                  <a:cs typeface="Avenir Medium" charset="0"/>
                </a:rPr>
                <a:t>Bhubaneswar, India</a:t>
              </a:r>
            </a:p>
            <a:p>
              <a:pPr algn="r"/>
              <a:r>
                <a:rPr lang="en-US" sz="3600" dirty="0" smtClean="0">
                  <a:solidFill>
                    <a:schemeClr val="bg1"/>
                  </a:solidFill>
                  <a:latin typeface="Avenir Medium" charset="0"/>
                  <a:ea typeface="Avenir Medium" charset="0"/>
                  <a:cs typeface="Avenir Medium" charset="0"/>
                </a:rPr>
                <a:t>December 22-24 2016</a:t>
              </a:r>
              <a:endParaRPr lang="en-US" sz="36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97633" y="5380538"/>
              <a:ext cx="22594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www.oits-icit.org</a:t>
              </a:r>
              <a:endParaRPr lang="en-US" sz="20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47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18718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Black</vt:lpstr>
      <vt:lpstr>Avenir Book</vt:lpstr>
      <vt:lpstr>Avenir Medium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Borowczak, Mike</dc:creator>
  <cp:lastModifiedBy>Borowczak, Mike</cp:lastModifiedBy>
  <cp:revision>3</cp:revision>
  <dcterms:created xsi:type="dcterms:W3CDTF">2016-05-13T21:36:18Z</dcterms:created>
  <dcterms:modified xsi:type="dcterms:W3CDTF">2016-05-26T21:34:37Z</dcterms:modified>
</cp:coreProperties>
</file>