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wdp" ContentType="image/vnd.ms-photo"/>
  <Default Extension="jp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9" r:id="rId4"/>
    <p:sldId id="261" r:id="rId5"/>
    <p:sldId id="262" r:id="rId6"/>
    <p:sldId id="260" r:id="rId7"/>
    <p:sldId id="284" r:id="rId8"/>
    <p:sldId id="263" r:id="rId9"/>
    <p:sldId id="272" r:id="rId10"/>
    <p:sldId id="264" r:id="rId11"/>
    <p:sldId id="270" r:id="rId12"/>
    <p:sldId id="271" r:id="rId13"/>
    <p:sldId id="274" r:id="rId14"/>
    <p:sldId id="267" r:id="rId15"/>
    <p:sldId id="276" r:id="rId16"/>
    <p:sldId id="278" r:id="rId17"/>
    <p:sldId id="280" r:id="rId18"/>
    <p:sldId id="281" r:id="rId19"/>
    <p:sldId id="269" r:id="rId20"/>
    <p:sldId id="282" r:id="rId21"/>
    <p:sldId id="283" r:id="rId22"/>
    <p:sldId id="28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hodal Huang" initials="PH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1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704"/>
  </p:normalViewPr>
  <p:slideViewPr>
    <p:cSldViewPr snapToGrid="0" snapToObjects="1">
      <p:cViewPr varScale="1">
        <p:scale>
          <a:sx n="90" d="100"/>
          <a:sy n="90" d="100"/>
        </p:scale>
        <p:origin x="232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commentAuthors" Target="commentAuthors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6-06T13:25:58.392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41A366-A709-D646-A441-3559298A5543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38C6714-7343-A648-8F08-8C0EA36F5C91}">
      <dgm:prSet phldrT="[Text]"/>
      <dgm:spPr/>
      <dgm:t>
        <a:bodyPr/>
        <a:lstStyle/>
        <a:p>
          <a:r>
            <a:rPr lang="zh-CN" altLang="en-US" smtClean="0"/>
            <a:t>运维</a:t>
          </a:r>
          <a:endParaRPr lang="en-US" dirty="0"/>
        </a:p>
      </dgm:t>
    </dgm:pt>
    <dgm:pt modelId="{A3730F64-2CE9-C540-8B65-6D26D3EC3173}" type="parTrans" cxnId="{CAAB8D13-AF19-D140-BB79-134CCAD6429B}">
      <dgm:prSet/>
      <dgm:spPr/>
      <dgm:t>
        <a:bodyPr/>
        <a:lstStyle/>
        <a:p>
          <a:endParaRPr lang="en-US"/>
        </a:p>
      </dgm:t>
    </dgm:pt>
    <dgm:pt modelId="{B5123641-F4C9-4D47-9B8F-EC042E82DF24}" type="sibTrans" cxnId="{CAAB8D13-AF19-D140-BB79-134CCAD6429B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463FE0EF-3EE4-AC46-ABEF-D33918913484}">
      <dgm:prSet phldrT="[Text]"/>
      <dgm:spPr/>
      <dgm:t>
        <a:bodyPr/>
        <a:lstStyle/>
        <a:p>
          <a:r>
            <a:rPr lang="zh-CN" altLang="en-US" dirty="0"/>
            <a:t>后台</a:t>
          </a:r>
          <a:endParaRPr lang="en-US" dirty="0"/>
        </a:p>
      </dgm:t>
    </dgm:pt>
    <dgm:pt modelId="{365FAA4B-18CC-ED48-A6AF-C2ECC58F1732}" type="parTrans" cxnId="{4E3AF1D1-6195-1545-951F-F61A4F95A056}">
      <dgm:prSet/>
      <dgm:spPr/>
      <dgm:t>
        <a:bodyPr/>
        <a:lstStyle/>
        <a:p>
          <a:endParaRPr lang="en-US"/>
        </a:p>
      </dgm:t>
    </dgm:pt>
    <dgm:pt modelId="{FF46C255-6069-DE4B-8237-4AF18DEBF95F}" type="sibTrans" cxnId="{4E3AF1D1-6195-1545-951F-F61A4F95A056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59707B89-859F-D347-8E1E-0BDFBAA2DC29}">
      <dgm:prSet phldrT="[Text]"/>
      <dgm:spPr/>
      <dgm:t>
        <a:bodyPr/>
        <a:lstStyle/>
        <a:p>
          <a:r>
            <a:rPr lang="zh-CN" altLang="en-US" dirty="0"/>
            <a:t>前端</a:t>
          </a:r>
          <a:endParaRPr lang="en-US" dirty="0"/>
        </a:p>
      </dgm:t>
    </dgm:pt>
    <dgm:pt modelId="{ECDB617E-1364-0742-B26C-653D00979880}" type="parTrans" cxnId="{FB52AD03-994E-824B-9F3D-B27E7D4A902E}">
      <dgm:prSet/>
      <dgm:spPr/>
      <dgm:t>
        <a:bodyPr/>
        <a:lstStyle/>
        <a:p>
          <a:endParaRPr lang="en-US"/>
        </a:p>
      </dgm:t>
    </dgm:pt>
    <dgm:pt modelId="{5E12F9C8-99F0-5D47-AC7D-BAEFF7A7293C}" type="sibTrans" cxnId="{FB52AD03-994E-824B-9F3D-B27E7D4A902E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79361513-E621-8B45-BFB1-E955DAAC5D95}">
      <dgm:prSet phldrT="[Text]"/>
      <dgm:spPr/>
      <dgm:t>
        <a:bodyPr/>
        <a:lstStyle/>
        <a:p>
          <a:r>
            <a:rPr lang="zh-CN" altLang="en-US" dirty="0"/>
            <a:t>业务</a:t>
          </a:r>
          <a:endParaRPr lang="en-US" dirty="0"/>
        </a:p>
      </dgm:t>
    </dgm:pt>
    <dgm:pt modelId="{BF6C9386-9066-334A-99F9-763B01A7D503}" type="parTrans" cxnId="{9CFA4F68-6B1D-284F-8861-E59A9D8B7A86}">
      <dgm:prSet/>
      <dgm:spPr/>
      <dgm:t>
        <a:bodyPr/>
        <a:lstStyle/>
        <a:p>
          <a:endParaRPr lang="en-US"/>
        </a:p>
      </dgm:t>
    </dgm:pt>
    <dgm:pt modelId="{8C428264-FD01-414D-A15A-428BD6015501}" type="sibTrans" cxnId="{9CFA4F68-6B1D-284F-8861-E59A9D8B7A86}">
      <dgm:prSet phldrT="04" phldr="0"/>
      <dgm:spPr/>
      <dgm:t>
        <a:bodyPr/>
        <a:lstStyle/>
        <a:p>
          <a:r>
            <a:rPr lang="en-US" dirty="0" smtClean="0"/>
            <a:t>04</a:t>
          </a:r>
          <a:endParaRPr lang="en-US" dirty="0"/>
        </a:p>
      </dgm:t>
    </dgm:pt>
    <dgm:pt modelId="{5B8DC5BE-143B-3346-ABF1-46A9A96031F5}" type="pres">
      <dgm:prSet presAssocID="{5041A366-A709-D646-A441-3559298A5543}" presName="Name0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D32F640-F61E-694E-A941-6E4468CEBBB6}" type="pres">
      <dgm:prSet presAssocID="{79361513-E621-8B45-BFB1-E955DAAC5D95}" presName="compositeNode" presStyleCnt="0">
        <dgm:presLayoutVars>
          <dgm:bulletEnabled val="1"/>
        </dgm:presLayoutVars>
      </dgm:prSet>
      <dgm:spPr/>
    </dgm:pt>
    <dgm:pt modelId="{A8997651-1C0F-D043-ADB1-D1D4755FD514}" type="pres">
      <dgm:prSet presAssocID="{79361513-E621-8B45-BFB1-E955DAAC5D95}" presName="bgRect" presStyleLbl="alignNode1" presStyleIdx="0" presStyleCnt="4"/>
      <dgm:spPr/>
      <dgm:t>
        <a:bodyPr/>
        <a:lstStyle/>
        <a:p>
          <a:endParaRPr lang="en-US"/>
        </a:p>
      </dgm:t>
    </dgm:pt>
    <dgm:pt modelId="{E02A6D32-53B0-9C4C-85C8-4FF5174A2CD0}" type="pres">
      <dgm:prSet presAssocID="{8C428264-FD01-414D-A15A-428BD6015501}" presName="sibTransNodeRect" presStyleLbl="align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21AFCD-A376-AD4E-A819-097BE495DF2B}" type="pres">
      <dgm:prSet presAssocID="{79361513-E621-8B45-BFB1-E955DAAC5D95}" presName="nodeRect" presStyleLbl="align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41EB53-1B13-054C-971F-734A5EB35167}" type="pres">
      <dgm:prSet presAssocID="{8C428264-FD01-414D-A15A-428BD6015501}" presName="sibTrans" presStyleCnt="0"/>
      <dgm:spPr/>
    </dgm:pt>
    <dgm:pt modelId="{7B0B1A79-D00A-EC49-A7B5-242223DDF42C}" type="pres">
      <dgm:prSet presAssocID="{59707B89-859F-D347-8E1E-0BDFBAA2DC29}" presName="compositeNode" presStyleCnt="0">
        <dgm:presLayoutVars>
          <dgm:bulletEnabled val="1"/>
        </dgm:presLayoutVars>
      </dgm:prSet>
      <dgm:spPr/>
    </dgm:pt>
    <dgm:pt modelId="{2B178954-6DE4-3349-A1E0-41849F2DCC40}" type="pres">
      <dgm:prSet presAssocID="{59707B89-859F-D347-8E1E-0BDFBAA2DC29}" presName="bgRect" presStyleLbl="alignNode1" presStyleIdx="1" presStyleCnt="4"/>
      <dgm:spPr/>
      <dgm:t>
        <a:bodyPr/>
        <a:lstStyle/>
        <a:p>
          <a:endParaRPr lang="en-US"/>
        </a:p>
      </dgm:t>
    </dgm:pt>
    <dgm:pt modelId="{42F96417-CAF2-DC46-8668-09E02EB988C2}" type="pres">
      <dgm:prSet presAssocID="{5E12F9C8-99F0-5D47-AC7D-BAEFF7A7293C}" presName="sibTransNodeRect" presStyleLbl="align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1B97DC-CB09-D547-B27D-F71840C4615F}" type="pres">
      <dgm:prSet presAssocID="{59707B89-859F-D347-8E1E-0BDFBAA2DC29}" presName="nodeRect" presStyleLbl="align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268246-9170-EC48-B144-F80A56113D2D}" type="pres">
      <dgm:prSet presAssocID="{5E12F9C8-99F0-5D47-AC7D-BAEFF7A7293C}" presName="sibTrans" presStyleCnt="0"/>
      <dgm:spPr/>
    </dgm:pt>
    <dgm:pt modelId="{6FB34063-4582-E44E-ABD6-456460B54C10}" type="pres">
      <dgm:prSet presAssocID="{463FE0EF-3EE4-AC46-ABEF-D33918913484}" presName="compositeNode" presStyleCnt="0">
        <dgm:presLayoutVars>
          <dgm:bulletEnabled val="1"/>
        </dgm:presLayoutVars>
      </dgm:prSet>
      <dgm:spPr/>
    </dgm:pt>
    <dgm:pt modelId="{78AAFD92-D2A3-964D-8AE6-B4366C4361DE}" type="pres">
      <dgm:prSet presAssocID="{463FE0EF-3EE4-AC46-ABEF-D33918913484}" presName="bgRect" presStyleLbl="alignNode1" presStyleIdx="2" presStyleCnt="4"/>
      <dgm:spPr/>
      <dgm:t>
        <a:bodyPr/>
        <a:lstStyle/>
        <a:p>
          <a:endParaRPr lang="en-US"/>
        </a:p>
      </dgm:t>
    </dgm:pt>
    <dgm:pt modelId="{DA4549BC-FFC2-2A42-9DFD-8269053E23D1}" type="pres">
      <dgm:prSet presAssocID="{FF46C255-6069-DE4B-8237-4AF18DEBF95F}" presName="sibTransNodeRect" presStyleLbl="align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E42C1D-E2E8-DB4E-B1B3-F37A453852DB}" type="pres">
      <dgm:prSet presAssocID="{463FE0EF-3EE4-AC46-ABEF-D33918913484}" presName="nodeRect" presStyleLbl="align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D3CC8F-6F2A-FA48-BCE7-A9A9EFF2782A}" type="pres">
      <dgm:prSet presAssocID="{FF46C255-6069-DE4B-8237-4AF18DEBF95F}" presName="sibTrans" presStyleCnt="0"/>
      <dgm:spPr/>
    </dgm:pt>
    <dgm:pt modelId="{3C271D5D-44E8-D24E-8722-4805AAA743FD}" type="pres">
      <dgm:prSet presAssocID="{738C6714-7343-A648-8F08-8C0EA36F5C91}" presName="compositeNode" presStyleCnt="0">
        <dgm:presLayoutVars>
          <dgm:bulletEnabled val="1"/>
        </dgm:presLayoutVars>
      </dgm:prSet>
      <dgm:spPr/>
    </dgm:pt>
    <dgm:pt modelId="{ADE79281-1B4B-DF4D-B03A-A5BE131FAA93}" type="pres">
      <dgm:prSet presAssocID="{738C6714-7343-A648-8F08-8C0EA36F5C91}" presName="bgRect" presStyleLbl="alignNode1" presStyleIdx="3" presStyleCnt="4"/>
      <dgm:spPr/>
      <dgm:t>
        <a:bodyPr/>
        <a:lstStyle/>
        <a:p>
          <a:endParaRPr lang="en-US"/>
        </a:p>
      </dgm:t>
    </dgm:pt>
    <dgm:pt modelId="{FE7EDE30-F1E8-854F-929C-B9E5E725F1DE}" type="pres">
      <dgm:prSet presAssocID="{B5123641-F4C9-4D47-9B8F-EC042E82DF24}" presName="sibTransNodeRect" presStyleLbl="align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AFBD56-E37D-B348-B869-E525D36AA05F}" type="pres">
      <dgm:prSet presAssocID="{738C6714-7343-A648-8F08-8C0EA36F5C91}" presName="nodeRect" presStyleLbl="align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DD53EE9-8BAF-A746-88C8-C9FD9397C703}" type="presOf" srcId="{5E12F9C8-99F0-5D47-AC7D-BAEFF7A7293C}" destId="{42F96417-CAF2-DC46-8668-09E02EB988C2}" srcOrd="0" destOrd="0" presId="urn:microsoft.com/office/officeart/2016/7/layout/LinearBlockProcessNumbered"/>
    <dgm:cxn modelId="{A301758E-568D-E642-9770-CF02036E5B39}" type="presOf" srcId="{B5123641-F4C9-4D47-9B8F-EC042E82DF24}" destId="{FE7EDE30-F1E8-854F-929C-B9E5E725F1DE}" srcOrd="0" destOrd="0" presId="urn:microsoft.com/office/officeart/2016/7/layout/LinearBlockProcessNumbered"/>
    <dgm:cxn modelId="{4E3AF1D1-6195-1545-951F-F61A4F95A056}" srcId="{5041A366-A709-D646-A441-3559298A5543}" destId="{463FE0EF-3EE4-AC46-ABEF-D33918913484}" srcOrd="2" destOrd="0" parTransId="{365FAA4B-18CC-ED48-A6AF-C2ECC58F1732}" sibTransId="{FF46C255-6069-DE4B-8237-4AF18DEBF95F}"/>
    <dgm:cxn modelId="{D3347D80-6214-C849-8BF6-AB1C2EDE8AAD}" type="presOf" srcId="{8C428264-FD01-414D-A15A-428BD6015501}" destId="{E02A6D32-53B0-9C4C-85C8-4FF5174A2CD0}" srcOrd="0" destOrd="0" presId="urn:microsoft.com/office/officeart/2016/7/layout/LinearBlockProcessNumbered"/>
    <dgm:cxn modelId="{7BBEB61B-5221-B14F-BEAF-3004D80C1CC2}" type="presOf" srcId="{738C6714-7343-A648-8F08-8C0EA36F5C91}" destId="{FBAFBD56-E37D-B348-B869-E525D36AA05F}" srcOrd="1" destOrd="0" presId="urn:microsoft.com/office/officeart/2016/7/layout/LinearBlockProcessNumbered"/>
    <dgm:cxn modelId="{025EE278-664E-C046-8C87-E57B41AF53F0}" type="presOf" srcId="{59707B89-859F-D347-8E1E-0BDFBAA2DC29}" destId="{2B178954-6DE4-3349-A1E0-41849F2DCC40}" srcOrd="0" destOrd="0" presId="urn:microsoft.com/office/officeart/2016/7/layout/LinearBlockProcessNumbered"/>
    <dgm:cxn modelId="{9CFA4F68-6B1D-284F-8861-E59A9D8B7A86}" srcId="{5041A366-A709-D646-A441-3559298A5543}" destId="{79361513-E621-8B45-BFB1-E955DAAC5D95}" srcOrd="0" destOrd="0" parTransId="{BF6C9386-9066-334A-99F9-763B01A7D503}" sibTransId="{8C428264-FD01-414D-A15A-428BD6015501}"/>
    <dgm:cxn modelId="{FB52AD03-994E-824B-9F3D-B27E7D4A902E}" srcId="{5041A366-A709-D646-A441-3559298A5543}" destId="{59707B89-859F-D347-8E1E-0BDFBAA2DC29}" srcOrd="1" destOrd="0" parTransId="{ECDB617E-1364-0742-B26C-653D00979880}" sibTransId="{5E12F9C8-99F0-5D47-AC7D-BAEFF7A7293C}"/>
    <dgm:cxn modelId="{6E8975D2-6582-AD4C-BBAA-E2466F920BFD}" type="presOf" srcId="{79361513-E621-8B45-BFB1-E955DAAC5D95}" destId="{9F21AFCD-A376-AD4E-A819-097BE495DF2B}" srcOrd="1" destOrd="0" presId="urn:microsoft.com/office/officeart/2016/7/layout/LinearBlockProcessNumbered"/>
    <dgm:cxn modelId="{6391511D-8A9B-8F48-B63C-A079F17780BD}" type="presOf" srcId="{FF46C255-6069-DE4B-8237-4AF18DEBF95F}" destId="{DA4549BC-FFC2-2A42-9DFD-8269053E23D1}" srcOrd="0" destOrd="0" presId="urn:microsoft.com/office/officeart/2016/7/layout/LinearBlockProcessNumbered"/>
    <dgm:cxn modelId="{BB792063-320C-1C46-A4AA-354B106A23EC}" type="presOf" srcId="{5041A366-A709-D646-A441-3559298A5543}" destId="{5B8DC5BE-143B-3346-ABF1-46A9A96031F5}" srcOrd="0" destOrd="0" presId="urn:microsoft.com/office/officeart/2016/7/layout/LinearBlockProcessNumbered"/>
    <dgm:cxn modelId="{D91CFDDC-B4A4-A44B-8E3A-01E4625FC30A}" type="presOf" srcId="{463FE0EF-3EE4-AC46-ABEF-D33918913484}" destId="{5BE42C1D-E2E8-DB4E-B1B3-F37A453852DB}" srcOrd="1" destOrd="0" presId="urn:microsoft.com/office/officeart/2016/7/layout/LinearBlockProcessNumbered"/>
    <dgm:cxn modelId="{BA28EE4A-548D-7249-9665-2E7FE5F97F87}" type="presOf" srcId="{59707B89-859F-D347-8E1E-0BDFBAA2DC29}" destId="{921B97DC-CB09-D547-B27D-F71840C4615F}" srcOrd="1" destOrd="0" presId="urn:microsoft.com/office/officeart/2016/7/layout/LinearBlockProcessNumbered"/>
    <dgm:cxn modelId="{CDD26325-5793-7641-8F02-117A8FB7A39B}" type="presOf" srcId="{738C6714-7343-A648-8F08-8C0EA36F5C91}" destId="{ADE79281-1B4B-DF4D-B03A-A5BE131FAA93}" srcOrd="0" destOrd="0" presId="urn:microsoft.com/office/officeart/2016/7/layout/LinearBlockProcessNumbered"/>
    <dgm:cxn modelId="{852FF3D8-2DE9-2045-A75A-878C48F1DBCE}" type="presOf" srcId="{463FE0EF-3EE4-AC46-ABEF-D33918913484}" destId="{78AAFD92-D2A3-964D-8AE6-B4366C4361DE}" srcOrd="0" destOrd="0" presId="urn:microsoft.com/office/officeart/2016/7/layout/LinearBlockProcessNumbered"/>
    <dgm:cxn modelId="{C70A8FE9-CEEB-4D44-83D3-FEE739A409A0}" type="presOf" srcId="{79361513-E621-8B45-BFB1-E955DAAC5D95}" destId="{A8997651-1C0F-D043-ADB1-D1D4755FD514}" srcOrd="0" destOrd="0" presId="urn:microsoft.com/office/officeart/2016/7/layout/LinearBlockProcessNumbered"/>
    <dgm:cxn modelId="{CAAB8D13-AF19-D140-BB79-134CCAD6429B}" srcId="{5041A366-A709-D646-A441-3559298A5543}" destId="{738C6714-7343-A648-8F08-8C0EA36F5C91}" srcOrd="3" destOrd="0" parTransId="{A3730F64-2CE9-C540-8B65-6D26D3EC3173}" sibTransId="{B5123641-F4C9-4D47-9B8F-EC042E82DF24}"/>
    <dgm:cxn modelId="{A0141002-4C33-5A47-AE92-431E86AAF505}" type="presParOf" srcId="{5B8DC5BE-143B-3346-ABF1-46A9A96031F5}" destId="{1D32F640-F61E-694E-A941-6E4468CEBBB6}" srcOrd="0" destOrd="0" presId="urn:microsoft.com/office/officeart/2016/7/layout/LinearBlockProcessNumbered"/>
    <dgm:cxn modelId="{AB63E22B-9B43-C246-8D25-9EF6B787282D}" type="presParOf" srcId="{1D32F640-F61E-694E-A941-6E4468CEBBB6}" destId="{A8997651-1C0F-D043-ADB1-D1D4755FD514}" srcOrd="0" destOrd="0" presId="urn:microsoft.com/office/officeart/2016/7/layout/LinearBlockProcessNumbered"/>
    <dgm:cxn modelId="{E8A01154-A7CB-E540-AC18-B8849D3DA8ED}" type="presParOf" srcId="{1D32F640-F61E-694E-A941-6E4468CEBBB6}" destId="{E02A6D32-53B0-9C4C-85C8-4FF5174A2CD0}" srcOrd="1" destOrd="0" presId="urn:microsoft.com/office/officeart/2016/7/layout/LinearBlockProcessNumbered"/>
    <dgm:cxn modelId="{3648945E-D681-324D-9D8F-8AB90B30A87E}" type="presParOf" srcId="{1D32F640-F61E-694E-A941-6E4468CEBBB6}" destId="{9F21AFCD-A376-AD4E-A819-097BE495DF2B}" srcOrd="2" destOrd="0" presId="urn:microsoft.com/office/officeart/2016/7/layout/LinearBlockProcessNumbered"/>
    <dgm:cxn modelId="{E27ECC3D-7B03-3B45-BE0D-773518324E06}" type="presParOf" srcId="{5B8DC5BE-143B-3346-ABF1-46A9A96031F5}" destId="{0641EB53-1B13-054C-971F-734A5EB35167}" srcOrd="1" destOrd="0" presId="urn:microsoft.com/office/officeart/2016/7/layout/LinearBlockProcessNumbered"/>
    <dgm:cxn modelId="{3B23A3A0-A33D-D848-B26F-8C88817AC7D6}" type="presParOf" srcId="{5B8DC5BE-143B-3346-ABF1-46A9A96031F5}" destId="{7B0B1A79-D00A-EC49-A7B5-242223DDF42C}" srcOrd="2" destOrd="0" presId="urn:microsoft.com/office/officeart/2016/7/layout/LinearBlockProcessNumbered"/>
    <dgm:cxn modelId="{31BBC4A6-3BDB-C24E-BE3F-8C3E4AF74DAC}" type="presParOf" srcId="{7B0B1A79-D00A-EC49-A7B5-242223DDF42C}" destId="{2B178954-6DE4-3349-A1E0-41849F2DCC40}" srcOrd="0" destOrd="0" presId="urn:microsoft.com/office/officeart/2016/7/layout/LinearBlockProcessNumbered"/>
    <dgm:cxn modelId="{D8A1366C-25B4-EC4E-BDB9-2FAEF2C20D41}" type="presParOf" srcId="{7B0B1A79-D00A-EC49-A7B5-242223DDF42C}" destId="{42F96417-CAF2-DC46-8668-09E02EB988C2}" srcOrd="1" destOrd="0" presId="urn:microsoft.com/office/officeart/2016/7/layout/LinearBlockProcessNumbered"/>
    <dgm:cxn modelId="{262C9270-BE34-9141-8F50-4FDE2E00ECFD}" type="presParOf" srcId="{7B0B1A79-D00A-EC49-A7B5-242223DDF42C}" destId="{921B97DC-CB09-D547-B27D-F71840C4615F}" srcOrd="2" destOrd="0" presId="urn:microsoft.com/office/officeart/2016/7/layout/LinearBlockProcessNumbered"/>
    <dgm:cxn modelId="{E09BE38E-E1D3-6542-87F9-5F7C21452B9C}" type="presParOf" srcId="{5B8DC5BE-143B-3346-ABF1-46A9A96031F5}" destId="{BC268246-9170-EC48-B144-F80A56113D2D}" srcOrd="3" destOrd="0" presId="urn:microsoft.com/office/officeart/2016/7/layout/LinearBlockProcessNumbered"/>
    <dgm:cxn modelId="{4E560DE7-A581-4B4C-B688-607033DA334A}" type="presParOf" srcId="{5B8DC5BE-143B-3346-ABF1-46A9A96031F5}" destId="{6FB34063-4582-E44E-ABD6-456460B54C10}" srcOrd="4" destOrd="0" presId="urn:microsoft.com/office/officeart/2016/7/layout/LinearBlockProcessNumbered"/>
    <dgm:cxn modelId="{E5256090-B687-5945-AFA9-94B468C78D0B}" type="presParOf" srcId="{6FB34063-4582-E44E-ABD6-456460B54C10}" destId="{78AAFD92-D2A3-964D-8AE6-B4366C4361DE}" srcOrd="0" destOrd="0" presId="urn:microsoft.com/office/officeart/2016/7/layout/LinearBlockProcessNumbered"/>
    <dgm:cxn modelId="{A84A34FA-63EC-9E4F-83AE-81C0A96C7C6F}" type="presParOf" srcId="{6FB34063-4582-E44E-ABD6-456460B54C10}" destId="{DA4549BC-FFC2-2A42-9DFD-8269053E23D1}" srcOrd="1" destOrd="0" presId="urn:microsoft.com/office/officeart/2016/7/layout/LinearBlockProcessNumbered"/>
    <dgm:cxn modelId="{A3F3EF7E-C7B7-564C-B028-C5EEED4261DE}" type="presParOf" srcId="{6FB34063-4582-E44E-ABD6-456460B54C10}" destId="{5BE42C1D-E2E8-DB4E-B1B3-F37A453852DB}" srcOrd="2" destOrd="0" presId="urn:microsoft.com/office/officeart/2016/7/layout/LinearBlockProcessNumbered"/>
    <dgm:cxn modelId="{103CF3CE-FE9F-A04A-A64B-56DEF0C74C7D}" type="presParOf" srcId="{5B8DC5BE-143B-3346-ABF1-46A9A96031F5}" destId="{5BD3CC8F-6F2A-FA48-BCE7-A9A9EFF2782A}" srcOrd="5" destOrd="0" presId="urn:microsoft.com/office/officeart/2016/7/layout/LinearBlockProcessNumbered"/>
    <dgm:cxn modelId="{2AD82CD8-3C6D-4246-915E-F53336A907EE}" type="presParOf" srcId="{5B8DC5BE-143B-3346-ABF1-46A9A96031F5}" destId="{3C271D5D-44E8-D24E-8722-4805AAA743FD}" srcOrd="6" destOrd="0" presId="urn:microsoft.com/office/officeart/2016/7/layout/LinearBlockProcessNumbered"/>
    <dgm:cxn modelId="{1821076E-C84E-8248-B371-6C33D3D21BFB}" type="presParOf" srcId="{3C271D5D-44E8-D24E-8722-4805AAA743FD}" destId="{ADE79281-1B4B-DF4D-B03A-A5BE131FAA93}" srcOrd="0" destOrd="0" presId="urn:microsoft.com/office/officeart/2016/7/layout/LinearBlockProcessNumbered"/>
    <dgm:cxn modelId="{11DC4240-68DF-004D-B00E-E68A2C3F7CB9}" type="presParOf" srcId="{3C271D5D-44E8-D24E-8722-4805AAA743FD}" destId="{FE7EDE30-F1E8-854F-929C-B9E5E725F1DE}" srcOrd="1" destOrd="0" presId="urn:microsoft.com/office/officeart/2016/7/layout/LinearBlockProcessNumbered"/>
    <dgm:cxn modelId="{93DC156B-FF5D-9E48-9B61-EC3F49FE79CC}" type="presParOf" srcId="{3C271D5D-44E8-D24E-8722-4805AAA743FD}" destId="{FBAFBD56-E37D-B348-B869-E525D36AA05F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E2A839E-E42D-4622-BC56-2BD02AFF12D8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7EAFAF9-DA1F-4BE3-9059-A0878E62F0C3}">
      <dgm:prSet/>
      <dgm:spPr/>
      <dgm:t>
        <a:bodyPr/>
        <a:lstStyle/>
        <a:p>
          <a:r>
            <a:rPr lang="zh-CN" altLang="en-US" dirty="0" smtClean="0"/>
            <a:t>练习</a:t>
          </a:r>
          <a:endParaRPr lang="en-US" dirty="0"/>
        </a:p>
      </dgm:t>
    </dgm:pt>
    <dgm:pt modelId="{84F418DC-CADC-4197-AA68-1771BA075027}" type="sibTrans" cxnId="{74137C4C-2D5E-473C-945A-C33047535995}">
      <dgm:prSet phldrT="03" phldr="0"/>
      <dgm:spPr/>
      <dgm:t>
        <a:bodyPr/>
        <a:lstStyle/>
        <a:p>
          <a:r>
            <a:rPr lang="en-US" dirty="0" smtClean="0">
              <a:latin typeface="Bauhaus 93" charset="0"/>
              <a:ea typeface="Bauhaus 93" charset="0"/>
              <a:cs typeface="Bauhaus 93" charset="0"/>
            </a:rPr>
            <a:t>practi</a:t>
          </a:r>
          <a:r>
            <a:rPr lang="en-US" altLang="zh-CN" dirty="0" smtClean="0">
              <a:latin typeface="Bauhaus 93" charset="0"/>
              <a:ea typeface="Bauhaus 93" charset="0"/>
              <a:cs typeface="Bauhaus 93" charset="0"/>
            </a:rPr>
            <a:t>c</a:t>
          </a:r>
          <a:r>
            <a:rPr lang="en-US" dirty="0" smtClean="0">
              <a:latin typeface="Bauhaus 93" charset="0"/>
              <a:ea typeface="Bauhaus 93" charset="0"/>
              <a:cs typeface="Bauhaus 93" charset="0"/>
            </a:rPr>
            <a:t>e</a:t>
          </a:r>
          <a:endParaRPr lang="en-US" dirty="0">
            <a:latin typeface="Bauhaus 93" charset="0"/>
            <a:ea typeface="Bauhaus 93" charset="0"/>
            <a:cs typeface="Bauhaus 93" charset="0"/>
          </a:endParaRPr>
        </a:p>
      </dgm:t>
    </dgm:pt>
    <dgm:pt modelId="{C68C63E2-C3D4-4BF2-A06A-FAB8FC1E157A}" type="parTrans" cxnId="{74137C4C-2D5E-473C-945A-C33047535995}">
      <dgm:prSet/>
      <dgm:spPr/>
      <dgm:t>
        <a:bodyPr/>
        <a:lstStyle/>
        <a:p>
          <a:endParaRPr lang="en-US"/>
        </a:p>
      </dgm:t>
    </dgm:pt>
    <dgm:pt modelId="{D6ACBF10-233C-429E-A5DB-C35165A5CFA9}">
      <dgm:prSet/>
      <dgm:spPr/>
      <dgm:t>
        <a:bodyPr/>
        <a:lstStyle/>
        <a:p>
          <a:r>
            <a:rPr lang="zh-CN" altLang="en-US" dirty="0" smtClean="0"/>
            <a:t>思考</a:t>
          </a:r>
          <a:endParaRPr lang="en-US" dirty="0"/>
        </a:p>
      </dgm:t>
    </dgm:pt>
    <dgm:pt modelId="{6CE61239-9F65-4BC8-BF7F-DEA4AB468FE7}" type="sibTrans" cxnId="{469932DB-96CF-490C-B56A-2410062E8EA8}">
      <dgm:prSet phldrT="02" phldr="0"/>
      <dgm:spPr/>
      <dgm:t>
        <a:bodyPr/>
        <a:lstStyle/>
        <a:p>
          <a:r>
            <a:rPr lang="en-US" dirty="0" smtClean="0">
              <a:latin typeface="Bauhaus 93" charset="0"/>
              <a:ea typeface="Bauhaus 93" charset="0"/>
              <a:cs typeface="Bauhaus 93" charset="0"/>
            </a:rPr>
            <a:t>thinking</a:t>
          </a:r>
          <a:endParaRPr lang="en-US" dirty="0">
            <a:latin typeface="Bauhaus 93" charset="0"/>
            <a:ea typeface="Bauhaus 93" charset="0"/>
            <a:cs typeface="Bauhaus 93" charset="0"/>
          </a:endParaRPr>
        </a:p>
      </dgm:t>
    </dgm:pt>
    <dgm:pt modelId="{029C3576-F9F1-48C9-A8BC-A4D12EBBD276}" type="parTrans" cxnId="{469932DB-96CF-490C-B56A-2410062E8EA8}">
      <dgm:prSet/>
      <dgm:spPr/>
      <dgm:t>
        <a:bodyPr/>
        <a:lstStyle/>
        <a:p>
          <a:endParaRPr lang="en-US"/>
        </a:p>
      </dgm:t>
    </dgm:pt>
    <dgm:pt modelId="{EF0631E4-2983-474E-96FD-BC78BA736411}">
      <dgm:prSet/>
      <dgm:spPr/>
      <dgm:t>
        <a:bodyPr/>
        <a:lstStyle/>
        <a:p>
          <a:r>
            <a:rPr lang="zh-CN" altLang="en-US" dirty="0" smtClean="0"/>
            <a:t>学习</a:t>
          </a:r>
          <a:endParaRPr lang="en-US" dirty="0"/>
        </a:p>
      </dgm:t>
    </dgm:pt>
    <dgm:pt modelId="{DD4704E9-4127-4FFD-B6E5-B9FD2A9FA061}" type="sibTrans" cxnId="{8031806F-AF55-4469-B175-111AD72F4080}">
      <dgm:prSet phldrT="01" phldr="0"/>
      <dgm:spPr/>
      <dgm:t>
        <a:bodyPr/>
        <a:lstStyle/>
        <a:p>
          <a:r>
            <a:rPr lang="en-US" dirty="0" smtClean="0">
              <a:latin typeface="Bauhaus 93" charset="0"/>
              <a:ea typeface="Bauhaus 93" charset="0"/>
              <a:cs typeface="Bauhaus 93" charset="0"/>
            </a:rPr>
            <a:t>learning</a:t>
          </a:r>
          <a:endParaRPr lang="en-US" dirty="0">
            <a:latin typeface="Bauhaus 93" charset="0"/>
            <a:ea typeface="Bauhaus 93" charset="0"/>
            <a:cs typeface="Bauhaus 93" charset="0"/>
          </a:endParaRPr>
        </a:p>
      </dgm:t>
    </dgm:pt>
    <dgm:pt modelId="{2CC2B99C-79F5-4535-8D30-8C60F1B7A6D2}" type="parTrans" cxnId="{8031806F-AF55-4469-B175-111AD72F4080}">
      <dgm:prSet/>
      <dgm:spPr/>
      <dgm:t>
        <a:bodyPr/>
        <a:lstStyle/>
        <a:p>
          <a:endParaRPr lang="en-US"/>
        </a:p>
      </dgm:t>
    </dgm:pt>
    <dgm:pt modelId="{1F891037-3C47-3A42-B238-4B50DD25DD38}" type="pres">
      <dgm:prSet presAssocID="{FE2A839E-E42D-4622-BC56-2BD02AFF12D8}" presName="Name0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835DE5C-3658-4C41-B921-E69A4F690060}" type="pres">
      <dgm:prSet presAssocID="{EF0631E4-2983-474E-96FD-BC78BA736411}" presName="compositeNode" presStyleCnt="0">
        <dgm:presLayoutVars>
          <dgm:bulletEnabled val="1"/>
        </dgm:presLayoutVars>
      </dgm:prSet>
      <dgm:spPr/>
    </dgm:pt>
    <dgm:pt modelId="{AE6D7671-C781-024A-BEFB-68FDE852D91B}" type="pres">
      <dgm:prSet presAssocID="{EF0631E4-2983-474E-96FD-BC78BA736411}" presName="bgRect" presStyleLbl="alignNode1" presStyleIdx="0" presStyleCnt="3"/>
      <dgm:spPr/>
      <dgm:t>
        <a:bodyPr/>
        <a:lstStyle/>
        <a:p>
          <a:endParaRPr lang="en-US"/>
        </a:p>
      </dgm:t>
    </dgm:pt>
    <dgm:pt modelId="{9A1A14CD-5E7C-6543-89E5-0EEDC83F1A45}" type="pres">
      <dgm:prSet presAssocID="{DD4704E9-4127-4FFD-B6E5-B9FD2A9FA061}" presName="sibTransNodeRect" presStyleLbl="align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F00D45-3D82-FB4D-A76C-4CC4FE63534A}" type="pres">
      <dgm:prSet presAssocID="{EF0631E4-2983-474E-96FD-BC78BA736411}" presName="nodeRect" presStyleLbl="align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03885C-5E7C-984F-8D72-E3237298FE8D}" type="pres">
      <dgm:prSet presAssocID="{DD4704E9-4127-4FFD-B6E5-B9FD2A9FA061}" presName="sibTrans" presStyleCnt="0"/>
      <dgm:spPr/>
    </dgm:pt>
    <dgm:pt modelId="{8B3B3376-62C1-4D4C-B669-8E9591A3F063}" type="pres">
      <dgm:prSet presAssocID="{D7EAFAF9-DA1F-4BE3-9059-A0878E62F0C3}" presName="compositeNode" presStyleCnt="0">
        <dgm:presLayoutVars>
          <dgm:bulletEnabled val="1"/>
        </dgm:presLayoutVars>
      </dgm:prSet>
      <dgm:spPr/>
    </dgm:pt>
    <dgm:pt modelId="{AC6D8BF1-3453-734F-9B06-ABD3DE4C8729}" type="pres">
      <dgm:prSet presAssocID="{D7EAFAF9-DA1F-4BE3-9059-A0878E62F0C3}" presName="bgRect" presStyleLbl="alignNode1" presStyleIdx="1" presStyleCnt="3"/>
      <dgm:spPr/>
      <dgm:t>
        <a:bodyPr/>
        <a:lstStyle/>
        <a:p>
          <a:endParaRPr lang="en-US"/>
        </a:p>
      </dgm:t>
    </dgm:pt>
    <dgm:pt modelId="{6D116354-9B68-B549-BE59-451AE5B785EB}" type="pres">
      <dgm:prSet presAssocID="{84F418DC-CADC-4197-AA68-1771BA075027}" presName="sibTransNodeRect" presStyleLbl="align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8B9F9C-854F-5D4E-A651-287E2DE9680D}" type="pres">
      <dgm:prSet presAssocID="{D7EAFAF9-DA1F-4BE3-9059-A0878E62F0C3}" presName="nodeRect" presStyleLbl="align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E2778E-7B9F-A54E-B4A2-3DC4F0A39645}" type="pres">
      <dgm:prSet presAssocID="{84F418DC-CADC-4197-AA68-1771BA075027}" presName="sibTrans" presStyleCnt="0"/>
      <dgm:spPr/>
    </dgm:pt>
    <dgm:pt modelId="{6CBA804F-65A5-5345-9321-1E3FED153560}" type="pres">
      <dgm:prSet presAssocID="{D6ACBF10-233C-429E-A5DB-C35165A5CFA9}" presName="compositeNode" presStyleCnt="0">
        <dgm:presLayoutVars>
          <dgm:bulletEnabled val="1"/>
        </dgm:presLayoutVars>
      </dgm:prSet>
      <dgm:spPr/>
    </dgm:pt>
    <dgm:pt modelId="{11A27B80-37E2-CA43-8B05-42929C2D1DDD}" type="pres">
      <dgm:prSet presAssocID="{D6ACBF10-233C-429E-A5DB-C35165A5CFA9}" presName="bgRect" presStyleLbl="alignNode1" presStyleIdx="2" presStyleCnt="3"/>
      <dgm:spPr/>
      <dgm:t>
        <a:bodyPr/>
        <a:lstStyle/>
        <a:p>
          <a:endParaRPr lang="en-US"/>
        </a:p>
      </dgm:t>
    </dgm:pt>
    <dgm:pt modelId="{7DCF5F1B-85EF-4B49-B38F-2A7EFE1CDF70}" type="pres">
      <dgm:prSet presAssocID="{6CE61239-9F65-4BC8-BF7F-DEA4AB468FE7}" presName="sibTransNodeRect" presStyleLbl="align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D1295F-ABD0-5140-92F1-A1CF39ACE8EC}" type="pres">
      <dgm:prSet presAssocID="{D6ACBF10-233C-429E-A5DB-C35165A5CFA9}" presName="nodeRect" presStyleLbl="align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1B13949-F2E1-BB41-B1E3-7F1188B10A87}" type="presOf" srcId="{6CE61239-9F65-4BC8-BF7F-DEA4AB468FE7}" destId="{7DCF5F1B-85EF-4B49-B38F-2A7EFE1CDF70}" srcOrd="0" destOrd="0" presId="urn:microsoft.com/office/officeart/2016/7/layout/LinearBlockProcessNumbered"/>
    <dgm:cxn modelId="{2DDD8F91-D40A-5B4E-8140-C7105F33FA86}" type="presOf" srcId="{D7EAFAF9-DA1F-4BE3-9059-A0878E62F0C3}" destId="{AC6D8BF1-3453-734F-9B06-ABD3DE4C8729}" srcOrd="0" destOrd="0" presId="urn:microsoft.com/office/officeart/2016/7/layout/LinearBlockProcessNumbered"/>
    <dgm:cxn modelId="{1E82FF1C-422B-AD42-BF44-10C8E58742E6}" type="presOf" srcId="{D6ACBF10-233C-429E-A5DB-C35165A5CFA9}" destId="{67D1295F-ABD0-5140-92F1-A1CF39ACE8EC}" srcOrd="1" destOrd="0" presId="urn:microsoft.com/office/officeart/2016/7/layout/LinearBlockProcessNumbered"/>
    <dgm:cxn modelId="{5DD38DD3-4DAF-584F-82F6-9FDB91416F9B}" type="presOf" srcId="{D7EAFAF9-DA1F-4BE3-9059-A0878E62F0C3}" destId="{5C8B9F9C-854F-5D4E-A651-287E2DE9680D}" srcOrd="1" destOrd="0" presId="urn:microsoft.com/office/officeart/2016/7/layout/LinearBlockProcessNumbered"/>
    <dgm:cxn modelId="{F2FD9733-E4E6-C746-BA63-EA1DDB700A1D}" type="presOf" srcId="{FE2A839E-E42D-4622-BC56-2BD02AFF12D8}" destId="{1F891037-3C47-3A42-B238-4B50DD25DD38}" srcOrd="0" destOrd="0" presId="urn:microsoft.com/office/officeart/2016/7/layout/LinearBlockProcessNumbered"/>
    <dgm:cxn modelId="{C8B43BE5-F0E9-644B-96C3-3082F329580E}" type="presOf" srcId="{D6ACBF10-233C-429E-A5DB-C35165A5CFA9}" destId="{11A27B80-37E2-CA43-8B05-42929C2D1DDD}" srcOrd="0" destOrd="0" presId="urn:microsoft.com/office/officeart/2016/7/layout/LinearBlockProcessNumbered"/>
    <dgm:cxn modelId="{469932DB-96CF-490C-B56A-2410062E8EA8}" srcId="{FE2A839E-E42D-4622-BC56-2BD02AFF12D8}" destId="{D6ACBF10-233C-429E-A5DB-C35165A5CFA9}" srcOrd="2" destOrd="0" parTransId="{029C3576-F9F1-48C9-A8BC-A4D12EBBD276}" sibTransId="{6CE61239-9F65-4BC8-BF7F-DEA4AB468FE7}"/>
    <dgm:cxn modelId="{8031806F-AF55-4469-B175-111AD72F4080}" srcId="{FE2A839E-E42D-4622-BC56-2BD02AFF12D8}" destId="{EF0631E4-2983-474E-96FD-BC78BA736411}" srcOrd="0" destOrd="0" parTransId="{2CC2B99C-79F5-4535-8D30-8C60F1B7A6D2}" sibTransId="{DD4704E9-4127-4FFD-B6E5-B9FD2A9FA061}"/>
    <dgm:cxn modelId="{86A671AE-6883-4B49-AAFE-5BCAAE4E566F}" type="presOf" srcId="{EF0631E4-2983-474E-96FD-BC78BA736411}" destId="{AE6D7671-C781-024A-BEFB-68FDE852D91B}" srcOrd="0" destOrd="0" presId="urn:microsoft.com/office/officeart/2016/7/layout/LinearBlockProcessNumbered"/>
    <dgm:cxn modelId="{B0D46D6E-66CB-DA44-B8EE-AEA99360EE14}" type="presOf" srcId="{DD4704E9-4127-4FFD-B6E5-B9FD2A9FA061}" destId="{9A1A14CD-5E7C-6543-89E5-0EEDC83F1A45}" srcOrd="0" destOrd="0" presId="urn:microsoft.com/office/officeart/2016/7/layout/LinearBlockProcessNumbered"/>
    <dgm:cxn modelId="{74137C4C-2D5E-473C-945A-C33047535995}" srcId="{FE2A839E-E42D-4622-BC56-2BD02AFF12D8}" destId="{D7EAFAF9-DA1F-4BE3-9059-A0878E62F0C3}" srcOrd="1" destOrd="0" parTransId="{C68C63E2-C3D4-4BF2-A06A-FAB8FC1E157A}" sibTransId="{84F418DC-CADC-4197-AA68-1771BA075027}"/>
    <dgm:cxn modelId="{15710280-46DE-2543-9341-3A018FE4D397}" type="presOf" srcId="{EF0631E4-2983-474E-96FD-BC78BA736411}" destId="{25F00D45-3D82-FB4D-A76C-4CC4FE63534A}" srcOrd="1" destOrd="0" presId="urn:microsoft.com/office/officeart/2016/7/layout/LinearBlockProcessNumbered"/>
    <dgm:cxn modelId="{968A54BC-747A-3B43-9733-0D1006ED3F69}" type="presOf" srcId="{84F418DC-CADC-4197-AA68-1771BA075027}" destId="{6D116354-9B68-B549-BE59-451AE5B785EB}" srcOrd="0" destOrd="0" presId="urn:microsoft.com/office/officeart/2016/7/layout/LinearBlockProcessNumbered"/>
    <dgm:cxn modelId="{C98A7A06-E738-CA49-85A1-7A4E739F192F}" type="presParOf" srcId="{1F891037-3C47-3A42-B238-4B50DD25DD38}" destId="{C835DE5C-3658-4C41-B921-E69A4F690060}" srcOrd="0" destOrd="0" presId="urn:microsoft.com/office/officeart/2016/7/layout/LinearBlockProcessNumbered"/>
    <dgm:cxn modelId="{000D9A96-13CB-224F-97E9-7A64C2B4C77F}" type="presParOf" srcId="{C835DE5C-3658-4C41-B921-E69A4F690060}" destId="{AE6D7671-C781-024A-BEFB-68FDE852D91B}" srcOrd="0" destOrd="0" presId="urn:microsoft.com/office/officeart/2016/7/layout/LinearBlockProcessNumbered"/>
    <dgm:cxn modelId="{6D22DCC7-C0AE-F74F-8C6F-272DA943615E}" type="presParOf" srcId="{C835DE5C-3658-4C41-B921-E69A4F690060}" destId="{9A1A14CD-5E7C-6543-89E5-0EEDC83F1A45}" srcOrd="1" destOrd="0" presId="urn:microsoft.com/office/officeart/2016/7/layout/LinearBlockProcessNumbered"/>
    <dgm:cxn modelId="{057E8101-98C5-CA4D-9CA9-4211AA1C061A}" type="presParOf" srcId="{C835DE5C-3658-4C41-B921-E69A4F690060}" destId="{25F00D45-3D82-FB4D-A76C-4CC4FE63534A}" srcOrd="2" destOrd="0" presId="urn:microsoft.com/office/officeart/2016/7/layout/LinearBlockProcessNumbered"/>
    <dgm:cxn modelId="{32ED0CD1-16A0-7049-A2B3-5F47B297416C}" type="presParOf" srcId="{1F891037-3C47-3A42-B238-4B50DD25DD38}" destId="{AD03885C-5E7C-984F-8D72-E3237298FE8D}" srcOrd="1" destOrd="0" presId="urn:microsoft.com/office/officeart/2016/7/layout/LinearBlockProcessNumbered"/>
    <dgm:cxn modelId="{42F6BE56-B097-4F43-AB07-20940AEEEA62}" type="presParOf" srcId="{1F891037-3C47-3A42-B238-4B50DD25DD38}" destId="{8B3B3376-62C1-4D4C-B669-8E9591A3F063}" srcOrd="2" destOrd="0" presId="urn:microsoft.com/office/officeart/2016/7/layout/LinearBlockProcessNumbered"/>
    <dgm:cxn modelId="{7D3F091A-DD42-D344-B143-B2C2E3ADEDF8}" type="presParOf" srcId="{8B3B3376-62C1-4D4C-B669-8E9591A3F063}" destId="{AC6D8BF1-3453-734F-9B06-ABD3DE4C8729}" srcOrd="0" destOrd="0" presId="urn:microsoft.com/office/officeart/2016/7/layout/LinearBlockProcessNumbered"/>
    <dgm:cxn modelId="{5BBA9CF1-5B79-3B44-A755-6612353742E5}" type="presParOf" srcId="{8B3B3376-62C1-4D4C-B669-8E9591A3F063}" destId="{6D116354-9B68-B549-BE59-451AE5B785EB}" srcOrd="1" destOrd="0" presId="urn:microsoft.com/office/officeart/2016/7/layout/LinearBlockProcessNumbered"/>
    <dgm:cxn modelId="{F4A4A86C-566E-544D-A398-73FC5B3B5916}" type="presParOf" srcId="{8B3B3376-62C1-4D4C-B669-8E9591A3F063}" destId="{5C8B9F9C-854F-5D4E-A651-287E2DE9680D}" srcOrd="2" destOrd="0" presId="urn:microsoft.com/office/officeart/2016/7/layout/LinearBlockProcessNumbered"/>
    <dgm:cxn modelId="{1B0BE2A4-92E2-0242-9A07-FD382454D789}" type="presParOf" srcId="{1F891037-3C47-3A42-B238-4B50DD25DD38}" destId="{70E2778E-7B9F-A54E-B4A2-3DC4F0A39645}" srcOrd="3" destOrd="0" presId="urn:microsoft.com/office/officeart/2016/7/layout/LinearBlockProcessNumbered"/>
    <dgm:cxn modelId="{4565F34D-2D20-7348-95D6-165FE1B59CB0}" type="presParOf" srcId="{1F891037-3C47-3A42-B238-4B50DD25DD38}" destId="{6CBA804F-65A5-5345-9321-1E3FED153560}" srcOrd="4" destOrd="0" presId="urn:microsoft.com/office/officeart/2016/7/layout/LinearBlockProcessNumbered"/>
    <dgm:cxn modelId="{A60F6900-2F73-1446-83F6-C36AAFB75B35}" type="presParOf" srcId="{6CBA804F-65A5-5345-9321-1E3FED153560}" destId="{11A27B80-37E2-CA43-8B05-42929C2D1DDD}" srcOrd="0" destOrd="0" presId="urn:microsoft.com/office/officeart/2016/7/layout/LinearBlockProcessNumbered"/>
    <dgm:cxn modelId="{D7378070-3BEE-994D-9F79-D74B18CBC12F}" type="presParOf" srcId="{6CBA804F-65A5-5345-9321-1E3FED153560}" destId="{7DCF5F1B-85EF-4B49-B38F-2A7EFE1CDF70}" srcOrd="1" destOrd="0" presId="urn:microsoft.com/office/officeart/2016/7/layout/LinearBlockProcessNumbered"/>
    <dgm:cxn modelId="{3C89C9E8-65FE-E340-B9B9-EC718B8A34EA}" type="presParOf" srcId="{6CBA804F-65A5-5345-9321-1E3FED153560}" destId="{67D1295F-ABD0-5140-92F1-A1CF39ACE8EC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CC9A220-E3DE-7E49-AC84-1EDD156BFBEE}" type="doc">
      <dgm:prSet loTypeId="urn:microsoft.com/office/officeart/2005/8/layout/hProcess4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70744C0-07F0-8247-B928-C9D2A1039040}">
      <dgm:prSet phldrT="[Text]"/>
      <dgm:spPr/>
      <dgm:t>
        <a:bodyPr/>
        <a:lstStyle/>
        <a:p>
          <a:r>
            <a:rPr lang="en-US" altLang="zh-CN" dirty="0" smtClean="0"/>
            <a:t>1.0</a:t>
          </a:r>
          <a:endParaRPr lang="en-US" dirty="0"/>
        </a:p>
      </dgm:t>
    </dgm:pt>
    <dgm:pt modelId="{6567AE00-2BFB-0A47-ABED-4F3017C346AE}" type="parTrans" cxnId="{DE1E2A57-9A34-9D4D-85AB-74DEB05C0102}">
      <dgm:prSet/>
      <dgm:spPr/>
      <dgm:t>
        <a:bodyPr/>
        <a:lstStyle/>
        <a:p>
          <a:endParaRPr lang="en-US"/>
        </a:p>
      </dgm:t>
    </dgm:pt>
    <dgm:pt modelId="{FBE3C8BD-C802-F94F-8681-255863BFB48D}" type="sibTrans" cxnId="{DE1E2A57-9A34-9D4D-85AB-74DEB05C0102}">
      <dgm:prSet/>
      <dgm:spPr/>
      <dgm:t>
        <a:bodyPr/>
        <a:lstStyle/>
        <a:p>
          <a:endParaRPr lang="en-US"/>
        </a:p>
      </dgm:t>
    </dgm:pt>
    <dgm:pt modelId="{A372671C-9639-0840-A576-752C0393760F}">
      <dgm:prSet phldrT="[Text]"/>
      <dgm:spPr/>
      <dgm:t>
        <a:bodyPr/>
        <a:lstStyle/>
        <a:p>
          <a:r>
            <a:rPr lang="en-US" altLang="zh-CN" dirty="0" smtClean="0"/>
            <a:t>WordPress</a:t>
          </a:r>
          <a:endParaRPr lang="en-US" dirty="0"/>
        </a:p>
      </dgm:t>
    </dgm:pt>
    <dgm:pt modelId="{5AA57CDB-5675-E043-9E96-3FAFFB8AC5B0}" type="parTrans" cxnId="{AC462CC4-C2B5-8A4F-B1D3-E0AF8133A85F}">
      <dgm:prSet/>
      <dgm:spPr/>
      <dgm:t>
        <a:bodyPr/>
        <a:lstStyle/>
        <a:p>
          <a:endParaRPr lang="en-US"/>
        </a:p>
      </dgm:t>
    </dgm:pt>
    <dgm:pt modelId="{D1600C43-0B59-624A-86D4-1082A2FEE2F3}" type="sibTrans" cxnId="{AC462CC4-C2B5-8A4F-B1D3-E0AF8133A85F}">
      <dgm:prSet/>
      <dgm:spPr/>
      <dgm:t>
        <a:bodyPr/>
        <a:lstStyle/>
        <a:p>
          <a:endParaRPr lang="en-US"/>
        </a:p>
      </dgm:t>
    </dgm:pt>
    <dgm:pt modelId="{22841C6A-5C17-354B-BBCE-ACB4AD5B3DCA}">
      <dgm:prSet phldrT="[Text]"/>
      <dgm:spPr/>
      <dgm:t>
        <a:bodyPr/>
        <a:lstStyle/>
        <a:p>
          <a:r>
            <a:rPr lang="en-US" altLang="zh-CN" dirty="0" smtClean="0"/>
            <a:t>2.0</a:t>
          </a:r>
          <a:endParaRPr lang="en-US" dirty="0"/>
        </a:p>
      </dgm:t>
    </dgm:pt>
    <dgm:pt modelId="{A633204C-81A8-5F48-BD3C-7DC14D0D361A}" type="parTrans" cxnId="{75B09173-1F25-0448-A213-417C7E422672}">
      <dgm:prSet/>
      <dgm:spPr/>
      <dgm:t>
        <a:bodyPr/>
        <a:lstStyle/>
        <a:p>
          <a:endParaRPr lang="en-US"/>
        </a:p>
      </dgm:t>
    </dgm:pt>
    <dgm:pt modelId="{EC7E55ED-FB7F-624D-BBC2-719F08C0F237}" type="sibTrans" cxnId="{75B09173-1F25-0448-A213-417C7E422672}">
      <dgm:prSet/>
      <dgm:spPr/>
      <dgm:t>
        <a:bodyPr/>
        <a:lstStyle/>
        <a:p>
          <a:endParaRPr lang="en-US"/>
        </a:p>
      </dgm:t>
    </dgm:pt>
    <dgm:pt modelId="{F0CCC3CC-47E2-FF4A-BDA8-6139C728F554}">
      <dgm:prSet phldrT="[Text]"/>
      <dgm:spPr/>
      <dgm:t>
        <a:bodyPr/>
        <a:lstStyle/>
        <a:p>
          <a:r>
            <a:rPr lang="en-US" altLang="zh-CN" dirty="0" smtClean="0"/>
            <a:t>Django</a:t>
          </a:r>
          <a:endParaRPr lang="en-US" dirty="0"/>
        </a:p>
      </dgm:t>
    </dgm:pt>
    <dgm:pt modelId="{BACF1533-E1B3-244D-B893-FDEE73C36922}" type="parTrans" cxnId="{392C98F1-59B7-4446-B40F-3485BE28D88B}">
      <dgm:prSet/>
      <dgm:spPr/>
      <dgm:t>
        <a:bodyPr/>
        <a:lstStyle/>
        <a:p>
          <a:endParaRPr lang="en-US"/>
        </a:p>
      </dgm:t>
    </dgm:pt>
    <dgm:pt modelId="{18A8B611-3846-6A47-9C4B-2EC84AC26DD9}" type="sibTrans" cxnId="{392C98F1-59B7-4446-B40F-3485BE28D88B}">
      <dgm:prSet/>
      <dgm:spPr/>
      <dgm:t>
        <a:bodyPr/>
        <a:lstStyle/>
        <a:p>
          <a:endParaRPr lang="en-US"/>
        </a:p>
      </dgm:t>
    </dgm:pt>
    <dgm:pt modelId="{71AE87C7-D948-CD43-8720-6BFCC36B5E6C}">
      <dgm:prSet phldrT="[Text]"/>
      <dgm:spPr/>
      <dgm:t>
        <a:bodyPr/>
        <a:lstStyle/>
        <a:p>
          <a:r>
            <a:rPr lang="en-US" altLang="zh-CN" dirty="0" smtClean="0"/>
            <a:t>Bootstrap</a:t>
          </a:r>
          <a:endParaRPr lang="en-US" dirty="0"/>
        </a:p>
      </dgm:t>
    </dgm:pt>
    <dgm:pt modelId="{38249EB5-EAC5-AC46-938B-363A2F8CA05C}" type="parTrans" cxnId="{3A66C517-D4FC-F644-A337-6F0ED66DAC00}">
      <dgm:prSet/>
      <dgm:spPr/>
      <dgm:t>
        <a:bodyPr/>
        <a:lstStyle/>
        <a:p>
          <a:endParaRPr lang="en-US"/>
        </a:p>
      </dgm:t>
    </dgm:pt>
    <dgm:pt modelId="{6929A1E5-CF03-6F46-B175-7D5BCEE4BC0D}" type="sibTrans" cxnId="{3A66C517-D4FC-F644-A337-6F0ED66DAC00}">
      <dgm:prSet/>
      <dgm:spPr/>
      <dgm:t>
        <a:bodyPr/>
        <a:lstStyle/>
        <a:p>
          <a:endParaRPr lang="en-US"/>
        </a:p>
      </dgm:t>
    </dgm:pt>
    <dgm:pt modelId="{9AEDBE4F-69F2-9140-984E-B97BA7D018AF}">
      <dgm:prSet phldrT="[Text]"/>
      <dgm:spPr/>
      <dgm:t>
        <a:bodyPr/>
        <a:lstStyle/>
        <a:p>
          <a:r>
            <a:rPr lang="en-US" altLang="zh-CN" dirty="0" smtClean="0"/>
            <a:t>3.0</a:t>
          </a:r>
          <a:endParaRPr lang="en-US" dirty="0"/>
        </a:p>
      </dgm:t>
    </dgm:pt>
    <dgm:pt modelId="{52358647-9C00-744E-AB73-4FCE3BA6D552}" type="parTrans" cxnId="{6BB4E42C-1428-B34B-BAFB-E3D60F2F586F}">
      <dgm:prSet/>
      <dgm:spPr/>
      <dgm:t>
        <a:bodyPr/>
        <a:lstStyle/>
        <a:p>
          <a:endParaRPr lang="en-US"/>
        </a:p>
      </dgm:t>
    </dgm:pt>
    <dgm:pt modelId="{9DF64660-BA04-C240-813D-A1CC0FDDDA58}" type="sibTrans" cxnId="{6BB4E42C-1428-B34B-BAFB-E3D60F2F586F}">
      <dgm:prSet/>
      <dgm:spPr/>
      <dgm:t>
        <a:bodyPr/>
        <a:lstStyle/>
        <a:p>
          <a:endParaRPr lang="en-US"/>
        </a:p>
      </dgm:t>
    </dgm:pt>
    <dgm:pt modelId="{4A8B5B6B-EEAA-9745-8340-260A24433A1D}">
      <dgm:prSet phldrT="[Text]"/>
      <dgm:spPr/>
      <dgm:t>
        <a:bodyPr/>
        <a:lstStyle/>
        <a:p>
          <a:r>
            <a:rPr lang="en-US" altLang="zh-CN" dirty="0" smtClean="0"/>
            <a:t>Mezzanine</a:t>
          </a:r>
          <a:endParaRPr lang="en-US" dirty="0"/>
        </a:p>
      </dgm:t>
    </dgm:pt>
    <dgm:pt modelId="{1ACC9DE8-4083-C844-B2EE-6B8D4C595DA5}" type="parTrans" cxnId="{507439F4-31E8-004E-8C65-66EA339F2CBB}">
      <dgm:prSet/>
      <dgm:spPr/>
      <dgm:t>
        <a:bodyPr/>
        <a:lstStyle/>
        <a:p>
          <a:endParaRPr lang="en-US"/>
        </a:p>
      </dgm:t>
    </dgm:pt>
    <dgm:pt modelId="{5C40AE86-A99B-BB41-A0D9-8EB7C43E4DE1}" type="sibTrans" cxnId="{507439F4-31E8-004E-8C65-66EA339F2CBB}">
      <dgm:prSet/>
      <dgm:spPr/>
      <dgm:t>
        <a:bodyPr/>
        <a:lstStyle/>
        <a:p>
          <a:endParaRPr lang="en-US"/>
        </a:p>
      </dgm:t>
    </dgm:pt>
    <dgm:pt modelId="{807B699F-8BA0-DF4C-B89F-DA9F64059C4B}">
      <dgm:prSet phldrT="[Text]"/>
      <dgm:spPr/>
      <dgm:t>
        <a:bodyPr/>
        <a:lstStyle/>
        <a:p>
          <a:r>
            <a:rPr lang="en-US" altLang="zh-CN" dirty="0" smtClean="0"/>
            <a:t>Material</a:t>
          </a:r>
          <a:r>
            <a:rPr lang="zh-CN" altLang="en-US" dirty="0" smtClean="0"/>
            <a:t> </a:t>
          </a:r>
          <a:r>
            <a:rPr lang="en-US" altLang="zh-CN" dirty="0" smtClean="0"/>
            <a:t>Design</a:t>
          </a:r>
          <a:endParaRPr lang="en-US" dirty="0"/>
        </a:p>
      </dgm:t>
    </dgm:pt>
    <dgm:pt modelId="{77C7945F-BE33-964F-82B5-B396DF2BA1DA}" type="parTrans" cxnId="{855E896B-CF71-7D47-8D5E-44E1D6B1EAFA}">
      <dgm:prSet/>
      <dgm:spPr/>
      <dgm:t>
        <a:bodyPr/>
        <a:lstStyle/>
        <a:p>
          <a:endParaRPr lang="en-US"/>
        </a:p>
      </dgm:t>
    </dgm:pt>
    <dgm:pt modelId="{A9F1A5E1-7A7E-AE4D-AD6A-ADD8C276380E}" type="sibTrans" cxnId="{855E896B-CF71-7D47-8D5E-44E1D6B1EAFA}">
      <dgm:prSet/>
      <dgm:spPr/>
      <dgm:t>
        <a:bodyPr/>
        <a:lstStyle/>
        <a:p>
          <a:endParaRPr lang="en-US"/>
        </a:p>
      </dgm:t>
    </dgm:pt>
    <dgm:pt modelId="{80F0BB50-9D87-E342-91D0-174F8799FC9B}">
      <dgm:prSet phldrT="[Text]"/>
      <dgm:spPr/>
      <dgm:t>
        <a:bodyPr/>
        <a:lstStyle/>
        <a:p>
          <a:r>
            <a:rPr lang="en-US" altLang="zh-CN" dirty="0" err="1" smtClean="0"/>
            <a:t>Pure.css</a:t>
          </a:r>
          <a:endParaRPr lang="en-US" dirty="0"/>
        </a:p>
      </dgm:t>
    </dgm:pt>
    <dgm:pt modelId="{F7C2DCB2-CAF2-114D-BCC8-FCB5F22AB983}" type="parTrans" cxnId="{CC4356EC-3EA9-104A-AF1A-B9DCBB0D6818}">
      <dgm:prSet/>
      <dgm:spPr/>
      <dgm:t>
        <a:bodyPr/>
        <a:lstStyle/>
        <a:p>
          <a:endParaRPr lang="en-US"/>
        </a:p>
      </dgm:t>
    </dgm:pt>
    <dgm:pt modelId="{27D4FB09-E8CA-AD40-BFED-C527C57ABBE6}" type="sibTrans" cxnId="{CC4356EC-3EA9-104A-AF1A-B9DCBB0D6818}">
      <dgm:prSet/>
      <dgm:spPr/>
      <dgm:t>
        <a:bodyPr/>
        <a:lstStyle/>
        <a:p>
          <a:endParaRPr lang="en-US"/>
        </a:p>
      </dgm:t>
    </dgm:pt>
    <dgm:pt modelId="{E565A977-2C9F-4745-BB58-A075822219AB}">
      <dgm:prSet phldrT="[Text]"/>
      <dgm:spPr/>
      <dgm:t>
        <a:bodyPr/>
        <a:lstStyle/>
        <a:p>
          <a:r>
            <a:rPr lang="en-US" altLang="zh-CN" dirty="0" smtClean="0"/>
            <a:t>REST</a:t>
          </a:r>
          <a:r>
            <a:rPr lang="zh-CN" altLang="en-US" dirty="0" smtClean="0"/>
            <a:t> </a:t>
          </a:r>
          <a:r>
            <a:rPr lang="en-US" altLang="zh-CN" dirty="0" smtClean="0"/>
            <a:t>API</a:t>
          </a:r>
          <a:endParaRPr lang="en-US" dirty="0"/>
        </a:p>
      </dgm:t>
    </dgm:pt>
    <dgm:pt modelId="{0C611295-B397-7A4C-AA4D-6D3D6E30B4B7}" type="parTrans" cxnId="{9099DBA5-7303-2948-9839-4F6DE507C6DE}">
      <dgm:prSet/>
      <dgm:spPr/>
      <dgm:t>
        <a:bodyPr/>
        <a:lstStyle/>
        <a:p>
          <a:endParaRPr lang="en-US"/>
        </a:p>
      </dgm:t>
    </dgm:pt>
    <dgm:pt modelId="{1436DAA7-4D37-FA46-9E03-D8226D82265E}" type="sibTrans" cxnId="{9099DBA5-7303-2948-9839-4F6DE507C6DE}">
      <dgm:prSet/>
      <dgm:spPr/>
      <dgm:t>
        <a:bodyPr/>
        <a:lstStyle/>
        <a:p>
          <a:endParaRPr lang="en-US"/>
        </a:p>
      </dgm:t>
    </dgm:pt>
    <dgm:pt modelId="{1F16A2E3-C768-0E4C-86B8-B8F455D34F5E}">
      <dgm:prSet phldrT="[Text]"/>
      <dgm:spPr/>
      <dgm:t>
        <a:bodyPr/>
        <a:lstStyle/>
        <a:p>
          <a:r>
            <a:rPr lang="en-US" altLang="zh-CN" dirty="0" smtClean="0"/>
            <a:t>Search</a:t>
          </a:r>
          <a:r>
            <a:rPr lang="zh-CN" altLang="en-US" dirty="0" smtClean="0"/>
            <a:t> </a:t>
          </a:r>
          <a:r>
            <a:rPr lang="en-US" altLang="zh-CN" dirty="0" smtClean="0"/>
            <a:t>Engine</a:t>
          </a:r>
          <a:endParaRPr lang="en-US" dirty="0"/>
        </a:p>
      </dgm:t>
    </dgm:pt>
    <dgm:pt modelId="{250AE5D8-0813-1140-A143-3D955A4A175C}" type="parTrans" cxnId="{0304D897-4B50-154F-A4A0-2CA4A654243F}">
      <dgm:prSet/>
      <dgm:spPr/>
      <dgm:t>
        <a:bodyPr/>
        <a:lstStyle/>
        <a:p>
          <a:endParaRPr lang="en-US"/>
        </a:p>
      </dgm:t>
    </dgm:pt>
    <dgm:pt modelId="{EE319CB0-A4FB-534D-85B6-328D5995DBBE}" type="sibTrans" cxnId="{0304D897-4B50-154F-A4A0-2CA4A654243F}">
      <dgm:prSet/>
      <dgm:spPr/>
      <dgm:t>
        <a:bodyPr/>
        <a:lstStyle/>
        <a:p>
          <a:endParaRPr lang="en-US"/>
        </a:p>
      </dgm:t>
    </dgm:pt>
    <dgm:pt modelId="{D5D96F4E-B2AB-4741-9A6C-914B810E6D18}">
      <dgm:prSet phldrT="[Text]"/>
      <dgm:spPr/>
      <dgm:t>
        <a:bodyPr/>
        <a:lstStyle/>
        <a:p>
          <a:r>
            <a:rPr lang="en-US" altLang="zh-CN" dirty="0" smtClean="0"/>
            <a:t>VPS</a:t>
          </a:r>
          <a:endParaRPr lang="en-US" dirty="0"/>
        </a:p>
      </dgm:t>
    </dgm:pt>
    <dgm:pt modelId="{2B7A56FB-D862-FA45-A4B0-ED563B393824}" type="parTrans" cxnId="{58B88753-1977-2B48-8D43-074BDEC72331}">
      <dgm:prSet/>
      <dgm:spPr/>
      <dgm:t>
        <a:bodyPr/>
        <a:lstStyle/>
        <a:p>
          <a:endParaRPr lang="en-US"/>
        </a:p>
      </dgm:t>
    </dgm:pt>
    <dgm:pt modelId="{1CD952AF-B191-3642-BE2A-CC4AB8C7F9D3}" type="sibTrans" cxnId="{58B88753-1977-2B48-8D43-074BDEC72331}">
      <dgm:prSet/>
      <dgm:spPr/>
      <dgm:t>
        <a:bodyPr/>
        <a:lstStyle/>
        <a:p>
          <a:endParaRPr lang="en-US"/>
        </a:p>
      </dgm:t>
    </dgm:pt>
    <dgm:pt modelId="{8F26B2F4-E068-A849-B49F-BA7DAB6B9CC3}">
      <dgm:prSet phldrT="[Text]"/>
      <dgm:spPr/>
      <dgm:t>
        <a:bodyPr/>
        <a:lstStyle/>
        <a:p>
          <a:r>
            <a:rPr lang="en-US" altLang="zh-CN" dirty="0" smtClean="0"/>
            <a:t>MySQL</a:t>
          </a:r>
          <a:endParaRPr lang="en-US" dirty="0"/>
        </a:p>
      </dgm:t>
    </dgm:pt>
    <dgm:pt modelId="{7D4A4E45-9FEE-A848-86AA-FC217AA75AC5}" type="parTrans" cxnId="{B30054DC-850D-FA45-AB7B-36B2DA832CC0}">
      <dgm:prSet/>
      <dgm:spPr/>
      <dgm:t>
        <a:bodyPr/>
        <a:lstStyle/>
        <a:p>
          <a:endParaRPr lang="en-US"/>
        </a:p>
      </dgm:t>
    </dgm:pt>
    <dgm:pt modelId="{0DF7FFFA-7E62-7D47-BC2C-A7E3690B8E5B}" type="sibTrans" cxnId="{B30054DC-850D-FA45-AB7B-36B2DA832CC0}">
      <dgm:prSet/>
      <dgm:spPr/>
      <dgm:t>
        <a:bodyPr/>
        <a:lstStyle/>
        <a:p>
          <a:endParaRPr lang="en-US"/>
        </a:p>
      </dgm:t>
    </dgm:pt>
    <dgm:pt modelId="{EE905761-3F5E-F349-9A69-DD0308589DF4}">
      <dgm:prSet phldrT="[Text]"/>
      <dgm:spPr/>
      <dgm:t>
        <a:bodyPr/>
        <a:lstStyle/>
        <a:p>
          <a:r>
            <a:rPr lang="en-US" altLang="zh-CN" dirty="0" smtClean="0"/>
            <a:t>SQLite</a:t>
          </a:r>
          <a:r>
            <a:rPr lang="zh-CN" altLang="en-US" dirty="0" smtClean="0"/>
            <a:t> </a:t>
          </a:r>
          <a:r>
            <a:rPr lang="en-US" altLang="zh-CN" dirty="0" smtClean="0"/>
            <a:t>3</a:t>
          </a:r>
          <a:endParaRPr lang="en-US" dirty="0"/>
        </a:p>
      </dgm:t>
    </dgm:pt>
    <dgm:pt modelId="{5B23CDDE-14F5-8A40-B9BB-32BFA9DC5BC5}" type="parTrans" cxnId="{78EE26B2-75D0-C748-AF7C-EEDD18D81977}">
      <dgm:prSet/>
      <dgm:spPr/>
      <dgm:t>
        <a:bodyPr/>
        <a:lstStyle/>
        <a:p>
          <a:endParaRPr lang="en-US"/>
        </a:p>
      </dgm:t>
    </dgm:pt>
    <dgm:pt modelId="{840579B4-39D7-7640-AD63-D0A77E0B6077}" type="sibTrans" cxnId="{78EE26B2-75D0-C748-AF7C-EEDD18D81977}">
      <dgm:prSet/>
      <dgm:spPr/>
      <dgm:t>
        <a:bodyPr/>
        <a:lstStyle/>
        <a:p>
          <a:endParaRPr lang="en-US"/>
        </a:p>
      </dgm:t>
    </dgm:pt>
    <dgm:pt modelId="{B78B3A0C-E507-804F-990F-77B7ADED7106}">
      <dgm:prSet phldrT="[Text]"/>
      <dgm:spPr/>
      <dgm:t>
        <a:bodyPr/>
        <a:lstStyle/>
        <a:p>
          <a:r>
            <a:rPr lang="en-US" altLang="zh-CN" dirty="0" smtClean="0"/>
            <a:t>Python</a:t>
          </a:r>
          <a:r>
            <a:rPr lang="zh-CN" altLang="en-US" dirty="0" smtClean="0"/>
            <a:t> </a:t>
          </a:r>
          <a:r>
            <a:rPr lang="en-US" altLang="zh-CN" dirty="0" smtClean="0"/>
            <a:t>3.x</a:t>
          </a:r>
          <a:endParaRPr lang="en-US" dirty="0"/>
        </a:p>
      </dgm:t>
    </dgm:pt>
    <dgm:pt modelId="{B4A7BBDC-C31D-A443-BD2E-20154198FDAC}" type="parTrans" cxnId="{0BE98A23-0C8F-9948-A2B3-C95028FA568E}">
      <dgm:prSet/>
      <dgm:spPr/>
      <dgm:t>
        <a:bodyPr/>
        <a:lstStyle/>
        <a:p>
          <a:endParaRPr lang="en-US"/>
        </a:p>
      </dgm:t>
    </dgm:pt>
    <dgm:pt modelId="{382A488A-159F-D44D-BBE7-5ABCBD45B769}" type="sibTrans" cxnId="{0BE98A23-0C8F-9948-A2B3-C95028FA568E}">
      <dgm:prSet/>
      <dgm:spPr/>
      <dgm:t>
        <a:bodyPr/>
        <a:lstStyle/>
        <a:p>
          <a:endParaRPr lang="en-US"/>
        </a:p>
      </dgm:t>
    </dgm:pt>
    <dgm:pt modelId="{45CAD02A-00E2-2049-853A-108E9B39A0F9}" type="pres">
      <dgm:prSet presAssocID="{FCC9A220-E3DE-7E49-AC84-1EDD156BFBE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AFF4539-29BB-EE4A-902A-585908E1B736}" type="pres">
      <dgm:prSet presAssocID="{FCC9A220-E3DE-7E49-AC84-1EDD156BFBEE}" presName="tSp" presStyleCnt="0"/>
      <dgm:spPr/>
      <dgm:t>
        <a:bodyPr/>
        <a:lstStyle/>
        <a:p>
          <a:endParaRPr lang="en-US"/>
        </a:p>
      </dgm:t>
    </dgm:pt>
    <dgm:pt modelId="{C576A35A-269A-2849-813A-3FEF5F48AEF2}" type="pres">
      <dgm:prSet presAssocID="{FCC9A220-E3DE-7E49-AC84-1EDD156BFBEE}" presName="bSp" presStyleCnt="0"/>
      <dgm:spPr/>
      <dgm:t>
        <a:bodyPr/>
        <a:lstStyle/>
        <a:p>
          <a:endParaRPr lang="en-US"/>
        </a:p>
      </dgm:t>
    </dgm:pt>
    <dgm:pt modelId="{7FAC4467-C012-0943-9B37-12E0ABF5490D}" type="pres">
      <dgm:prSet presAssocID="{FCC9A220-E3DE-7E49-AC84-1EDD156BFBEE}" presName="process" presStyleCnt="0"/>
      <dgm:spPr/>
      <dgm:t>
        <a:bodyPr/>
        <a:lstStyle/>
        <a:p>
          <a:endParaRPr lang="en-US"/>
        </a:p>
      </dgm:t>
    </dgm:pt>
    <dgm:pt modelId="{DF3D89A6-0051-934E-8F7E-1F5EDABD1FDA}" type="pres">
      <dgm:prSet presAssocID="{370744C0-07F0-8247-B928-C9D2A1039040}" presName="composite1" presStyleCnt="0"/>
      <dgm:spPr/>
      <dgm:t>
        <a:bodyPr/>
        <a:lstStyle/>
        <a:p>
          <a:endParaRPr lang="en-US"/>
        </a:p>
      </dgm:t>
    </dgm:pt>
    <dgm:pt modelId="{5C016EF7-9459-BD47-9874-A22083CCD7BB}" type="pres">
      <dgm:prSet presAssocID="{370744C0-07F0-8247-B928-C9D2A1039040}" presName="dummyNode1" presStyleLbl="node1" presStyleIdx="0" presStyleCnt="3"/>
      <dgm:spPr/>
      <dgm:t>
        <a:bodyPr/>
        <a:lstStyle/>
        <a:p>
          <a:endParaRPr lang="en-US"/>
        </a:p>
      </dgm:t>
    </dgm:pt>
    <dgm:pt modelId="{B9CDD5FB-A8D3-394E-A905-946CC11E13B6}" type="pres">
      <dgm:prSet presAssocID="{370744C0-07F0-8247-B928-C9D2A1039040}" presName="childNode1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E9E5AD-2B39-CC41-A8BD-D0EF4755E633}" type="pres">
      <dgm:prSet presAssocID="{370744C0-07F0-8247-B928-C9D2A1039040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2165A7-296F-FE4A-A55B-D97673D49B3D}" type="pres">
      <dgm:prSet presAssocID="{370744C0-07F0-8247-B928-C9D2A1039040}" presName="parentNode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428A51-5EA8-E84F-9B6D-0085174990AA}" type="pres">
      <dgm:prSet presAssocID="{370744C0-07F0-8247-B928-C9D2A1039040}" presName="connSite1" presStyleCnt="0"/>
      <dgm:spPr/>
      <dgm:t>
        <a:bodyPr/>
        <a:lstStyle/>
        <a:p>
          <a:endParaRPr lang="en-US"/>
        </a:p>
      </dgm:t>
    </dgm:pt>
    <dgm:pt modelId="{C138833C-4418-DD46-AFFE-65AD80CDB829}" type="pres">
      <dgm:prSet presAssocID="{FBE3C8BD-C802-F94F-8681-255863BFB48D}" presName="Name9" presStyleLbl="sibTrans2D1" presStyleIdx="0" presStyleCnt="2"/>
      <dgm:spPr/>
      <dgm:t>
        <a:bodyPr/>
        <a:lstStyle/>
        <a:p>
          <a:endParaRPr lang="en-US"/>
        </a:p>
      </dgm:t>
    </dgm:pt>
    <dgm:pt modelId="{FAB23AD1-166A-C94B-A624-45DA5A2CA565}" type="pres">
      <dgm:prSet presAssocID="{22841C6A-5C17-354B-BBCE-ACB4AD5B3DCA}" presName="composite2" presStyleCnt="0"/>
      <dgm:spPr/>
      <dgm:t>
        <a:bodyPr/>
        <a:lstStyle/>
        <a:p>
          <a:endParaRPr lang="en-US"/>
        </a:p>
      </dgm:t>
    </dgm:pt>
    <dgm:pt modelId="{8DC574C2-A9AC-2D4A-B958-DD1F2716A89C}" type="pres">
      <dgm:prSet presAssocID="{22841C6A-5C17-354B-BBCE-ACB4AD5B3DCA}" presName="dummyNode2" presStyleLbl="node1" presStyleIdx="0" presStyleCnt="3"/>
      <dgm:spPr/>
      <dgm:t>
        <a:bodyPr/>
        <a:lstStyle/>
        <a:p>
          <a:endParaRPr lang="en-US"/>
        </a:p>
      </dgm:t>
    </dgm:pt>
    <dgm:pt modelId="{DBD8B24C-B414-4F47-8AD9-1C41CE1AD854}" type="pres">
      <dgm:prSet presAssocID="{22841C6A-5C17-354B-BBCE-ACB4AD5B3DCA}" presName="childNode2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5FD327-59C7-D14F-9C39-0770A3975379}" type="pres">
      <dgm:prSet presAssocID="{22841C6A-5C17-354B-BBCE-ACB4AD5B3DCA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5CA3E4-3CC0-6644-8E51-1204F73CE02C}" type="pres">
      <dgm:prSet presAssocID="{22841C6A-5C17-354B-BBCE-ACB4AD5B3DCA}" presName="parentNode2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6082C7-1C44-3242-A3B3-F21A815168AB}" type="pres">
      <dgm:prSet presAssocID="{22841C6A-5C17-354B-BBCE-ACB4AD5B3DCA}" presName="connSite2" presStyleCnt="0"/>
      <dgm:spPr/>
      <dgm:t>
        <a:bodyPr/>
        <a:lstStyle/>
        <a:p>
          <a:endParaRPr lang="en-US"/>
        </a:p>
      </dgm:t>
    </dgm:pt>
    <dgm:pt modelId="{4E9B2760-BDC1-DC44-9412-50AB34134687}" type="pres">
      <dgm:prSet presAssocID="{EC7E55ED-FB7F-624D-BBC2-719F08C0F237}" presName="Name18" presStyleLbl="sibTrans2D1" presStyleIdx="1" presStyleCnt="2"/>
      <dgm:spPr/>
      <dgm:t>
        <a:bodyPr/>
        <a:lstStyle/>
        <a:p>
          <a:endParaRPr lang="en-US"/>
        </a:p>
      </dgm:t>
    </dgm:pt>
    <dgm:pt modelId="{3F6FAD3E-4188-874F-9742-0FD5F3D0F8B6}" type="pres">
      <dgm:prSet presAssocID="{9AEDBE4F-69F2-9140-984E-B97BA7D018AF}" presName="composite1" presStyleCnt="0"/>
      <dgm:spPr/>
      <dgm:t>
        <a:bodyPr/>
        <a:lstStyle/>
        <a:p>
          <a:endParaRPr lang="en-US"/>
        </a:p>
      </dgm:t>
    </dgm:pt>
    <dgm:pt modelId="{84527D17-F3FC-F94A-A176-291F7A7C352D}" type="pres">
      <dgm:prSet presAssocID="{9AEDBE4F-69F2-9140-984E-B97BA7D018AF}" presName="dummyNode1" presStyleLbl="node1" presStyleIdx="1" presStyleCnt="3"/>
      <dgm:spPr/>
      <dgm:t>
        <a:bodyPr/>
        <a:lstStyle/>
        <a:p>
          <a:endParaRPr lang="en-US"/>
        </a:p>
      </dgm:t>
    </dgm:pt>
    <dgm:pt modelId="{B9DE01D7-7455-FE43-A04B-F65C732D7253}" type="pres">
      <dgm:prSet presAssocID="{9AEDBE4F-69F2-9140-984E-B97BA7D018AF}" presName="childNode1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AA8252-0F00-F444-8A5B-6B5A505D449F}" type="pres">
      <dgm:prSet presAssocID="{9AEDBE4F-69F2-9140-984E-B97BA7D018AF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53569E-B8EE-F949-BDFD-9B30530BFCD9}" type="pres">
      <dgm:prSet presAssocID="{9AEDBE4F-69F2-9140-984E-B97BA7D018AF}" presName="parentNode1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4CACF2-67CA-5C4A-A270-BF1AA5B2574C}" type="pres">
      <dgm:prSet presAssocID="{9AEDBE4F-69F2-9140-984E-B97BA7D018AF}" presName="connSite1" presStyleCnt="0"/>
      <dgm:spPr/>
      <dgm:t>
        <a:bodyPr/>
        <a:lstStyle/>
        <a:p>
          <a:endParaRPr lang="en-US"/>
        </a:p>
      </dgm:t>
    </dgm:pt>
  </dgm:ptLst>
  <dgm:cxnLst>
    <dgm:cxn modelId="{1D088872-6CE6-E24F-B4CB-AD4D0F0DE6CA}" type="presOf" srcId="{B78B3A0C-E507-804F-990F-77B7ADED7106}" destId="{67AA8252-0F00-F444-8A5B-6B5A505D449F}" srcOrd="1" destOrd="3" presId="urn:microsoft.com/office/officeart/2005/8/layout/hProcess4"/>
    <dgm:cxn modelId="{9099DBA5-7303-2948-9839-4F6DE507C6DE}" srcId="{22841C6A-5C17-354B-BBCE-ACB4AD5B3DCA}" destId="{E565A977-2C9F-4745-BB58-A075822219AB}" srcOrd="2" destOrd="0" parTransId="{0C611295-B397-7A4C-AA4D-6D3D6E30B4B7}" sibTransId="{1436DAA7-4D37-FA46-9E03-D8226D82265E}"/>
    <dgm:cxn modelId="{8E47B5AE-9544-9749-A64E-3D1589D1DDC7}" type="presOf" srcId="{22841C6A-5C17-354B-BBCE-ACB4AD5B3DCA}" destId="{C85CA3E4-3CC0-6644-8E51-1204F73CE02C}" srcOrd="0" destOrd="0" presId="urn:microsoft.com/office/officeart/2005/8/layout/hProcess4"/>
    <dgm:cxn modelId="{28D8A3B6-B423-6C49-AB34-1C05BBF1D844}" type="presOf" srcId="{A372671C-9639-0840-A576-752C0393760F}" destId="{B9CDD5FB-A8D3-394E-A905-946CC11E13B6}" srcOrd="0" destOrd="0" presId="urn:microsoft.com/office/officeart/2005/8/layout/hProcess4"/>
    <dgm:cxn modelId="{855E896B-CF71-7D47-8D5E-44E1D6B1EAFA}" srcId="{9AEDBE4F-69F2-9140-984E-B97BA7D018AF}" destId="{807B699F-8BA0-DF4C-B89F-DA9F64059C4B}" srcOrd="1" destOrd="0" parTransId="{77C7945F-BE33-964F-82B5-B396DF2BA1DA}" sibTransId="{A9F1A5E1-7A7E-AE4D-AD6A-ADD8C276380E}"/>
    <dgm:cxn modelId="{E5068A9D-5F2B-2744-94C5-8555D22656DF}" type="presOf" srcId="{E565A977-2C9F-4745-BB58-A075822219AB}" destId="{3D5FD327-59C7-D14F-9C39-0770A3975379}" srcOrd="1" destOrd="2" presId="urn:microsoft.com/office/officeart/2005/8/layout/hProcess4"/>
    <dgm:cxn modelId="{5155ADB8-FF83-F444-9B82-FAA2361985A0}" type="presOf" srcId="{EE905761-3F5E-F349-9A69-DD0308589DF4}" destId="{DBD8B24C-B414-4F47-8AD9-1C41CE1AD854}" srcOrd="0" destOrd="4" presId="urn:microsoft.com/office/officeart/2005/8/layout/hProcess4"/>
    <dgm:cxn modelId="{B30054DC-850D-FA45-AB7B-36B2DA832CC0}" srcId="{370744C0-07F0-8247-B928-C9D2A1039040}" destId="{8F26B2F4-E068-A849-B49F-BA7DAB6B9CC3}" srcOrd="2" destOrd="0" parTransId="{7D4A4E45-9FEE-A848-86AA-FC217AA75AC5}" sibTransId="{0DF7FFFA-7E62-7D47-BC2C-A7E3690B8E5B}"/>
    <dgm:cxn modelId="{1C17D445-7C09-F74F-930F-513A78E03D0F}" type="presOf" srcId="{8F26B2F4-E068-A849-B49F-BA7DAB6B9CC3}" destId="{17E9E5AD-2B39-CC41-A8BD-D0EF4755E633}" srcOrd="1" destOrd="2" presId="urn:microsoft.com/office/officeart/2005/8/layout/hProcess4"/>
    <dgm:cxn modelId="{507439F4-31E8-004E-8C65-66EA339F2CBB}" srcId="{9AEDBE4F-69F2-9140-984E-B97BA7D018AF}" destId="{4A8B5B6B-EEAA-9745-8340-260A24433A1D}" srcOrd="0" destOrd="0" parTransId="{1ACC9DE8-4083-C844-B2EE-6B8D4C595DA5}" sibTransId="{5C40AE86-A99B-BB41-A0D9-8EB7C43E4DE1}"/>
    <dgm:cxn modelId="{0162FC2E-D711-9F41-A46C-4372D3122447}" type="presOf" srcId="{FCC9A220-E3DE-7E49-AC84-1EDD156BFBEE}" destId="{45CAD02A-00E2-2049-853A-108E9B39A0F9}" srcOrd="0" destOrd="0" presId="urn:microsoft.com/office/officeart/2005/8/layout/hProcess4"/>
    <dgm:cxn modelId="{6368391F-7E26-C647-B238-07D896F8C18C}" type="presOf" srcId="{4A8B5B6B-EEAA-9745-8340-260A24433A1D}" destId="{B9DE01D7-7455-FE43-A04B-F65C732D7253}" srcOrd="0" destOrd="0" presId="urn:microsoft.com/office/officeart/2005/8/layout/hProcess4"/>
    <dgm:cxn modelId="{B82999FC-EF1C-AB4A-AD30-AC848E8A6022}" type="presOf" srcId="{EE905761-3F5E-F349-9A69-DD0308589DF4}" destId="{3D5FD327-59C7-D14F-9C39-0770A3975379}" srcOrd="1" destOrd="4" presId="urn:microsoft.com/office/officeart/2005/8/layout/hProcess4"/>
    <dgm:cxn modelId="{2C290760-A40F-F74A-9EE1-54EA4B94E788}" type="presOf" srcId="{4A8B5B6B-EEAA-9745-8340-260A24433A1D}" destId="{67AA8252-0F00-F444-8A5B-6B5A505D449F}" srcOrd="1" destOrd="0" presId="urn:microsoft.com/office/officeart/2005/8/layout/hProcess4"/>
    <dgm:cxn modelId="{A6F5C80D-4B39-5146-8ABD-B71164F14BEE}" type="presOf" srcId="{80F0BB50-9D87-E342-91D0-174F8799FC9B}" destId="{67AA8252-0F00-F444-8A5B-6B5A505D449F}" srcOrd="1" destOrd="2" presId="urn:microsoft.com/office/officeart/2005/8/layout/hProcess4"/>
    <dgm:cxn modelId="{DE1E2A57-9A34-9D4D-85AB-74DEB05C0102}" srcId="{FCC9A220-E3DE-7E49-AC84-1EDD156BFBEE}" destId="{370744C0-07F0-8247-B928-C9D2A1039040}" srcOrd="0" destOrd="0" parTransId="{6567AE00-2BFB-0A47-ABED-4F3017C346AE}" sibTransId="{FBE3C8BD-C802-F94F-8681-255863BFB48D}"/>
    <dgm:cxn modelId="{3A66C517-D4FC-F644-A337-6F0ED66DAC00}" srcId="{22841C6A-5C17-354B-BBCE-ACB4AD5B3DCA}" destId="{71AE87C7-D948-CD43-8720-6BFCC36B5E6C}" srcOrd="1" destOrd="0" parTransId="{38249EB5-EAC5-AC46-938B-363A2F8CA05C}" sibTransId="{6929A1E5-CF03-6F46-B175-7D5BCEE4BC0D}"/>
    <dgm:cxn modelId="{ADCA81EF-8FD6-7340-9CC5-2827FEDC76A9}" type="presOf" srcId="{E565A977-2C9F-4745-BB58-A075822219AB}" destId="{DBD8B24C-B414-4F47-8AD9-1C41CE1AD854}" srcOrd="0" destOrd="2" presId="urn:microsoft.com/office/officeart/2005/8/layout/hProcess4"/>
    <dgm:cxn modelId="{BD49131A-26C6-2746-BB49-84C0F5C54598}" type="presOf" srcId="{A372671C-9639-0840-A576-752C0393760F}" destId="{17E9E5AD-2B39-CC41-A8BD-D0EF4755E633}" srcOrd="1" destOrd="0" presId="urn:microsoft.com/office/officeart/2005/8/layout/hProcess4"/>
    <dgm:cxn modelId="{A8697849-75D5-CD42-BA9E-376167F6A8F2}" type="presOf" srcId="{FBE3C8BD-C802-F94F-8681-255863BFB48D}" destId="{C138833C-4418-DD46-AFFE-65AD80CDB829}" srcOrd="0" destOrd="0" presId="urn:microsoft.com/office/officeart/2005/8/layout/hProcess4"/>
    <dgm:cxn modelId="{8B0747FE-5792-FA49-9C6B-7712D166DA24}" type="presOf" srcId="{1F16A2E3-C768-0E4C-86B8-B8F455D34F5E}" destId="{DBD8B24C-B414-4F47-8AD9-1C41CE1AD854}" srcOrd="0" destOrd="3" presId="urn:microsoft.com/office/officeart/2005/8/layout/hProcess4"/>
    <dgm:cxn modelId="{EE43ED75-105A-6848-8CCE-FD6E240CD1CB}" type="presOf" srcId="{EC7E55ED-FB7F-624D-BBC2-719F08C0F237}" destId="{4E9B2760-BDC1-DC44-9412-50AB34134687}" srcOrd="0" destOrd="0" presId="urn:microsoft.com/office/officeart/2005/8/layout/hProcess4"/>
    <dgm:cxn modelId="{75B09173-1F25-0448-A213-417C7E422672}" srcId="{FCC9A220-E3DE-7E49-AC84-1EDD156BFBEE}" destId="{22841C6A-5C17-354B-BBCE-ACB4AD5B3DCA}" srcOrd="1" destOrd="0" parTransId="{A633204C-81A8-5F48-BD3C-7DC14D0D361A}" sibTransId="{EC7E55ED-FB7F-624D-BBC2-719F08C0F237}"/>
    <dgm:cxn modelId="{35057BF6-EE39-4B49-9699-4F0F078AA92C}" type="presOf" srcId="{D5D96F4E-B2AB-4741-9A6C-914B810E6D18}" destId="{B9CDD5FB-A8D3-394E-A905-946CC11E13B6}" srcOrd="0" destOrd="1" presId="urn:microsoft.com/office/officeart/2005/8/layout/hProcess4"/>
    <dgm:cxn modelId="{96603D44-073D-0D49-B497-EC050A05A092}" type="presOf" srcId="{D5D96F4E-B2AB-4741-9A6C-914B810E6D18}" destId="{17E9E5AD-2B39-CC41-A8BD-D0EF4755E633}" srcOrd="1" destOrd="1" presId="urn:microsoft.com/office/officeart/2005/8/layout/hProcess4"/>
    <dgm:cxn modelId="{A886917F-496E-E14A-9E1E-343F0D33CBD7}" type="presOf" srcId="{71AE87C7-D948-CD43-8720-6BFCC36B5E6C}" destId="{DBD8B24C-B414-4F47-8AD9-1C41CE1AD854}" srcOrd="0" destOrd="1" presId="urn:microsoft.com/office/officeart/2005/8/layout/hProcess4"/>
    <dgm:cxn modelId="{0304D897-4B50-154F-A4A0-2CA4A654243F}" srcId="{22841C6A-5C17-354B-BBCE-ACB4AD5B3DCA}" destId="{1F16A2E3-C768-0E4C-86B8-B8F455D34F5E}" srcOrd="3" destOrd="0" parTransId="{250AE5D8-0813-1140-A143-3D955A4A175C}" sibTransId="{EE319CB0-A4FB-534D-85B6-328D5995DBBE}"/>
    <dgm:cxn modelId="{58B88753-1977-2B48-8D43-074BDEC72331}" srcId="{370744C0-07F0-8247-B928-C9D2A1039040}" destId="{D5D96F4E-B2AB-4741-9A6C-914B810E6D18}" srcOrd="1" destOrd="0" parTransId="{2B7A56FB-D862-FA45-A4B0-ED563B393824}" sibTransId="{1CD952AF-B191-3642-BE2A-CC4AB8C7F9D3}"/>
    <dgm:cxn modelId="{78EE26B2-75D0-C748-AF7C-EEDD18D81977}" srcId="{22841C6A-5C17-354B-BBCE-ACB4AD5B3DCA}" destId="{EE905761-3F5E-F349-9A69-DD0308589DF4}" srcOrd="4" destOrd="0" parTransId="{5B23CDDE-14F5-8A40-B9BB-32BFA9DC5BC5}" sibTransId="{840579B4-39D7-7640-AD63-D0A77E0B6077}"/>
    <dgm:cxn modelId="{D9495155-BC97-2A47-8F34-D27F246FDC35}" type="presOf" srcId="{1F16A2E3-C768-0E4C-86B8-B8F455D34F5E}" destId="{3D5FD327-59C7-D14F-9C39-0770A3975379}" srcOrd="1" destOrd="3" presId="urn:microsoft.com/office/officeart/2005/8/layout/hProcess4"/>
    <dgm:cxn modelId="{5CEF239C-F812-094F-9833-1D93F502F3E6}" type="presOf" srcId="{807B699F-8BA0-DF4C-B89F-DA9F64059C4B}" destId="{B9DE01D7-7455-FE43-A04B-F65C732D7253}" srcOrd="0" destOrd="1" presId="urn:microsoft.com/office/officeart/2005/8/layout/hProcess4"/>
    <dgm:cxn modelId="{CCD07FEE-9290-7245-B1B2-37777111BA94}" type="presOf" srcId="{F0CCC3CC-47E2-FF4A-BDA8-6139C728F554}" destId="{3D5FD327-59C7-D14F-9C39-0770A3975379}" srcOrd="1" destOrd="0" presId="urn:microsoft.com/office/officeart/2005/8/layout/hProcess4"/>
    <dgm:cxn modelId="{6BB4E42C-1428-B34B-BAFB-E3D60F2F586F}" srcId="{FCC9A220-E3DE-7E49-AC84-1EDD156BFBEE}" destId="{9AEDBE4F-69F2-9140-984E-B97BA7D018AF}" srcOrd="2" destOrd="0" parTransId="{52358647-9C00-744E-AB73-4FCE3BA6D552}" sibTransId="{9DF64660-BA04-C240-813D-A1CC0FDDDA58}"/>
    <dgm:cxn modelId="{1EA9EFEF-23C5-1744-9716-44F6EC4C3904}" type="presOf" srcId="{80F0BB50-9D87-E342-91D0-174F8799FC9B}" destId="{B9DE01D7-7455-FE43-A04B-F65C732D7253}" srcOrd="0" destOrd="2" presId="urn:microsoft.com/office/officeart/2005/8/layout/hProcess4"/>
    <dgm:cxn modelId="{B756979E-C71C-BC43-BDF2-C7B627E9658D}" type="presOf" srcId="{807B699F-8BA0-DF4C-B89F-DA9F64059C4B}" destId="{67AA8252-0F00-F444-8A5B-6B5A505D449F}" srcOrd="1" destOrd="1" presId="urn:microsoft.com/office/officeart/2005/8/layout/hProcess4"/>
    <dgm:cxn modelId="{AC462CC4-C2B5-8A4F-B1D3-E0AF8133A85F}" srcId="{370744C0-07F0-8247-B928-C9D2A1039040}" destId="{A372671C-9639-0840-A576-752C0393760F}" srcOrd="0" destOrd="0" parTransId="{5AA57CDB-5675-E043-9E96-3FAFFB8AC5B0}" sibTransId="{D1600C43-0B59-624A-86D4-1082A2FEE2F3}"/>
    <dgm:cxn modelId="{0D401112-D95D-4747-906E-913ADEE0B458}" type="presOf" srcId="{9AEDBE4F-69F2-9140-984E-B97BA7D018AF}" destId="{2253569E-B8EE-F949-BDFD-9B30530BFCD9}" srcOrd="0" destOrd="0" presId="urn:microsoft.com/office/officeart/2005/8/layout/hProcess4"/>
    <dgm:cxn modelId="{392C98F1-59B7-4446-B40F-3485BE28D88B}" srcId="{22841C6A-5C17-354B-BBCE-ACB4AD5B3DCA}" destId="{F0CCC3CC-47E2-FF4A-BDA8-6139C728F554}" srcOrd="0" destOrd="0" parTransId="{BACF1533-E1B3-244D-B893-FDEE73C36922}" sibTransId="{18A8B611-3846-6A47-9C4B-2EC84AC26DD9}"/>
    <dgm:cxn modelId="{CC4356EC-3EA9-104A-AF1A-B9DCBB0D6818}" srcId="{9AEDBE4F-69F2-9140-984E-B97BA7D018AF}" destId="{80F0BB50-9D87-E342-91D0-174F8799FC9B}" srcOrd="2" destOrd="0" parTransId="{F7C2DCB2-CAF2-114D-BCC8-FCB5F22AB983}" sibTransId="{27D4FB09-E8CA-AD40-BFED-C527C57ABBE6}"/>
    <dgm:cxn modelId="{ECBC7B2F-0958-A74A-8968-BD7DF3ED43A4}" type="presOf" srcId="{F0CCC3CC-47E2-FF4A-BDA8-6139C728F554}" destId="{DBD8B24C-B414-4F47-8AD9-1C41CE1AD854}" srcOrd="0" destOrd="0" presId="urn:microsoft.com/office/officeart/2005/8/layout/hProcess4"/>
    <dgm:cxn modelId="{0BE98A23-0C8F-9948-A2B3-C95028FA568E}" srcId="{9AEDBE4F-69F2-9140-984E-B97BA7D018AF}" destId="{B78B3A0C-E507-804F-990F-77B7ADED7106}" srcOrd="3" destOrd="0" parTransId="{B4A7BBDC-C31D-A443-BD2E-20154198FDAC}" sibTransId="{382A488A-159F-D44D-BBE7-5ABCBD45B769}"/>
    <dgm:cxn modelId="{66CE02BE-F600-A748-AFBF-FACC89D9C148}" type="presOf" srcId="{8F26B2F4-E068-A849-B49F-BA7DAB6B9CC3}" destId="{B9CDD5FB-A8D3-394E-A905-946CC11E13B6}" srcOrd="0" destOrd="2" presId="urn:microsoft.com/office/officeart/2005/8/layout/hProcess4"/>
    <dgm:cxn modelId="{664FE71D-3AF0-B449-8C41-F72C1E4AF21A}" type="presOf" srcId="{71AE87C7-D948-CD43-8720-6BFCC36B5E6C}" destId="{3D5FD327-59C7-D14F-9C39-0770A3975379}" srcOrd="1" destOrd="1" presId="urn:microsoft.com/office/officeart/2005/8/layout/hProcess4"/>
    <dgm:cxn modelId="{AB823CF6-91BE-5A46-8A0D-F89A96F5FDFA}" type="presOf" srcId="{B78B3A0C-E507-804F-990F-77B7ADED7106}" destId="{B9DE01D7-7455-FE43-A04B-F65C732D7253}" srcOrd="0" destOrd="3" presId="urn:microsoft.com/office/officeart/2005/8/layout/hProcess4"/>
    <dgm:cxn modelId="{D9737472-2975-024B-9C6A-53B9018EF60F}" type="presOf" srcId="{370744C0-07F0-8247-B928-C9D2A1039040}" destId="{DF2165A7-296F-FE4A-A55B-D97673D49B3D}" srcOrd="0" destOrd="0" presId="urn:microsoft.com/office/officeart/2005/8/layout/hProcess4"/>
    <dgm:cxn modelId="{951F8E23-0A7A-F945-8648-8398F30FB286}" type="presParOf" srcId="{45CAD02A-00E2-2049-853A-108E9B39A0F9}" destId="{5AFF4539-29BB-EE4A-902A-585908E1B736}" srcOrd="0" destOrd="0" presId="urn:microsoft.com/office/officeart/2005/8/layout/hProcess4"/>
    <dgm:cxn modelId="{05746B01-FA5E-AE4C-8D89-21AA1D6939EF}" type="presParOf" srcId="{45CAD02A-00E2-2049-853A-108E9B39A0F9}" destId="{C576A35A-269A-2849-813A-3FEF5F48AEF2}" srcOrd="1" destOrd="0" presId="urn:microsoft.com/office/officeart/2005/8/layout/hProcess4"/>
    <dgm:cxn modelId="{425D86A2-71AB-5240-8B56-8DD509457D71}" type="presParOf" srcId="{45CAD02A-00E2-2049-853A-108E9B39A0F9}" destId="{7FAC4467-C012-0943-9B37-12E0ABF5490D}" srcOrd="2" destOrd="0" presId="urn:microsoft.com/office/officeart/2005/8/layout/hProcess4"/>
    <dgm:cxn modelId="{971834EE-D20D-B046-AC1E-EC15DA564AF9}" type="presParOf" srcId="{7FAC4467-C012-0943-9B37-12E0ABF5490D}" destId="{DF3D89A6-0051-934E-8F7E-1F5EDABD1FDA}" srcOrd="0" destOrd="0" presId="urn:microsoft.com/office/officeart/2005/8/layout/hProcess4"/>
    <dgm:cxn modelId="{04BE812B-F3A2-4349-9A2C-A1BF8F3918A0}" type="presParOf" srcId="{DF3D89A6-0051-934E-8F7E-1F5EDABD1FDA}" destId="{5C016EF7-9459-BD47-9874-A22083CCD7BB}" srcOrd="0" destOrd="0" presId="urn:microsoft.com/office/officeart/2005/8/layout/hProcess4"/>
    <dgm:cxn modelId="{217B12B3-F24C-434E-BF5B-E93EF41F9672}" type="presParOf" srcId="{DF3D89A6-0051-934E-8F7E-1F5EDABD1FDA}" destId="{B9CDD5FB-A8D3-394E-A905-946CC11E13B6}" srcOrd="1" destOrd="0" presId="urn:microsoft.com/office/officeart/2005/8/layout/hProcess4"/>
    <dgm:cxn modelId="{B739F524-6307-2941-B70B-932B7FE9BC23}" type="presParOf" srcId="{DF3D89A6-0051-934E-8F7E-1F5EDABD1FDA}" destId="{17E9E5AD-2B39-CC41-A8BD-D0EF4755E633}" srcOrd="2" destOrd="0" presId="urn:microsoft.com/office/officeart/2005/8/layout/hProcess4"/>
    <dgm:cxn modelId="{5D754320-211D-374F-AC7C-6C5E25066E17}" type="presParOf" srcId="{DF3D89A6-0051-934E-8F7E-1F5EDABD1FDA}" destId="{DF2165A7-296F-FE4A-A55B-D97673D49B3D}" srcOrd="3" destOrd="0" presId="urn:microsoft.com/office/officeart/2005/8/layout/hProcess4"/>
    <dgm:cxn modelId="{9CBC8783-2751-6144-8B42-F67505F12BC6}" type="presParOf" srcId="{DF3D89A6-0051-934E-8F7E-1F5EDABD1FDA}" destId="{5F428A51-5EA8-E84F-9B6D-0085174990AA}" srcOrd="4" destOrd="0" presId="urn:microsoft.com/office/officeart/2005/8/layout/hProcess4"/>
    <dgm:cxn modelId="{49B977CA-EA13-3641-BAFA-A67B225D0685}" type="presParOf" srcId="{7FAC4467-C012-0943-9B37-12E0ABF5490D}" destId="{C138833C-4418-DD46-AFFE-65AD80CDB829}" srcOrd="1" destOrd="0" presId="urn:microsoft.com/office/officeart/2005/8/layout/hProcess4"/>
    <dgm:cxn modelId="{18269F6E-B8D8-C744-88AE-95744337C01A}" type="presParOf" srcId="{7FAC4467-C012-0943-9B37-12E0ABF5490D}" destId="{FAB23AD1-166A-C94B-A624-45DA5A2CA565}" srcOrd="2" destOrd="0" presId="urn:microsoft.com/office/officeart/2005/8/layout/hProcess4"/>
    <dgm:cxn modelId="{6CCCF949-EDA8-4E43-B8FE-71792F403C28}" type="presParOf" srcId="{FAB23AD1-166A-C94B-A624-45DA5A2CA565}" destId="{8DC574C2-A9AC-2D4A-B958-DD1F2716A89C}" srcOrd="0" destOrd="0" presId="urn:microsoft.com/office/officeart/2005/8/layout/hProcess4"/>
    <dgm:cxn modelId="{0564EE9C-FD82-D645-8CF4-BEDE48447219}" type="presParOf" srcId="{FAB23AD1-166A-C94B-A624-45DA5A2CA565}" destId="{DBD8B24C-B414-4F47-8AD9-1C41CE1AD854}" srcOrd="1" destOrd="0" presId="urn:microsoft.com/office/officeart/2005/8/layout/hProcess4"/>
    <dgm:cxn modelId="{803D18E2-4D3B-E74E-B69D-A9EE05C7C55D}" type="presParOf" srcId="{FAB23AD1-166A-C94B-A624-45DA5A2CA565}" destId="{3D5FD327-59C7-D14F-9C39-0770A3975379}" srcOrd="2" destOrd="0" presId="urn:microsoft.com/office/officeart/2005/8/layout/hProcess4"/>
    <dgm:cxn modelId="{3ECBF674-995C-1E46-A9C4-B2A99689D315}" type="presParOf" srcId="{FAB23AD1-166A-C94B-A624-45DA5A2CA565}" destId="{C85CA3E4-3CC0-6644-8E51-1204F73CE02C}" srcOrd="3" destOrd="0" presId="urn:microsoft.com/office/officeart/2005/8/layout/hProcess4"/>
    <dgm:cxn modelId="{8232D8D2-14A3-FF4A-BCFC-02B386FBB1C2}" type="presParOf" srcId="{FAB23AD1-166A-C94B-A624-45DA5A2CA565}" destId="{3A6082C7-1C44-3242-A3B3-F21A815168AB}" srcOrd="4" destOrd="0" presId="urn:microsoft.com/office/officeart/2005/8/layout/hProcess4"/>
    <dgm:cxn modelId="{BCFAB27A-AC12-C840-813E-DD5236B22058}" type="presParOf" srcId="{7FAC4467-C012-0943-9B37-12E0ABF5490D}" destId="{4E9B2760-BDC1-DC44-9412-50AB34134687}" srcOrd="3" destOrd="0" presId="urn:microsoft.com/office/officeart/2005/8/layout/hProcess4"/>
    <dgm:cxn modelId="{BD47D91C-3FE4-4146-B296-2A8829B8E4C4}" type="presParOf" srcId="{7FAC4467-C012-0943-9B37-12E0ABF5490D}" destId="{3F6FAD3E-4188-874F-9742-0FD5F3D0F8B6}" srcOrd="4" destOrd="0" presId="urn:microsoft.com/office/officeart/2005/8/layout/hProcess4"/>
    <dgm:cxn modelId="{0650914F-EC46-1140-9B47-39DBF076E97C}" type="presParOf" srcId="{3F6FAD3E-4188-874F-9742-0FD5F3D0F8B6}" destId="{84527D17-F3FC-F94A-A176-291F7A7C352D}" srcOrd="0" destOrd="0" presId="urn:microsoft.com/office/officeart/2005/8/layout/hProcess4"/>
    <dgm:cxn modelId="{C94FF0F9-B174-7441-BF6B-BCDB3452407F}" type="presParOf" srcId="{3F6FAD3E-4188-874F-9742-0FD5F3D0F8B6}" destId="{B9DE01D7-7455-FE43-A04B-F65C732D7253}" srcOrd="1" destOrd="0" presId="urn:microsoft.com/office/officeart/2005/8/layout/hProcess4"/>
    <dgm:cxn modelId="{1B8E483F-121B-0E44-B0BE-B954BB6432A2}" type="presParOf" srcId="{3F6FAD3E-4188-874F-9742-0FD5F3D0F8B6}" destId="{67AA8252-0F00-F444-8A5B-6B5A505D449F}" srcOrd="2" destOrd="0" presId="urn:microsoft.com/office/officeart/2005/8/layout/hProcess4"/>
    <dgm:cxn modelId="{3C9272B2-EF3D-3345-9432-B2ED53413810}" type="presParOf" srcId="{3F6FAD3E-4188-874F-9742-0FD5F3D0F8B6}" destId="{2253569E-B8EE-F949-BDFD-9B30530BFCD9}" srcOrd="3" destOrd="0" presId="urn:microsoft.com/office/officeart/2005/8/layout/hProcess4"/>
    <dgm:cxn modelId="{488E392F-7BDD-6748-9F22-110D31F57547}" type="presParOf" srcId="{3F6FAD3E-4188-874F-9742-0FD5F3D0F8B6}" destId="{064CACF2-67CA-5C4A-A270-BF1AA5B2574C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F6C2BA8-2FFC-4E4A-A1D1-B1146D369EEF}" type="doc">
      <dgm:prSet loTypeId="urn:microsoft.com/office/officeart/2005/8/layout/radial5" loCatId="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74F55E0E-4442-0040-8545-08D1B7BD4DF4}">
      <dgm:prSet phldrT="[Text]"/>
      <dgm:spPr/>
      <dgm:t>
        <a:bodyPr/>
        <a:lstStyle/>
        <a:p>
          <a:r>
            <a:rPr lang="zh-CN" altLang="en-US"/>
            <a:t>团队</a:t>
          </a:r>
        </a:p>
      </dgm:t>
    </dgm:pt>
    <dgm:pt modelId="{56AAF57A-BE50-A043-B7BB-A81CBF45AAF0}" type="parTrans" cxnId="{622D66D7-C0FC-DC4D-947D-11121048786E}">
      <dgm:prSet/>
      <dgm:spPr/>
      <dgm:t>
        <a:bodyPr/>
        <a:lstStyle/>
        <a:p>
          <a:endParaRPr lang="zh-CN" altLang="en-US"/>
        </a:p>
      </dgm:t>
    </dgm:pt>
    <dgm:pt modelId="{465CDDFA-9F59-D548-850B-6098930E18EB}" type="sibTrans" cxnId="{622D66D7-C0FC-DC4D-947D-11121048786E}">
      <dgm:prSet/>
      <dgm:spPr/>
      <dgm:t>
        <a:bodyPr/>
        <a:lstStyle/>
        <a:p>
          <a:endParaRPr lang="zh-CN" altLang="en-US"/>
        </a:p>
      </dgm:t>
    </dgm:pt>
    <dgm:pt modelId="{5A601AC9-F375-164D-A225-40B2FD3BAB40}">
      <dgm:prSet phldrT="[Text]"/>
      <dgm:spPr/>
      <dgm:t>
        <a:bodyPr/>
        <a:lstStyle/>
        <a:p>
          <a:r>
            <a:rPr lang="zh-CN" altLang="en-US" dirty="0"/>
            <a:t>技术组成</a:t>
          </a:r>
        </a:p>
      </dgm:t>
    </dgm:pt>
    <dgm:pt modelId="{B0680951-9DA5-C147-8871-41C4BECC0160}" type="parTrans" cxnId="{6E860F1B-69BF-1948-B47F-4120392C46A2}">
      <dgm:prSet/>
      <dgm:spPr/>
      <dgm:t>
        <a:bodyPr/>
        <a:lstStyle/>
        <a:p>
          <a:endParaRPr lang="zh-CN" altLang="en-US"/>
        </a:p>
      </dgm:t>
    </dgm:pt>
    <dgm:pt modelId="{5D7F22B2-BC6E-2F43-A61D-ADC794F1F8DB}" type="sibTrans" cxnId="{6E860F1B-69BF-1948-B47F-4120392C46A2}">
      <dgm:prSet/>
      <dgm:spPr/>
      <dgm:t>
        <a:bodyPr/>
        <a:lstStyle/>
        <a:p>
          <a:endParaRPr lang="zh-CN" altLang="en-US"/>
        </a:p>
      </dgm:t>
    </dgm:pt>
    <dgm:pt modelId="{E052F3C0-DB03-D048-9F2B-8A20205C00B3}">
      <dgm:prSet phldrT="[Text]"/>
      <dgm:spPr/>
      <dgm:t>
        <a:bodyPr/>
        <a:lstStyle/>
        <a:p>
          <a:r>
            <a:rPr lang="zh-CN" altLang="en-US"/>
            <a:t>新技术</a:t>
          </a:r>
        </a:p>
      </dgm:t>
    </dgm:pt>
    <dgm:pt modelId="{471E556D-C370-5C41-8173-4AB52E9208DD}" type="parTrans" cxnId="{84ABB786-E94A-A047-8A65-7110ADBF9C02}">
      <dgm:prSet/>
      <dgm:spPr/>
      <dgm:t>
        <a:bodyPr/>
        <a:lstStyle/>
        <a:p>
          <a:endParaRPr lang="zh-CN" altLang="en-US"/>
        </a:p>
      </dgm:t>
    </dgm:pt>
    <dgm:pt modelId="{E8464E2E-5E00-0044-B88A-918DB2617981}" type="sibTrans" cxnId="{84ABB786-E94A-A047-8A65-7110ADBF9C02}">
      <dgm:prSet/>
      <dgm:spPr/>
      <dgm:t>
        <a:bodyPr/>
        <a:lstStyle/>
        <a:p>
          <a:endParaRPr lang="zh-CN" altLang="en-US"/>
        </a:p>
      </dgm:t>
    </dgm:pt>
    <dgm:pt modelId="{635C1554-248D-534E-A444-BAE23DD05F78}">
      <dgm:prSet phldrT="[Text]"/>
      <dgm:spPr/>
      <dgm:t>
        <a:bodyPr/>
        <a:lstStyle/>
        <a:p>
          <a:r>
            <a:rPr lang="zh-CN" altLang="en-US"/>
            <a:t>语言偏好</a:t>
          </a:r>
        </a:p>
      </dgm:t>
    </dgm:pt>
    <dgm:pt modelId="{64A43702-C0CE-AA47-8249-2B66AABCCC1F}" type="parTrans" cxnId="{4E341015-8DEE-B649-A64D-E92E2137BC6D}">
      <dgm:prSet/>
      <dgm:spPr/>
      <dgm:t>
        <a:bodyPr/>
        <a:lstStyle/>
        <a:p>
          <a:endParaRPr lang="zh-CN" altLang="en-US"/>
        </a:p>
      </dgm:t>
    </dgm:pt>
    <dgm:pt modelId="{A215F310-12CF-1B4F-9180-576ABC455479}" type="sibTrans" cxnId="{4E341015-8DEE-B649-A64D-E92E2137BC6D}">
      <dgm:prSet/>
      <dgm:spPr/>
      <dgm:t>
        <a:bodyPr/>
        <a:lstStyle/>
        <a:p>
          <a:endParaRPr lang="zh-CN" altLang="en-US"/>
        </a:p>
      </dgm:t>
    </dgm:pt>
    <dgm:pt modelId="{466D8808-522B-6340-BB84-119275B3E27E}">
      <dgm:prSet phldrT="[Text]"/>
      <dgm:spPr/>
      <dgm:t>
        <a:bodyPr/>
        <a:lstStyle/>
        <a:p>
          <a:r>
            <a:rPr lang="zh-CN" altLang="en-US"/>
            <a:t>政治因素</a:t>
          </a:r>
        </a:p>
      </dgm:t>
    </dgm:pt>
    <dgm:pt modelId="{4C91B614-0A08-414C-8937-2B8107F7425A}" type="parTrans" cxnId="{ABEDF93E-431B-3D4C-AA37-D7DE61FE54D6}">
      <dgm:prSet/>
      <dgm:spPr/>
      <dgm:t>
        <a:bodyPr/>
        <a:lstStyle/>
        <a:p>
          <a:endParaRPr lang="zh-CN" altLang="en-US"/>
        </a:p>
      </dgm:t>
    </dgm:pt>
    <dgm:pt modelId="{45C1175B-7799-3E42-9FED-C79D1ED7C82F}" type="sibTrans" cxnId="{ABEDF93E-431B-3D4C-AA37-D7DE61FE54D6}">
      <dgm:prSet/>
      <dgm:spPr/>
      <dgm:t>
        <a:bodyPr/>
        <a:lstStyle/>
        <a:p>
          <a:endParaRPr lang="zh-CN" altLang="en-US"/>
        </a:p>
      </dgm:t>
    </dgm:pt>
    <dgm:pt modelId="{C3F6A2D0-7709-154E-9FAB-594DA10C9FD7}">
      <dgm:prSet phldrT="[Text]"/>
      <dgm:spPr/>
      <dgm:t>
        <a:bodyPr/>
        <a:lstStyle/>
        <a:p>
          <a:r>
            <a:rPr lang="zh-CN" altLang="en-US"/>
            <a:t>发布</a:t>
          </a:r>
        </a:p>
      </dgm:t>
    </dgm:pt>
    <dgm:pt modelId="{0DCFADD9-A45B-314F-A153-CA3EC69DBEA2}" type="parTrans" cxnId="{35B74CA6-EE78-A843-9289-5A9B4F0D7405}">
      <dgm:prSet/>
      <dgm:spPr/>
      <dgm:t>
        <a:bodyPr/>
        <a:lstStyle/>
        <a:p>
          <a:endParaRPr lang="zh-CN" altLang="en-US"/>
        </a:p>
      </dgm:t>
    </dgm:pt>
    <dgm:pt modelId="{51D86E30-F6DB-3D4E-8824-ADADEF6C1BFC}" type="sibTrans" cxnId="{35B74CA6-EE78-A843-9289-5A9B4F0D7405}">
      <dgm:prSet/>
      <dgm:spPr/>
      <dgm:t>
        <a:bodyPr/>
        <a:lstStyle/>
        <a:p>
          <a:endParaRPr lang="zh-CN" altLang="en-US"/>
        </a:p>
      </dgm:t>
    </dgm:pt>
    <dgm:pt modelId="{683AF8F6-4294-0B49-A56E-2B9D1A2B93A8}">
      <dgm:prSet phldrT="[Text]"/>
      <dgm:spPr/>
      <dgm:t>
        <a:bodyPr/>
        <a:lstStyle/>
        <a:p>
          <a:r>
            <a:rPr lang="zh-CN" altLang="en-US"/>
            <a:t>新框架</a:t>
          </a:r>
        </a:p>
      </dgm:t>
    </dgm:pt>
    <dgm:pt modelId="{A865AE5C-03F6-9C48-A132-9D2AD5FBB0F4}" type="parTrans" cxnId="{E592948B-C5D2-3345-98D1-634DC53D4724}">
      <dgm:prSet/>
      <dgm:spPr/>
      <dgm:t>
        <a:bodyPr/>
        <a:lstStyle/>
        <a:p>
          <a:endParaRPr lang="zh-CN" altLang="en-US"/>
        </a:p>
      </dgm:t>
    </dgm:pt>
    <dgm:pt modelId="{D286B759-6D90-3F4B-A4CA-E5836AC69E03}" type="sibTrans" cxnId="{E592948B-C5D2-3345-98D1-634DC53D4724}">
      <dgm:prSet/>
      <dgm:spPr/>
      <dgm:t>
        <a:bodyPr/>
        <a:lstStyle/>
        <a:p>
          <a:endParaRPr lang="zh-CN" altLang="en-US"/>
        </a:p>
      </dgm:t>
    </dgm:pt>
    <dgm:pt modelId="{67972EFB-6300-C24E-ABC5-807626C48E6E}">
      <dgm:prSet/>
      <dgm:spPr/>
      <dgm:t>
        <a:bodyPr/>
        <a:lstStyle/>
        <a:p>
          <a:r>
            <a:rPr lang="en-US" altLang="zh-CN"/>
            <a:t>...</a:t>
          </a:r>
          <a:endParaRPr lang="zh-CN" altLang="en-US"/>
        </a:p>
      </dgm:t>
    </dgm:pt>
    <dgm:pt modelId="{5E6702D9-DC88-D842-9029-A2F230AE4AEE}" type="parTrans" cxnId="{F1867CDF-9F7F-9447-8434-5A81BB6D5CA5}">
      <dgm:prSet/>
      <dgm:spPr/>
      <dgm:t>
        <a:bodyPr/>
        <a:lstStyle/>
        <a:p>
          <a:endParaRPr lang="zh-CN" altLang="en-US"/>
        </a:p>
      </dgm:t>
    </dgm:pt>
    <dgm:pt modelId="{8831869B-CD97-AD4C-92CA-74E4B186F3EE}" type="sibTrans" cxnId="{F1867CDF-9F7F-9447-8434-5A81BB6D5CA5}">
      <dgm:prSet/>
      <dgm:spPr/>
      <dgm:t>
        <a:bodyPr/>
        <a:lstStyle/>
        <a:p>
          <a:endParaRPr lang="zh-CN" altLang="en-US"/>
        </a:p>
      </dgm:t>
    </dgm:pt>
    <dgm:pt modelId="{4A7A0DC7-DF7F-E54F-863F-1E4412617BDA}" type="pres">
      <dgm:prSet presAssocID="{7F6C2BA8-2FFC-4E4A-A1D1-B1146D369EEF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0E9ABCF-4485-8C4D-B08C-6DB10BD64F8D}" type="pres">
      <dgm:prSet presAssocID="{74F55E0E-4442-0040-8545-08D1B7BD4DF4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07C434D7-5EB5-E941-8F3D-A5A5B0F809F6}" type="pres">
      <dgm:prSet presAssocID="{B0680951-9DA5-C147-8871-41C4BECC0160}" presName="parTrans" presStyleLbl="sibTrans2D1" presStyleIdx="0" presStyleCnt="7"/>
      <dgm:spPr/>
      <dgm:t>
        <a:bodyPr/>
        <a:lstStyle/>
        <a:p>
          <a:endParaRPr lang="zh-CN" altLang="en-US"/>
        </a:p>
      </dgm:t>
    </dgm:pt>
    <dgm:pt modelId="{76A4F743-D3DB-A447-813D-04F0B036413E}" type="pres">
      <dgm:prSet presAssocID="{B0680951-9DA5-C147-8871-41C4BECC0160}" presName="connectorText" presStyleLbl="sibTrans2D1" presStyleIdx="0" presStyleCnt="7"/>
      <dgm:spPr/>
      <dgm:t>
        <a:bodyPr/>
        <a:lstStyle/>
        <a:p>
          <a:endParaRPr lang="zh-CN" altLang="en-US"/>
        </a:p>
      </dgm:t>
    </dgm:pt>
    <dgm:pt modelId="{6A5F4541-9844-7648-A7DE-55721598EFC7}" type="pres">
      <dgm:prSet presAssocID="{5A601AC9-F375-164D-A225-40B2FD3BAB40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8990E26-B4ED-8E42-9E96-0A398952B519}" type="pres">
      <dgm:prSet presAssocID="{471E556D-C370-5C41-8173-4AB52E9208DD}" presName="parTrans" presStyleLbl="sibTrans2D1" presStyleIdx="1" presStyleCnt="7"/>
      <dgm:spPr/>
      <dgm:t>
        <a:bodyPr/>
        <a:lstStyle/>
        <a:p>
          <a:endParaRPr lang="zh-CN" altLang="en-US"/>
        </a:p>
      </dgm:t>
    </dgm:pt>
    <dgm:pt modelId="{42875461-FEE0-EA4D-B049-1ECDC48A2DEC}" type="pres">
      <dgm:prSet presAssocID="{471E556D-C370-5C41-8173-4AB52E9208DD}" presName="connectorText" presStyleLbl="sibTrans2D1" presStyleIdx="1" presStyleCnt="7"/>
      <dgm:spPr/>
      <dgm:t>
        <a:bodyPr/>
        <a:lstStyle/>
        <a:p>
          <a:endParaRPr lang="zh-CN" altLang="en-US"/>
        </a:p>
      </dgm:t>
    </dgm:pt>
    <dgm:pt modelId="{62EA850A-B12D-E241-885F-B470EDB65328}" type="pres">
      <dgm:prSet presAssocID="{E052F3C0-DB03-D048-9F2B-8A20205C00B3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403C7C1-A829-8B44-89C8-86667CC1ED53}" type="pres">
      <dgm:prSet presAssocID="{A865AE5C-03F6-9C48-A132-9D2AD5FBB0F4}" presName="parTrans" presStyleLbl="sibTrans2D1" presStyleIdx="2" presStyleCnt="7"/>
      <dgm:spPr/>
      <dgm:t>
        <a:bodyPr/>
        <a:lstStyle/>
        <a:p>
          <a:endParaRPr lang="zh-CN" altLang="en-US"/>
        </a:p>
      </dgm:t>
    </dgm:pt>
    <dgm:pt modelId="{605FD333-8465-294E-8C48-6A2E5C127DE2}" type="pres">
      <dgm:prSet presAssocID="{A865AE5C-03F6-9C48-A132-9D2AD5FBB0F4}" presName="connectorText" presStyleLbl="sibTrans2D1" presStyleIdx="2" presStyleCnt="7"/>
      <dgm:spPr/>
      <dgm:t>
        <a:bodyPr/>
        <a:lstStyle/>
        <a:p>
          <a:endParaRPr lang="zh-CN" altLang="en-US"/>
        </a:p>
      </dgm:t>
    </dgm:pt>
    <dgm:pt modelId="{D82F1F74-99E2-D044-8AA3-10BFB7267B93}" type="pres">
      <dgm:prSet presAssocID="{683AF8F6-4294-0B49-A56E-2B9D1A2B93A8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5F53A80-2B2C-854C-B0F0-5E7A544C9357}" type="pres">
      <dgm:prSet presAssocID="{64A43702-C0CE-AA47-8249-2B66AABCCC1F}" presName="parTrans" presStyleLbl="sibTrans2D1" presStyleIdx="3" presStyleCnt="7"/>
      <dgm:spPr/>
      <dgm:t>
        <a:bodyPr/>
        <a:lstStyle/>
        <a:p>
          <a:endParaRPr lang="zh-CN" altLang="en-US"/>
        </a:p>
      </dgm:t>
    </dgm:pt>
    <dgm:pt modelId="{A979A4BA-9AD9-364D-8BB3-F64D7A5F26EF}" type="pres">
      <dgm:prSet presAssocID="{64A43702-C0CE-AA47-8249-2B66AABCCC1F}" presName="connectorText" presStyleLbl="sibTrans2D1" presStyleIdx="3" presStyleCnt="7"/>
      <dgm:spPr/>
      <dgm:t>
        <a:bodyPr/>
        <a:lstStyle/>
        <a:p>
          <a:endParaRPr lang="zh-CN" altLang="en-US"/>
        </a:p>
      </dgm:t>
    </dgm:pt>
    <dgm:pt modelId="{C72DB767-F3A6-3547-B33C-3529BF296503}" type="pres">
      <dgm:prSet presAssocID="{635C1554-248D-534E-A444-BAE23DD05F78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BADD4AF-0E66-FC41-80E9-B082676DB8A3}" type="pres">
      <dgm:prSet presAssocID="{4C91B614-0A08-414C-8937-2B8107F7425A}" presName="parTrans" presStyleLbl="sibTrans2D1" presStyleIdx="4" presStyleCnt="7"/>
      <dgm:spPr/>
      <dgm:t>
        <a:bodyPr/>
        <a:lstStyle/>
        <a:p>
          <a:endParaRPr lang="zh-CN" altLang="en-US"/>
        </a:p>
      </dgm:t>
    </dgm:pt>
    <dgm:pt modelId="{1B3D682E-9D1B-884D-BB47-69E517E5B6BA}" type="pres">
      <dgm:prSet presAssocID="{4C91B614-0A08-414C-8937-2B8107F7425A}" presName="connectorText" presStyleLbl="sibTrans2D1" presStyleIdx="4" presStyleCnt="7"/>
      <dgm:spPr/>
      <dgm:t>
        <a:bodyPr/>
        <a:lstStyle/>
        <a:p>
          <a:endParaRPr lang="zh-CN" altLang="en-US"/>
        </a:p>
      </dgm:t>
    </dgm:pt>
    <dgm:pt modelId="{D1BC2B86-F535-A640-B2FC-302E6F99FD2C}" type="pres">
      <dgm:prSet presAssocID="{466D8808-522B-6340-BB84-119275B3E27E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90AB6E6-43A6-FA40-9AA0-5AC55BE37AEB}" type="pres">
      <dgm:prSet presAssocID="{0DCFADD9-A45B-314F-A153-CA3EC69DBEA2}" presName="parTrans" presStyleLbl="sibTrans2D1" presStyleIdx="5" presStyleCnt="7"/>
      <dgm:spPr/>
      <dgm:t>
        <a:bodyPr/>
        <a:lstStyle/>
        <a:p>
          <a:endParaRPr lang="zh-CN" altLang="en-US"/>
        </a:p>
      </dgm:t>
    </dgm:pt>
    <dgm:pt modelId="{FF6B0256-C739-7344-8096-46A3F5DC6B7D}" type="pres">
      <dgm:prSet presAssocID="{0DCFADD9-A45B-314F-A153-CA3EC69DBEA2}" presName="connectorText" presStyleLbl="sibTrans2D1" presStyleIdx="5" presStyleCnt="7"/>
      <dgm:spPr/>
      <dgm:t>
        <a:bodyPr/>
        <a:lstStyle/>
        <a:p>
          <a:endParaRPr lang="zh-CN" altLang="en-US"/>
        </a:p>
      </dgm:t>
    </dgm:pt>
    <dgm:pt modelId="{B520CFB9-400A-7D49-9A31-85CEA3DC2E95}" type="pres">
      <dgm:prSet presAssocID="{C3F6A2D0-7709-154E-9FAB-594DA10C9FD7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C6C8228-9E4A-5D4E-86FA-24E317A65922}" type="pres">
      <dgm:prSet presAssocID="{5E6702D9-DC88-D842-9029-A2F230AE4AEE}" presName="parTrans" presStyleLbl="sibTrans2D1" presStyleIdx="6" presStyleCnt="7"/>
      <dgm:spPr/>
      <dgm:t>
        <a:bodyPr/>
        <a:lstStyle/>
        <a:p>
          <a:endParaRPr lang="zh-CN" altLang="en-US"/>
        </a:p>
      </dgm:t>
    </dgm:pt>
    <dgm:pt modelId="{B2E3F9B7-1506-AD46-BE30-D96106C5DE69}" type="pres">
      <dgm:prSet presAssocID="{5E6702D9-DC88-D842-9029-A2F230AE4AEE}" presName="connectorText" presStyleLbl="sibTrans2D1" presStyleIdx="6" presStyleCnt="7"/>
      <dgm:spPr/>
      <dgm:t>
        <a:bodyPr/>
        <a:lstStyle/>
        <a:p>
          <a:endParaRPr lang="zh-CN" altLang="en-US"/>
        </a:p>
      </dgm:t>
    </dgm:pt>
    <dgm:pt modelId="{F9DF6AAB-C467-574B-80A9-1BA45D8C0341}" type="pres">
      <dgm:prSet presAssocID="{67972EFB-6300-C24E-ABC5-807626C48E6E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B084EF7-6AE1-4E4A-BDE6-499F87427D55}" type="presOf" srcId="{5E6702D9-DC88-D842-9029-A2F230AE4AEE}" destId="{B2E3F9B7-1506-AD46-BE30-D96106C5DE69}" srcOrd="1" destOrd="0" presId="urn:microsoft.com/office/officeart/2005/8/layout/radial5"/>
    <dgm:cxn modelId="{4BF0E005-A3BB-5247-8BF9-E9F0D89D2E8E}" type="presOf" srcId="{67972EFB-6300-C24E-ABC5-807626C48E6E}" destId="{F9DF6AAB-C467-574B-80A9-1BA45D8C0341}" srcOrd="0" destOrd="0" presId="urn:microsoft.com/office/officeart/2005/8/layout/radial5"/>
    <dgm:cxn modelId="{69DD24F0-1BB2-CE4C-8499-20ECD9C37D10}" type="presOf" srcId="{C3F6A2D0-7709-154E-9FAB-594DA10C9FD7}" destId="{B520CFB9-400A-7D49-9A31-85CEA3DC2E95}" srcOrd="0" destOrd="0" presId="urn:microsoft.com/office/officeart/2005/8/layout/radial5"/>
    <dgm:cxn modelId="{BB305EFF-87FE-7243-8D70-F1E1CF628228}" type="presOf" srcId="{466D8808-522B-6340-BB84-119275B3E27E}" destId="{D1BC2B86-F535-A640-B2FC-302E6F99FD2C}" srcOrd="0" destOrd="0" presId="urn:microsoft.com/office/officeart/2005/8/layout/radial5"/>
    <dgm:cxn modelId="{ABEDF93E-431B-3D4C-AA37-D7DE61FE54D6}" srcId="{74F55E0E-4442-0040-8545-08D1B7BD4DF4}" destId="{466D8808-522B-6340-BB84-119275B3E27E}" srcOrd="4" destOrd="0" parTransId="{4C91B614-0A08-414C-8937-2B8107F7425A}" sibTransId="{45C1175B-7799-3E42-9FED-C79D1ED7C82F}"/>
    <dgm:cxn modelId="{35B74CA6-EE78-A843-9289-5A9B4F0D7405}" srcId="{74F55E0E-4442-0040-8545-08D1B7BD4DF4}" destId="{C3F6A2D0-7709-154E-9FAB-594DA10C9FD7}" srcOrd="5" destOrd="0" parTransId="{0DCFADD9-A45B-314F-A153-CA3EC69DBEA2}" sibTransId="{51D86E30-F6DB-3D4E-8824-ADADEF6C1BFC}"/>
    <dgm:cxn modelId="{C4030BF9-EDAA-4A48-9737-3820C8867F08}" type="presOf" srcId="{471E556D-C370-5C41-8173-4AB52E9208DD}" destId="{E8990E26-B4ED-8E42-9E96-0A398952B519}" srcOrd="0" destOrd="0" presId="urn:microsoft.com/office/officeart/2005/8/layout/radial5"/>
    <dgm:cxn modelId="{0FDD3696-2689-884E-9C3F-97CB2EAD8EEC}" type="presOf" srcId="{A865AE5C-03F6-9C48-A132-9D2AD5FBB0F4}" destId="{B403C7C1-A829-8B44-89C8-86667CC1ED53}" srcOrd="0" destOrd="0" presId="urn:microsoft.com/office/officeart/2005/8/layout/radial5"/>
    <dgm:cxn modelId="{6C5CC1AC-C515-704F-8FC9-943C574B552C}" type="presOf" srcId="{683AF8F6-4294-0B49-A56E-2B9D1A2B93A8}" destId="{D82F1F74-99E2-D044-8AA3-10BFB7267B93}" srcOrd="0" destOrd="0" presId="urn:microsoft.com/office/officeart/2005/8/layout/radial5"/>
    <dgm:cxn modelId="{8000DC74-CF35-A04A-B478-86E7F5888E04}" type="presOf" srcId="{E052F3C0-DB03-D048-9F2B-8A20205C00B3}" destId="{62EA850A-B12D-E241-885F-B470EDB65328}" srcOrd="0" destOrd="0" presId="urn:microsoft.com/office/officeart/2005/8/layout/radial5"/>
    <dgm:cxn modelId="{14FFD29A-AD9D-4D49-BD72-392CF6D364CF}" type="presOf" srcId="{64A43702-C0CE-AA47-8249-2B66AABCCC1F}" destId="{A979A4BA-9AD9-364D-8BB3-F64D7A5F26EF}" srcOrd="1" destOrd="0" presId="urn:microsoft.com/office/officeart/2005/8/layout/radial5"/>
    <dgm:cxn modelId="{438F13A4-238D-3E45-968D-82B0164EB5D8}" type="presOf" srcId="{7F6C2BA8-2FFC-4E4A-A1D1-B1146D369EEF}" destId="{4A7A0DC7-DF7F-E54F-863F-1E4412617BDA}" srcOrd="0" destOrd="0" presId="urn:microsoft.com/office/officeart/2005/8/layout/radial5"/>
    <dgm:cxn modelId="{B721621B-6248-2D4C-B342-2105CCF0D27C}" type="presOf" srcId="{4C91B614-0A08-414C-8937-2B8107F7425A}" destId="{1BADD4AF-0E66-FC41-80E9-B082676DB8A3}" srcOrd="0" destOrd="0" presId="urn:microsoft.com/office/officeart/2005/8/layout/radial5"/>
    <dgm:cxn modelId="{37BF4D02-9E7F-FB4F-8F17-E0F3B74C5302}" type="presOf" srcId="{5E6702D9-DC88-D842-9029-A2F230AE4AEE}" destId="{5C6C8228-9E4A-5D4E-86FA-24E317A65922}" srcOrd="0" destOrd="0" presId="urn:microsoft.com/office/officeart/2005/8/layout/radial5"/>
    <dgm:cxn modelId="{41B139BA-0A6E-734E-B9CE-0C05198263F7}" type="presOf" srcId="{4C91B614-0A08-414C-8937-2B8107F7425A}" destId="{1B3D682E-9D1B-884D-BB47-69E517E5B6BA}" srcOrd="1" destOrd="0" presId="urn:microsoft.com/office/officeart/2005/8/layout/radial5"/>
    <dgm:cxn modelId="{32A3EB30-B5A2-1145-AFF1-3D58B4F4AC40}" type="presOf" srcId="{471E556D-C370-5C41-8173-4AB52E9208DD}" destId="{42875461-FEE0-EA4D-B049-1ECDC48A2DEC}" srcOrd="1" destOrd="0" presId="urn:microsoft.com/office/officeart/2005/8/layout/radial5"/>
    <dgm:cxn modelId="{0669815A-3A61-3E48-959A-8827F7EAC993}" type="presOf" srcId="{B0680951-9DA5-C147-8871-41C4BECC0160}" destId="{76A4F743-D3DB-A447-813D-04F0B036413E}" srcOrd="1" destOrd="0" presId="urn:microsoft.com/office/officeart/2005/8/layout/radial5"/>
    <dgm:cxn modelId="{7FFBC04F-1837-024A-A5E5-DFD5ED8EFBBA}" type="presOf" srcId="{0DCFADD9-A45B-314F-A153-CA3EC69DBEA2}" destId="{FF6B0256-C739-7344-8096-46A3F5DC6B7D}" srcOrd="1" destOrd="0" presId="urn:microsoft.com/office/officeart/2005/8/layout/radial5"/>
    <dgm:cxn modelId="{622D66D7-C0FC-DC4D-947D-11121048786E}" srcId="{7F6C2BA8-2FFC-4E4A-A1D1-B1146D369EEF}" destId="{74F55E0E-4442-0040-8545-08D1B7BD4DF4}" srcOrd="0" destOrd="0" parTransId="{56AAF57A-BE50-A043-B7BB-A81CBF45AAF0}" sibTransId="{465CDDFA-9F59-D548-850B-6098930E18EB}"/>
    <dgm:cxn modelId="{F1867CDF-9F7F-9447-8434-5A81BB6D5CA5}" srcId="{74F55E0E-4442-0040-8545-08D1B7BD4DF4}" destId="{67972EFB-6300-C24E-ABC5-807626C48E6E}" srcOrd="6" destOrd="0" parTransId="{5E6702D9-DC88-D842-9029-A2F230AE4AEE}" sibTransId="{8831869B-CD97-AD4C-92CA-74E4B186F3EE}"/>
    <dgm:cxn modelId="{84ABB786-E94A-A047-8A65-7110ADBF9C02}" srcId="{74F55E0E-4442-0040-8545-08D1B7BD4DF4}" destId="{E052F3C0-DB03-D048-9F2B-8A20205C00B3}" srcOrd="1" destOrd="0" parTransId="{471E556D-C370-5C41-8173-4AB52E9208DD}" sibTransId="{E8464E2E-5E00-0044-B88A-918DB2617981}"/>
    <dgm:cxn modelId="{1D1FD10E-4BCE-0A48-89F3-28551864822B}" type="presOf" srcId="{B0680951-9DA5-C147-8871-41C4BECC0160}" destId="{07C434D7-5EB5-E941-8F3D-A5A5B0F809F6}" srcOrd="0" destOrd="0" presId="urn:microsoft.com/office/officeart/2005/8/layout/radial5"/>
    <dgm:cxn modelId="{E592948B-C5D2-3345-98D1-634DC53D4724}" srcId="{74F55E0E-4442-0040-8545-08D1B7BD4DF4}" destId="{683AF8F6-4294-0B49-A56E-2B9D1A2B93A8}" srcOrd="2" destOrd="0" parTransId="{A865AE5C-03F6-9C48-A132-9D2AD5FBB0F4}" sibTransId="{D286B759-6D90-3F4B-A4CA-E5836AC69E03}"/>
    <dgm:cxn modelId="{8609C07A-7ADA-8145-BE37-7D568E92405B}" type="presOf" srcId="{0DCFADD9-A45B-314F-A153-CA3EC69DBEA2}" destId="{D90AB6E6-43A6-FA40-9AA0-5AC55BE37AEB}" srcOrd="0" destOrd="0" presId="urn:microsoft.com/office/officeart/2005/8/layout/radial5"/>
    <dgm:cxn modelId="{06CE8B06-680A-3846-8B5A-787BED424377}" type="presOf" srcId="{64A43702-C0CE-AA47-8249-2B66AABCCC1F}" destId="{55F53A80-2B2C-854C-B0F0-5E7A544C9357}" srcOrd="0" destOrd="0" presId="urn:microsoft.com/office/officeart/2005/8/layout/radial5"/>
    <dgm:cxn modelId="{4E341015-8DEE-B649-A64D-E92E2137BC6D}" srcId="{74F55E0E-4442-0040-8545-08D1B7BD4DF4}" destId="{635C1554-248D-534E-A444-BAE23DD05F78}" srcOrd="3" destOrd="0" parTransId="{64A43702-C0CE-AA47-8249-2B66AABCCC1F}" sibTransId="{A215F310-12CF-1B4F-9180-576ABC455479}"/>
    <dgm:cxn modelId="{2DB60A63-96DA-484A-A94F-36B4E1C2462C}" type="presOf" srcId="{A865AE5C-03F6-9C48-A132-9D2AD5FBB0F4}" destId="{605FD333-8465-294E-8C48-6A2E5C127DE2}" srcOrd="1" destOrd="0" presId="urn:microsoft.com/office/officeart/2005/8/layout/radial5"/>
    <dgm:cxn modelId="{A194AF99-76D6-CD47-A1A9-696961E6D34B}" type="presOf" srcId="{5A601AC9-F375-164D-A225-40B2FD3BAB40}" destId="{6A5F4541-9844-7648-A7DE-55721598EFC7}" srcOrd="0" destOrd="0" presId="urn:microsoft.com/office/officeart/2005/8/layout/radial5"/>
    <dgm:cxn modelId="{CC647A0D-100B-394F-B3F8-338AC0FCD5AA}" type="presOf" srcId="{74F55E0E-4442-0040-8545-08D1B7BD4DF4}" destId="{60E9ABCF-4485-8C4D-B08C-6DB10BD64F8D}" srcOrd="0" destOrd="0" presId="urn:microsoft.com/office/officeart/2005/8/layout/radial5"/>
    <dgm:cxn modelId="{A1D43182-E8AC-E94A-BF21-BC4B76D87987}" type="presOf" srcId="{635C1554-248D-534E-A444-BAE23DD05F78}" destId="{C72DB767-F3A6-3547-B33C-3529BF296503}" srcOrd="0" destOrd="0" presId="urn:microsoft.com/office/officeart/2005/8/layout/radial5"/>
    <dgm:cxn modelId="{6E860F1B-69BF-1948-B47F-4120392C46A2}" srcId="{74F55E0E-4442-0040-8545-08D1B7BD4DF4}" destId="{5A601AC9-F375-164D-A225-40B2FD3BAB40}" srcOrd="0" destOrd="0" parTransId="{B0680951-9DA5-C147-8871-41C4BECC0160}" sibTransId="{5D7F22B2-BC6E-2F43-A61D-ADC794F1F8DB}"/>
    <dgm:cxn modelId="{07284047-9432-BD48-A176-E1B2E4BBF526}" type="presParOf" srcId="{4A7A0DC7-DF7F-E54F-863F-1E4412617BDA}" destId="{60E9ABCF-4485-8C4D-B08C-6DB10BD64F8D}" srcOrd="0" destOrd="0" presId="urn:microsoft.com/office/officeart/2005/8/layout/radial5"/>
    <dgm:cxn modelId="{DA4F3FC7-C848-BF48-9462-A74FB0203CC4}" type="presParOf" srcId="{4A7A0DC7-DF7F-E54F-863F-1E4412617BDA}" destId="{07C434D7-5EB5-E941-8F3D-A5A5B0F809F6}" srcOrd="1" destOrd="0" presId="urn:microsoft.com/office/officeart/2005/8/layout/radial5"/>
    <dgm:cxn modelId="{66EC0E7E-6440-E14D-84D8-492F365EB06C}" type="presParOf" srcId="{07C434D7-5EB5-E941-8F3D-A5A5B0F809F6}" destId="{76A4F743-D3DB-A447-813D-04F0B036413E}" srcOrd="0" destOrd="0" presId="urn:microsoft.com/office/officeart/2005/8/layout/radial5"/>
    <dgm:cxn modelId="{0258ADAA-81C3-C442-BA27-34F4BDD04392}" type="presParOf" srcId="{4A7A0DC7-DF7F-E54F-863F-1E4412617BDA}" destId="{6A5F4541-9844-7648-A7DE-55721598EFC7}" srcOrd="2" destOrd="0" presId="urn:microsoft.com/office/officeart/2005/8/layout/radial5"/>
    <dgm:cxn modelId="{34AFD462-1312-4649-BA93-FDBACB8C60BA}" type="presParOf" srcId="{4A7A0DC7-DF7F-E54F-863F-1E4412617BDA}" destId="{E8990E26-B4ED-8E42-9E96-0A398952B519}" srcOrd="3" destOrd="0" presId="urn:microsoft.com/office/officeart/2005/8/layout/radial5"/>
    <dgm:cxn modelId="{E8626EFE-E333-7341-AC83-F51DEEB9AD19}" type="presParOf" srcId="{E8990E26-B4ED-8E42-9E96-0A398952B519}" destId="{42875461-FEE0-EA4D-B049-1ECDC48A2DEC}" srcOrd="0" destOrd="0" presId="urn:microsoft.com/office/officeart/2005/8/layout/radial5"/>
    <dgm:cxn modelId="{552A4AEE-6C59-7B48-9D11-0BEE84F55DB6}" type="presParOf" srcId="{4A7A0DC7-DF7F-E54F-863F-1E4412617BDA}" destId="{62EA850A-B12D-E241-885F-B470EDB65328}" srcOrd="4" destOrd="0" presId="urn:microsoft.com/office/officeart/2005/8/layout/radial5"/>
    <dgm:cxn modelId="{6A3B939A-9681-2D4B-BCDF-C045131900C5}" type="presParOf" srcId="{4A7A0DC7-DF7F-E54F-863F-1E4412617BDA}" destId="{B403C7C1-A829-8B44-89C8-86667CC1ED53}" srcOrd="5" destOrd="0" presId="urn:microsoft.com/office/officeart/2005/8/layout/radial5"/>
    <dgm:cxn modelId="{5E1833B6-3FF7-1642-9AE4-553B3CB7B6BC}" type="presParOf" srcId="{B403C7C1-A829-8B44-89C8-86667CC1ED53}" destId="{605FD333-8465-294E-8C48-6A2E5C127DE2}" srcOrd="0" destOrd="0" presId="urn:microsoft.com/office/officeart/2005/8/layout/radial5"/>
    <dgm:cxn modelId="{0937D368-C226-B046-8CBA-88BD494B640A}" type="presParOf" srcId="{4A7A0DC7-DF7F-E54F-863F-1E4412617BDA}" destId="{D82F1F74-99E2-D044-8AA3-10BFB7267B93}" srcOrd="6" destOrd="0" presId="urn:microsoft.com/office/officeart/2005/8/layout/radial5"/>
    <dgm:cxn modelId="{AE5FADA2-B0C4-B643-B3F7-F5B812E0B269}" type="presParOf" srcId="{4A7A0DC7-DF7F-E54F-863F-1E4412617BDA}" destId="{55F53A80-2B2C-854C-B0F0-5E7A544C9357}" srcOrd="7" destOrd="0" presId="urn:microsoft.com/office/officeart/2005/8/layout/radial5"/>
    <dgm:cxn modelId="{EF1B0F20-7707-1549-AF37-07B4D0E9DF6E}" type="presParOf" srcId="{55F53A80-2B2C-854C-B0F0-5E7A544C9357}" destId="{A979A4BA-9AD9-364D-8BB3-F64D7A5F26EF}" srcOrd="0" destOrd="0" presId="urn:microsoft.com/office/officeart/2005/8/layout/radial5"/>
    <dgm:cxn modelId="{7F6903D7-3750-404C-801F-9173D828C993}" type="presParOf" srcId="{4A7A0DC7-DF7F-E54F-863F-1E4412617BDA}" destId="{C72DB767-F3A6-3547-B33C-3529BF296503}" srcOrd="8" destOrd="0" presId="urn:microsoft.com/office/officeart/2005/8/layout/radial5"/>
    <dgm:cxn modelId="{E5387207-3398-E04B-A613-22CD2BE13284}" type="presParOf" srcId="{4A7A0DC7-DF7F-E54F-863F-1E4412617BDA}" destId="{1BADD4AF-0E66-FC41-80E9-B082676DB8A3}" srcOrd="9" destOrd="0" presId="urn:microsoft.com/office/officeart/2005/8/layout/radial5"/>
    <dgm:cxn modelId="{CFA302B6-435E-E64A-9729-01EA35F608CC}" type="presParOf" srcId="{1BADD4AF-0E66-FC41-80E9-B082676DB8A3}" destId="{1B3D682E-9D1B-884D-BB47-69E517E5B6BA}" srcOrd="0" destOrd="0" presId="urn:microsoft.com/office/officeart/2005/8/layout/radial5"/>
    <dgm:cxn modelId="{DE154E2E-2498-474B-85A1-D22BAD5EBE92}" type="presParOf" srcId="{4A7A0DC7-DF7F-E54F-863F-1E4412617BDA}" destId="{D1BC2B86-F535-A640-B2FC-302E6F99FD2C}" srcOrd="10" destOrd="0" presId="urn:microsoft.com/office/officeart/2005/8/layout/radial5"/>
    <dgm:cxn modelId="{1FB32FDB-80CA-0F43-B951-18EEEEA76C4F}" type="presParOf" srcId="{4A7A0DC7-DF7F-E54F-863F-1E4412617BDA}" destId="{D90AB6E6-43A6-FA40-9AA0-5AC55BE37AEB}" srcOrd="11" destOrd="0" presId="urn:microsoft.com/office/officeart/2005/8/layout/radial5"/>
    <dgm:cxn modelId="{6081A3E7-6982-8A4F-A444-5AE0D2941A5E}" type="presParOf" srcId="{D90AB6E6-43A6-FA40-9AA0-5AC55BE37AEB}" destId="{FF6B0256-C739-7344-8096-46A3F5DC6B7D}" srcOrd="0" destOrd="0" presId="urn:microsoft.com/office/officeart/2005/8/layout/radial5"/>
    <dgm:cxn modelId="{8172F839-C6A7-1641-A576-932DB7BC0866}" type="presParOf" srcId="{4A7A0DC7-DF7F-E54F-863F-1E4412617BDA}" destId="{B520CFB9-400A-7D49-9A31-85CEA3DC2E95}" srcOrd="12" destOrd="0" presId="urn:microsoft.com/office/officeart/2005/8/layout/radial5"/>
    <dgm:cxn modelId="{73E6359D-1F78-E942-AF5F-B5F2ED5E7EA9}" type="presParOf" srcId="{4A7A0DC7-DF7F-E54F-863F-1E4412617BDA}" destId="{5C6C8228-9E4A-5D4E-86FA-24E317A65922}" srcOrd="13" destOrd="0" presId="urn:microsoft.com/office/officeart/2005/8/layout/radial5"/>
    <dgm:cxn modelId="{B6DE4D59-5F3E-C94C-A557-208AD6B521B9}" type="presParOf" srcId="{5C6C8228-9E4A-5D4E-86FA-24E317A65922}" destId="{B2E3F9B7-1506-AD46-BE30-D96106C5DE69}" srcOrd="0" destOrd="0" presId="urn:microsoft.com/office/officeart/2005/8/layout/radial5"/>
    <dgm:cxn modelId="{C339E843-F0A2-1245-A360-C522E7C665C1}" type="presParOf" srcId="{4A7A0DC7-DF7F-E54F-863F-1E4412617BDA}" destId="{F9DF6AAB-C467-574B-80A9-1BA45D8C0341}" srcOrd="14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313393C-92D9-2744-981B-20FD0205BA4E}" type="doc">
      <dgm:prSet loTypeId="urn:microsoft.com/office/officeart/2005/8/layout/cycle1" loCatId="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9A8EC59F-213D-944B-A94F-DA8752C83FE0}">
      <dgm:prSet phldrT="[Text]"/>
      <dgm:spPr/>
      <dgm:t>
        <a:bodyPr/>
        <a:lstStyle/>
        <a:p>
          <a:r>
            <a:rPr lang="zh-CN" altLang="en-US" dirty="0"/>
            <a:t>产品</a:t>
          </a:r>
        </a:p>
      </dgm:t>
    </dgm:pt>
    <dgm:pt modelId="{E662BC7F-D1DD-E545-805B-ADE816CD70B6}" type="parTrans" cxnId="{05582715-90F8-8B4F-9C56-DAFE6335713F}">
      <dgm:prSet/>
      <dgm:spPr/>
      <dgm:t>
        <a:bodyPr/>
        <a:lstStyle/>
        <a:p>
          <a:endParaRPr lang="zh-CN" altLang="en-US"/>
        </a:p>
      </dgm:t>
    </dgm:pt>
    <dgm:pt modelId="{E182BC6E-8ACF-C24F-81B9-4DE3804CD43E}" type="sibTrans" cxnId="{05582715-90F8-8B4F-9C56-DAFE6335713F}">
      <dgm:prSet/>
      <dgm:spPr/>
      <dgm:t>
        <a:bodyPr/>
        <a:lstStyle/>
        <a:p>
          <a:endParaRPr lang="zh-CN" altLang="en-US"/>
        </a:p>
      </dgm:t>
    </dgm:pt>
    <dgm:pt modelId="{A80CA37F-AAC9-3F43-9FB8-151BBCEF2E62}">
      <dgm:prSet phldrT="[Text]"/>
      <dgm:spPr/>
      <dgm:t>
        <a:bodyPr/>
        <a:lstStyle/>
        <a:p>
          <a:r>
            <a:rPr lang="zh-CN" altLang="en-US" dirty="0"/>
            <a:t>想法</a:t>
          </a:r>
        </a:p>
      </dgm:t>
    </dgm:pt>
    <dgm:pt modelId="{8ACA991B-8FD7-3745-9B68-3F5FAFDD694A}" type="parTrans" cxnId="{6FE8A00B-23CC-294C-ACE3-DFA9C6B9FF5D}">
      <dgm:prSet/>
      <dgm:spPr/>
      <dgm:t>
        <a:bodyPr/>
        <a:lstStyle/>
        <a:p>
          <a:endParaRPr lang="zh-CN" altLang="en-US"/>
        </a:p>
      </dgm:t>
    </dgm:pt>
    <dgm:pt modelId="{8400968C-6185-BC4B-8BE7-B7695B0C5557}" type="sibTrans" cxnId="{6FE8A00B-23CC-294C-ACE3-DFA9C6B9FF5D}">
      <dgm:prSet/>
      <dgm:spPr/>
      <dgm:t>
        <a:bodyPr/>
        <a:lstStyle/>
        <a:p>
          <a:endParaRPr lang="zh-CN" altLang="en-US"/>
        </a:p>
      </dgm:t>
    </dgm:pt>
    <dgm:pt modelId="{9153B035-65D2-8F4A-B1FE-93FE8F9C59B8}">
      <dgm:prSet phldrT="[Text]" custT="1"/>
      <dgm:spPr/>
      <dgm:t>
        <a:bodyPr/>
        <a:lstStyle/>
        <a:p>
          <a:r>
            <a:rPr lang="zh-CN" altLang="en-US" sz="2000" dirty="0"/>
            <a:t>评估</a:t>
          </a:r>
        </a:p>
      </dgm:t>
    </dgm:pt>
    <dgm:pt modelId="{1E8D5614-EE53-BB46-AC82-B5561AF23267}" type="parTrans" cxnId="{ADA0A249-AC00-9E42-B5B6-5255DC5BE9C1}">
      <dgm:prSet/>
      <dgm:spPr/>
      <dgm:t>
        <a:bodyPr/>
        <a:lstStyle/>
        <a:p>
          <a:endParaRPr lang="zh-CN" altLang="en-US"/>
        </a:p>
      </dgm:t>
    </dgm:pt>
    <dgm:pt modelId="{D8428680-E7FF-6C48-BEE0-923AA5CBF1A5}" type="sibTrans" cxnId="{ADA0A249-AC00-9E42-B5B6-5255DC5BE9C1}">
      <dgm:prSet/>
      <dgm:spPr/>
      <dgm:t>
        <a:bodyPr/>
        <a:lstStyle/>
        <a:p>
          <a:endParaRPr lang="zh-CN" altLang="en-US"/>
        </a:p>
      </dgm:t>
    </dgm:pt>
    <dgm:pt modelId="{9BECD89B-53D5-BA45-9EE0-6B3B98FF9B56}">
      <dgm:prSet phldrT="[Text]" custT="1"/>
      <dgm:spPr/>
      <dgm:t>
        <a:bodyPr/>
        <a:lstStyle/>
        <a:p>
          <a:r>
            <a:rPr lang="zh-CN" altLang="en-US" sz="2000" dirty="0"/>
            <a:t>学习</a:t>
          </a:r>
        </a:p>
      </dgm:t>
    </dgm:pt>
    <dgm:pt modelId="{B518473D-5BC4-A442-A970-E106812479FC}" type="parTrans" cxnId="{4FBD0A82-B8D3-464F-8067-D3CA3203F197}">
      <dgm:prSet/>
      <dgm:spPr/>
      <dgm:t>
        <a:bodyPr/>
        <a:lstStyle/>
        <a:p>
          <a:endParaRPr lang="zh-CN" altLang="en-US"/>
        </a:p>
      </dgm:t>
    </dgm:pt>
    <dgm:pt modelId="{72F2B355-D70F-6241-B821-A5230A73C720}" type="sibTrans" cxnId="{4FBD0A82-B8D3-464F-8067-D3CA3203F197}">
      <dgm:prSet/>
      <dgm:spPr/>
      <dgm:t>
        <a:bodyPr/>
        <a:lstStyle/>
        <a:p>
          <a:endParaRPr lang="zh-CN" altLang="en-US"/>
        </a:p>
      </dgm:t>
    </dgm:pt>
    <dgm:pt modelId="{EF01D925-CC82-144A-855A-4438CB3A85D4}">
      <dgm:prSet phldrT="[Text]"/>
      <dgm:spPr/>
      <dgm:t>
        <a:bodyPr/>
        <a:lstStyle/>
        <a:p>
          <a:r>
            <a:rPr lang="zh-CN" altLang="en-US"/>
            <a:t>数据</a:t>
          </a:r>
        </a:p>
      </dgm:t>
    </dgm:pt>
    <dgm:pt modelId="{27871B91-8E8C-F041-960B-B0C482D356C4}" type="parTrans" cxnId="{A758A90D-FE4E-514E-996D-635243320945}">
      <dgm:prSet/>
      <dgm:spPr/>
      <dgm:t>
        <a:bodyPr/>
        <a:lstStyle/>
        <a:p>
          <a:endParaRPr lang="zh-CN" altLang="en-US"/>
        </a:p>
      </dgm:t>
    </dgm:pt>
    <dgm:pt modelId="{7E9D831A-B589-6E4E-B7B0-3F4323808DD5}" type="sibTrans" cxnId="{A758A90D-FE4E-514E-996D-635243320945}">
      <dgm:prSet/>
      <dgm:spPr/>
      <dgm:t>
        <a:bodyPr/>
        <a:lstStyle/>
        <a:p>
          <a:endParaRPr lang="zh-CN" altLang="en-US"/>
        </a:p>
      </dgm:t>
    </dgm:pt>
    <dgm:pt modelId="{5E977D78-498A-4445-83F6-E798AFEB81C1}">
      <dgm:prSet phldrT="[Text]" custT="1"/>
      <dgm:spPr/>
      <dgm:t>
        <a:bodyPr/>
        <a:lstStyle/>
        <a:p>
          <a:r>
            <a:rPr lang="zh-CN" altLang="en-US" sz="2000" dirty="0"/>
            <a:t>创建</a:t>
          </a:r>
        </a:p>
      </dgm:t>
    </dgm:pt>
    <dgm:pt modelId="{E0A52A22-969C-294B-858A-DFDF1E1FE5DB}" type="parTrans" cxnId="{52CDE453-A7D3-1746-A712-BA168DADAF13}">
      <dgm:prSet/>
      <dgm:spPr/>
      <dgm:t>
        <a:bodyPr/>
        <a:lstStyle/>
        <a:p>
          <a:endParaRPr lang="zh-CN" altLang="en-US"/>
        </a:p>
      </dgm:t>
    </dgm:pt>
    <dgm:pt modelId="{F28482EA-3639-5141-AF1A-B824B174F98F}" type="sibTrans" cxnId="{52CDE453-A7D3-1746-A712-BA168DADAF13}">
      <dgm:prSet/>
      <dgm:spPr/>
      <dgm:t>
        <a:bodyPr/>
        <a:lstStyle/>
        <a:p>
          <a:endParaRPr lang="zh-CN" altLang="en-US"/>
        </a:p>
      </dgm:t>
    </dgm:pt>
    <dgm:pt modelId="{3B5E938D-6F67-7141-930E-1EF6495A74CC}" type="pres">
      <dgm:prSet presAssocID="{7313393C-92D9-2744-981B-20FD0205BA4E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B38B667-F669-9F4B-943F-60018C486A8A}" type="pres">
      <dgm:prSet presAssocID="{A80CA37F-AAC9-3F43-9FB8-151BBCEF2E62}" presName="dummy" presStyleCnt="0"/>
      <dgm:spPr/>
      <dgm:t>
        <a:bodyPr/>
        <a:lstStyle/>
        <a:p>
          <a:endParaRPr lang="en-US"/>
        </a:p>
      </dgm:t>
    </dgm:pt>
    <dgm:pt modelId="{5E059180-5710-F746-85D5-25B3E1C7032F}" type="pres">
      <dgm:prSet presAssocID="{A80CA37F-AAC9-3F43-9FB8-151BBCEF2E62}" presName="node" presStyleLbl="revTx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F701A1-A9CB-E64E-B8E2-6AFF5EED5B18}" type="pres">
      <dgm:prSet presAssocID="{8400968C-6185-BC4B-8BE7-B7695B0C5557}" presName="sibTrans" presStyleLbl="node1" presStyleIdx="0" presStyleCnt="6"/>
      <dgm:spPr/>
      <dgm:t>
        <a:bodyPr/>
        <a:lstStyle/>
        <a:p>
          <a:endParaRPr lang="en-US"/>
        </a:p>
      </dgm:t>
    </dgm:pt>
    <dgm:pt modelId="{54D17604-C97A-7342-8991-CBAC54E1E971}" type="pres">
      <dgm:prSet presAssocID="{5E977D78-498A-4445-83F6-E798AFEB81C1}" presName="dummy" presStyleCnt="0"/>
      <dgm:spPr/>
      <dgm:t>
        <a:bodyPr/>
        <a:lstStyle/>
        <a:p>
          <a:endParaRPr lang="en-US"/>
        </a:p>
      </dgm:t>
    </dgm:pt>
    <dgm:pt modelId="{54888574-1015-A542-8AC1-FA8D35FF6D62}" type="pres">
      <dgm:prSet presAssocID="{5E977D78-498A-4445-83F6-E798AFEB81C1}" presName="node" presStyleLbl="revTx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008057-84B2-DF4B-B866-0C28ED901C27}" type="pres">
      <dgm:prSet presAssocID="{F28482EA-3639-5141-AF1A-B824B174F98F}" presName="sibTrans" presStyleLbl="node1" presStyleIdx="1" presStyleCnt="6"/>
      <dgm:spPr/>
      <dgm:t>
        <a:bodyPr/>
        <a:lstStyle/>
        <a:p>
          <a:endParaRPr lang="en-US"/>
        </a:p>
      </dgm:t>
    </dgm:pt>
    <dgm:pt modelId="{B1F81770-730A-F747-8DD6-323EF8F62256}" type="pres">
      <dgm:prSet presAssocID="{9A8EC59F-213D-944B-A94F-DA8752C83FE0}" presName="dummy" presStyleCnt="0"/>
      <dgm:spPr/>
      <dgm:t>
        <a:bodyPr/>
        <a:lstStyle/>
        <a:p>
          <a:endParaRPr lang="en-US"/>
        </a:p>
      </dgm:t>
    </dgm:pt>
    <dgm:pt modelId="{5A3C9873-4ED7-A440-AD69-3305BE36C3B9}" type="pres">
      <dgm:prSet presAssocID="{9A8EC59F-213D-944B-A94F-DA8752C83FE0}" presName="node" presStyleLbl="revTx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A17666-AFE5-5A42-B534-E935A9DA694E}" type="pres">
      <dgm:prSet presAssocID="{E182BC6E-8ACF-C24F-81B9-4DE3804CD43E}" presName="sibTrans" presStyleLbl="node1" presStyleIdx="2" presStyleCnt="6"/>
      <dgm:spPr/>
      <dgm:t>
        <a:bodyPr/>
        <a:lstStyle/>
        <a:p>
          <a:endParaRPr lang="en-US"/>
        </a:p>
      </dgm:t>
    </dgm:pt>
    <dgm:pt modelId="{A6DFA0E5-F7F0-CF42-9AAE-E63205EB22AB}" type="pres">
      <dgm:prSet presAssocID="{9153B035-65D2-8F4A-B1FE-93FE8F9C59B8}" presName="dummy" presStyleCnt="0"/>
      <dgm:spPr/>
      <dgm:t>
        <a:bodyPr/>
        <a:lstStyle/>
        <a:p>
          <a:endParaRPr lang="en-US"/>
        </a:p>
      </dgm:t>
    </dgm:pt>
    <dgm:pt modelId="{C6F8D990-E4D9-9642-93B6-1B2BD19DD63C}" type="pres">
      <dgm:prSet presAssocID="{9153B035-65D2-8F4A-B1FE-93FE8F9C59B8}" presName="node" presStyleLbl="revTx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588AA0-84E0-1A4B-8013-A3B32E8F0F23}" type="pres">
      <dgm:prSet presAssocID="{D8428680-E7FF-6C48-BEE0-923AA5CBF1A5}" presName="sibTrans" presStyleLbl="node1" presStyleIdx="3" presStyleCnt="6"/>
      <dgm:spPr/>
      <dgm:t>
        <a:bodyPr/>
        <a:lstStyle/>
        <a:p>
          <a:endParaRPr lang="en-US"/>
        </a:p>
      </dgm:t>
    </dgm:pt>
    <dgm:pt modelId="{108E0426-7924-FB4C-A667-9CB1787D0756}" type="pres">
      <dgm:prSet presAssocID="{EF01D925-CC82-144A-855A-4438CB3A85D4}" presName="dummy" presStyleCnt="0"/>
      <dgm:spPr/>
      <dgm:t>
        <a:bodyPr/>
        <a:lstStyle/>
        <a:p>
          <a:endParaRPr lang="en-US"/>
        </a:p>
      </dgm:t>
    </dgm:pt>
    <dgm:pt modelId="{B03AC0B3-6CB8-AF4E-A4C0-690B61D4445B}" type="pres">
      <dgm:prSet presAssocID="{EF01D925-CC82-144A-855A-4438CB3A85D4}" presName="node" presStyleLbl="revTx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09916D-65D5-FB48-8BE3-5C0ED9320488}" type="pres">
      <dgm:prSet presAssocID="{7E9D831A-B589-6E4E-B7B0-3F4323808DD5}" presName="sibTrans" presStyleLbl="node1" presStyleIdx="4" presStyleCnt="6"/>
      <dgm:spPr/>
      <dgm:t>
        <a:bodyPr/>
        <a:lstStyle/>
        <a:p>
          <a:endParaRPr lang="en-US"/>
        </a:p>
      </dgm:t>
    </dgm:pt>
    <dgm:pt modelId="{746C3214-3F6A-774B-8A83-454ACE297BA4}" type="pres">
      <dgm:prSet presAssocID="{9BECD89B-53D5-BA45-9EE0-6B3B98FF9B56}" presName="dummy" presStyleCnt="0"/>
      <dgm:spPr/>
      <dgm:t>
        <a:bodyPr/>
        <a:lstStyle/>
        <a:p>
          <a:endParaRPr lang="en-US"/>
        </a:p>
      </dgm:t>
    </dgm:pt>
    <dgm:pt modelId="{22C5227E-EE0E-3B41-BC12-B783CCC3DE2B}" type="pres">
      <dgm:prSet presAssocID="{9BECD89B-53D5-BA45-9EE0-6B3B98FF9B56}" presName="node" presStyleLbl="revTx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22FE8C-0C20-D040-A870-83CB88953006}" type="pres">
      <dgm:prSet presAssocID="{72F2B355-D70F-6241-B821-A5230A73C720}" presName="sibTrans" presStyleLbl="node1" presStyleIdx="5" presStyleCnt="6"/>
      <dgm:spPr/>
      <dgm:t>
        <a:bodyPr/>
        <a:lstStyle/>
        <a:p>
          <a:endParaRPr lang="en-US"/>
        </a:p>
      </dgm:t>
    </dgm:pt>
  </dgm:ptLst>
  <dgm:cxnLst>
    <dgm:cxn modelId="{A758A90D-FE4E-514E-996D-635243320945}" srcId="{7313393C-92D9-2744-981B-20FD0205BA4E}" destId="{EF01D925-CC82-144A-855A-4438CB3A85D4}" srcOrd="4" destOrd="0" parTransId="{27871B91-8E8C-F041-960B-B0C482D356C4}" sibTransId="{7E9D831A-B589-6E4E-B7B0-3F4323808DD5}"/>
    <dgm:cxn modelId="{9EF6B250-493C-1943-ADCB-77F49C420DB6}" type="presOf" srcId="{D8428680-E7FF-6C48-BEE0-923AA5CBF1A5}" destId="{D7588AA0-84E0-1A4B-8013-A3B32E8F0F23}" srcOrd="0" destOrd="0" presId="urn:microsoft.com/office/officeart/2005/8/layout/cycle1"/>
    <dgm:cxn modelId="{FE1B68AA-7C3E-6D4C-BF59-D13867052739}" type="presOf" srcId="{9153B035-65D2-8F4A-B1FE-93FE8F9C59B8}" destId="{C6F8D990-E4D9-9642-93B6-1B2BD19DD63C}" srcOrd="0" destOrd="0" presId="urn:microsoft.com/office/officeart/2005/8/layout/cycle1"/>
    <dgm:cxn modelId="{25C09D11-F157-E74B-859C-2BA992959164}" type="presOf" srcId="{F28482EA-3639-5141-AF1A-B824B174F98F}" destId="{D5008057-84B2-DF4B-B866-0C28ED901C27}" srcOrd="0" destOrd="0" presId="urn:microsoft.com/office/officeart/2005/8/layout/cycle1"/>
    <dgm:cxn modelId="{52CDE453-A7D3-1746-A712-BA168DADAF13}" srcId="{7313393C-92D9-2744-981B-20FD0205BA4E}" destId="{5E977D78-498A-4445-83F6-E798AFEB81C1}" srcOrd="1" destOrd="0" parTransId="{E0A52A22-969C-294B-858A-DFDF1E1FE5DB}" sibTransId="{F28482EA-3639-5141-AF1A-B824B174F98F}"/>
    <dgm:cxn modelId="{ED6C93AC-FB33-E741-9711-8E0037CE51D5}" type="presOf" srcId="{EF01D925-CC82-144A-855A-4438CB3A85D4}" destId="{B03AC0B3-6CB8-AF4E-A4C0-690B61D4445B}" srcOrd="0" destOrd="0" presId="urn:microsoft.com/office/officeart/2005/8/layout/cycle1"/>
    <dgm:cxn modelId="{05582715-90F8-8B4F-9C56-DAFE6335713F}" srcId="{7313393C-92D9-2744-981B-20FD0205BA4E}" destId="{9A8EC59F-213D-944B-A94F-DA8752C83FE0}" srcOrd="2" destOrd="0" parTransId="{E662BC7F-D1DD-E545-805B-ADE816CD70B6}" sibTransId="{E182BC6E-8ACF-C24F-81B9-4DE3804CD43E}"/>
    <dgm:cxn modelId="{F5EC35C7-9A93-E446-82FB-4DC3330177F4}" type="presOf" srcId="{9BECD89B-53D5-BA45-9EE0-6B3B98FF9B56}" destId="{22C5227E-EE0E-3B41-BC12-B783CCC3DE2B}" srcOrd="0" destOrd="0" presId="urn:microsoft.com/office/officeart/2005/8/layout/cycle1"/>
    <dgm:cxn modelId="{049B829A-DAAE-184B-9AB1-1672127B4EC0}" type="presOf" srcId="{8400968C-6185-BC4B-8BE7-B7695B0C5557}" destId="{97F701A1-A9CB-E64E-B8E2-6AFF5EED5B18}" srcOrd="0" destOrd="0" presId="urn:microsoft.com/office/officeart/2005/8/layout/cycle1"/>
    <dgm:cxn modelId="{F891DDFE-4FEC-EE4E-AD6B-1F20DCE048C7}" type="presOf" srcId="{72F2B355-D70F-6241-B821-A5230A73C720}" destId="{0722FE8C-0C20-D040-A870-83CB88953006}" srcOrd="0" destOrd="0" presId="urn:microsoft.com/office/officeart/2005/8/layout/cycle1"/>
    <dgm:cxn modelId="{578B250C-61E9-A64A-8AD3-B670CE0B694D}" type="presOf" srcId="{9A8EC59F-213D-944B-A94F-DA8752C83FE0}" destId="{5A3C9873-4ED7-A440-AD69-3305BE36C3B9}" srcOrd="0" destOrd="0" presId="urn:microsoft.com/office/officeart/2005/8/layout/cycle1"/>
    <dgm:cxn modelId="{72D3AF38-7D57-EC48-9213-CD25D575AF6E}" type="presOf" srcId="{7313393C-92D9-2744-981B-20FD0205BA4E}" destId="{3B5E938D-6F67-7141-930E-1EF6495A74CC}" srcOrd="0" destOrd="0" presId="urn:microsoft.com/office/officeart/2005/8/layout/cycle1"/>
    <dgm:cxn modelId="{5F926AB2-EAD7-DE4B-993F-DE85F8CD8429}" type="presOf" srcId="{E182BC6E-8ACF-C24F-81B9-4DE3804CD43E}" destId="{25A17666-AFE5-5A42-B534-E935A9DA694E}" srcOrd="0" destOrd="0" presId="urn:microsoft.com/office/officeart/2005/8/layout/cycle1"/>
    <dgm:cxn modelId="{6FE8A00B-23CC-294C-ACE3-DFA9C6B9FF5D}" srcId="{7313393C-92D9-2744-981B-20FD0205BA4E}" destId="{A80CA37F-AAC9-3F43-9FB8-151BBCEF2E62}" srcOrd="0" destOrd="0" parTransId="{8ACA991B-8FD7-3745-9B68-3F5FAFDD694A}" sibTransId="{8400968C-6185-BC4B-8BE7-B7695B0C5557}"/>
    <dgm:cxn modelId="{ADA0A249-AC00-9E42-B5B6-5255DC5BE9C1}" srcId="{7313393C-92D9-2744-981B-20FD0205BA4E}" destId="{9153B035-65D2-8F4A-B1FE-93FE8F9C59B8}" srcOrd="3" destOrd="0" parTransId="{1E8D5614-EE53-BB46-AC82-B5561AF23267}" sibTransId="{D8428680-E7FF-6C48-BEE0-923AA5CBF1A5}"/>
    <dgm:cxn modelId="{CDEFE0B3-B5DB-7943-9CA0-0BF8BCECB103}" type="presOf" srcId="{5E977D78-498A-4445-83F6-E798AFEB81C1}" destId="{54888574-1015-A542-8AC1-FA8D35FF6D62}" srcOrd="0" destOrd="0" presId="urn:microsoft.com/office/officeart/2005/8/layout/cycle1"/>
    <dgm:cxn modelId="{4FBD0A82-B8D3-464F-8067-D3CA3203F197}" srcId="{7313393C-92D9-2744-981B-20FD0205BA4E}" destId="{9BECD89B-53D5-BA45-9EE0-6B3B98FF9B56}" srcOrd="5" destOrd="0" parTransId="{B518473D-5BC4-A442-A970-E106812479FC}" sibTransId="{72F2B355-D70F-6241-B821-A5230A73C720}"/>
    <dgm:cxn modelId="{BAA4BF3D-7673-564A-89ED-F501E4261950}" type="presOf" srcId="{7E9D831A-B589-6E4E-B7B0-3F4323808DD5}" destId="{1009916D-65D5-FB48-8BE3-5C0ED9320488}" srcOrd="0" destOrd="0" presId="urn:microsoft.com/office/officeart/2005/8/layout/cycle1"/>
    <dgm:cxn modelId="{4781BE8E-E9B3-CF41-9C5A-CF0F71E8468D}" type="presOf" srcId="{A80CA37F-AAC9-3F43-9FB8-151BBCEF2E62}" destId="{5E059180-5710-F746-85D5-25B3E1C7032F}" srcOrd="0" destOrd="0" presId="urn:microsoft.com/office/officeart/2005/8/layout/cycle1"/>
    <dgm:cxn modelId="{5993466B-A428-7B45-ADD5-3DF87DD19485}" type="presParOf" srcId="{3B5E938D-6F67-7141-930E-1EF6495A74CC}" destId="{0B38B667-F669-9F4B-943F-60018C486A8A}" srcOrd="0" destOrd="0" presId="urn:microsoft.com/office/officeart/2005/8/layout/cycle1"/>
    <dgm:cxn modelId="{D12DCE64-ACA5-6347-80DA-86E7C70123B7}" type="presParOf" srcId="{3B5E938D-6F67-7141-930E-1EF6495A74CC}" destId="{5E059180-5710-F746-85D5-25B3E1C7032F}" srcOrd="1" destOrd="0" presId="urn:microsoft.com/office/officeart/2005/8/layout/cycle1"/>
    <dgm:cxn modelId="{69B153FC-7DFC-1A40-A4B9-D1D3A3BFD51C}" type="presParOf" srcId="{3B5E938D-6F67-7141-930E-1EF6495A74CC}" destId="{97F701A1-A9CB-E64E-B8E2-6AFF5EED5B18}" srcOrd="2" destOrd="0" presId="urn:microsoft.com/office/officeart/2005/8/layout/cycle1"/>
    <dgm:cxn modelId="{2DA5B93E-82DF-D849-BF7D-F1DC0E96D002}" type="presParOf" srcId="{3B5E938D-6F67-7141-930E-1EF6495A74CC}" destId="{54D17604-C97A-7342-8991-CBAC54E1E971}" srcOrd="3" destOrd="0" presId="urn:microsoft.com/office/officeart/2005/8/layout/cycle1"/>
    <dgm:cxn modelId="{2849ADF8-D673-9041-8E56-F131EEBD7A39}" type="presParOf" srcId="{3B5E938D-6F67-7141-930E-1EF6495A74CC}" destId="{54888574-1015-A542-8AC1-FA8D35FF6D62}" srcOrd="4" destOrd="0" presId="urn:microsoft.com/office/officeart/2005/8/layout/cycle1"/>
    <dgm:cxn modelId="{13F455E4-5146-3341-831F-1ECB8C6AB576}" type="presParOf" srcId="{3B5E938D-6F67-7141-930E-1EF6495A74CC}" destId="{D5008057-84B2-DF4B-B866-0C28ED901C27}" srcOrd="5" destOrd="0" presId="urn:microsoft.com/office/officeart/2005/8/layout/cycle1"/>
    <dgm:cxn modelId="{DA1DEEE6-D209-CF4B-B949-D5FF768915B3}" type="presParOf" srcId="{3B5E938D-6F67-7141-930E-1EF6495A74CC}" destId="{B1F81770-730A-F747-8DD6-323EF8F62256}" srcOrd="6" destOrd="0" presId="urn:microsoft.com/office/officeart/2005/8/layout/cycle1"/>
    <dgm:cxn modelId="{34FE9B0D-DF42-AE4B-A101-D16D79805E2F}" type="presParOf" srcId="{3B5E938D-6F67-7141-930E-1EF6495A74CC}" destId="{5A3C9873-4ED7-A440-AD69-3305BE36C3B9}" srcOrd="7" destOrd="0" presId="urn:microsoft.com/office/officeart/2005/8/layout/cycle1"/>
    <dgm:cxn modelId="{B38C17EE-58A6-C34D-8F34-22A44E4686EE}" type="presParOf" srcId="{3B5E938D-6F67-7141-930E-1EF6495A74CC}" destId="{25A17666-AFE5-5A42-B534-E935A9DA694E}" srcOrd="8" destOrd="0" presId="urn:microsoft.com/office/officeart/2005/8/layout/cycle1"/>
    <dgm:cxn modelId="{5B85AA9B-DF01-1A47-8064-FFAC5C40907D}" type="presParOf" srcId="{3B5E938D-6F67-7141-930E-1EF6495A74CC}" destId="{A6DFA0E5-F7F0-CF42-9AAE-E63205EB22AB}" srcOrd="9" destOrd="0" presId="urn:microsoft.com/office/officeart/2005/8/layout/cycle1"/>
    <dgm:cxn modelId="{134CD930-67D1-4E4C-869D-ACD482C26EA8}" type="presParOf" srcId="{3B5E938D-6F67-7141-930E-1EF6495A74CC}" destId="{C6F8D990-E4D9-9642-93B6-1B2BD19DD63C}" srcOrd="10" destOrd="0" presId="urn:microsoft.com/office/officeart/2005/8/layout/cycle1"/>
    <dgm:cxn modelId="{D965B897-4701-7847-850F-47233C2D5B72}" type="presParOf" srcId="{3B5E938D-6F67-7141-930E-1EF6495A74CC}" destId="{D7588AA0-84E0-1A4B-8013-A3B32E8F0F23}" srcOrd="11" destOrd="0" presId="urn:microsoft.com/office/officeart/2005/8/layout/cycle1"/>
    <dgm:cxn modelId="{A727B44D-94FF-EE4D-8555-B7E960632174}" type="presParOf" srcId="{3B5E938D-6F67-7141-930E-1EF6495A74CC}" destId="{108E0426-7924-FB4C-A667-9CB1787D0756}" srcOrd="12" destOrd="0" presId="urn:microsoft.com/office/officeart/2005/8/layout/cycle1"/>
    <dgm:cxn modelId="{6A85339C-52E7-9748-9FA1-C6EF5914C202}" type="presParOf" srcId="{3B5E938D-6F67-7141-930E-1EF6495A74CC}" destId="{B03AC0B3-6CB8-AF4E-A4C0-690B61D4445B}" srcOrd="13" destOrd="0" presId="urn:microsoft.com/office/officeart/2005/8/layout/cycle1"/>
    <dgm:cxn modelId="{881BB51B-3908-384B-8B1F-8B45F6D6D1F3}" type="presParOf" srcId="{3B5E938D-6F67-7141-930E-1EF6495A74CC}" destId="{1009916D-65D5-FB48-8BE3-5C0ED9320488}" srcOrd="14" destOrd="0" presId="urn:microsoft.com/office/officeart/2005/8/layout/cycle1"/>
    <dgm:cxn modelId="{9AB73234-F858-864C-9FB7-10E1A30E4900}" type="presParOf" srcId="{3B5E938D-6F67-7141-930E-1EF6495A74CC}" destId="{746C3214-3F6A-774B-8A83-454ACE297BA4}" srcOrd="15" destOrd="0" presId="urn:microsoft.com/office/officeart/2005/8/layout/cycle1"/>
    <dgm:cxn modelId="{9FE6CCD9-DA72-1E4B-ADDC-22B86B5E9635}" type="presParOf" srcId="{3B5E938D-6F67-7141-930E-1EF6495A74CC}" destId="{22C5227E-EE0E-3B41-BC12-B783CCC3DE2B}" srcOrd="16" destOrd="0" presId="urn:microsoft.com/office/officeart/2005/8/layout/cycle1"/>
    <dgm:cxn modelId="{8C26DD25-E862-5C4A-820C-22A2ECE7D29F}" type="presParOf" srcId="{3B5E938D-6F67-7141-930E-1EF6495A74CC}" destId="{0722FE8C-0C20-D040-A870-83CB88953006}" srcOrd="17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0F0B12E-AC96-A749-86EC-7D031C51C0D9}" type="doc">
      <dgm:prSet loTypeId="urn:microsoft.com/office/officeart/2005/8/layout/chevron1" loCatId="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65FB491-E331-F04D-B9B4-835257D9361F}">
      <dgm:prSet phldrT="[Text]" custT="1"/>
      <dgm:spPr/>
      <dgm:t>
        <a:bodyPr/>
        <a:lstStyle/>
        <a:p>
          <a:r>
            <a:rPr lang="zh-CN" altLang="en-US" sz="3600" dirty="0"/>
            <a:t>手动部署</a:t>
          </a:r>
          <a:endParaRPr lang="en-US" sz="3600" dirty="0"/>
        </a:p>
      </dgm:t>
    </dgm:pt>
    <dgm:pt modelId="{51F22C1B-4B34-A048-8365-C2A1E3DC24A1}" type="parTrans" cxnId="{BC6ABA03-CFB9-9744-BF45-CD7B2073F9DC}">
      <dgm:prSet/>
      <dgm:spPr/>
      <dgm:t>
        <a:bodyPr/>
        <a:lstStyle/>
        <a:p>
          <a:endParaRPr lang="en-US" sz="3600"/>
        </a:p>
      </dgm:t>
    </dgm:pt>
    <dgm:pt modelId="{E1B354F8-BD3B-BC4A-A294-C2A269645B1B}" type="sibTrans" cxnId="{BC6ABA03-CFB9-9744-BF45-CD7B2073F9DC}">
      <dgm:prSet/>
      <dgm:spPr/>
      <dgm:t>
        <a:bodyPr/>
        <a:lstStyle/>
        <a:p>
          <a:endParaRPr lang="en-US" sz="3600"/>
        </a:p>
      </dgm:t>
    </dgm:pt>
    <dgm:pt modelId="{FFAD2BD9-498E-894A-BEA9-23F74AD2CD73}">
      <dgm:prSet phldrT="[Text]" custT="1"/>
      <dgm:spPr/>
      <dgm:t>
        <a:bodyPr/>
        <a:lstStyle/>
        <a:p>
          <a:r>
            <a:rPr lang="zh-CN" altLang="en-US" sz="3600" dirty="0"/>
            <a:t>自动部署</a:t>
          </a:r>
          <a:endParaRPr lang="en-US" sz="3600" dirty="0"/>
        </a:p>
      </dgm:t>
    </dgm:pt>
    <dgm:pt modelId="{DF235B61-30E9-C242-8BCE-E3CDAB68B7C4}" type="parTrans" cxnId="{E013AC1C-99C5-2D4E-B3C2-8A484607EE8B}">
      <dgm:prSet/>
      <dgm:spPr/>
      <dgm:t>
        <a:bodyPr/>
        <a:lstStyle/>
        <a:p>
          <a:endParaRPr lang="en-US" sz="3600"/>
        </a:p>
      </dgm:t>
    </dgm:pt>
    <dgm:pt modelId="{99A94B44-87A6-9D44-AF54-E75B55B6B20F}" type="sibTrans" cxnId="{E013AC1C-99C5-2D4E-B3C2-8A484607EE8B}">
      <dgm:prSet/>
      <dgm:spPr/>
      <dgm:t>
        <a:bodyPr/>
        <a:lstStyle/>
        <a:p>
          <a:endParaRPr lang="en-US" sz="3600"/>
        </a:p>
      </dgm:t>
    </dgm:pt>
    <dgm:pt modelId="{D26C01DF-010B-6A4B-A540-DEF396A91C43}">
      <dgm:prSet phldrT="[Text]" custT="1"/>
      <dgm:spPr/>
      <dgm:t>
        <a:bodyPr/>
        <a:lstStyle/>
        <a:p>
          <a:r>
            <a:rPr lang="zh-CN" altLang="en-US" sz="3600" dirty="0"/>
            <a:t>持续部署</a:t>
          </a:r>
          <a:endParaRPr lang="en-US" sz="3600" dirty="0"/>
        </a:p>
      </dgm:t>
    </dgm:pt>
    <dgm:pt modelId="{C98F53B7-14FD-5545-9DC4-D8CC8384F17A}" type="parTrans" cxnId="{9157CD4D-2F6A-874A-BE2F-03D8EF4F42CE}">
      <dgm:prSet/>
      <dgm:spPr/>
      <dgm:t>
        <a:bodyPr/>
        <a:lstStyle/>
        <a:p>
          <a:endParaRPr lang="en-US" sz="3600"/>
        </a:p>
      </dgm:t>
    </dgm:pt>
    <dgm:pt modelId="{4C45ABAE-3B9D-AB4E-8F8E-17FEC7F6893D}" type="sibTrans" cxnId="{9157CD4D-2F6A-874A-BE2F-03D8EF4F42CE}">
      <dgm:prSet/>
      <dgm:spPr/>
      <dgm:t>
        <a:bodyPr/>
        <a:lstStyle/>
        <a:p>
          <a:endParaRPr lang="en-US" sz="3600"/>
        </a:p>
      </dgm:t>
    </dgm:pt>
    <dgm:pt modelId="{0712C817-A8BA-1C49-B850-B79DAEEABB40}" type="pres">
      <dgm:prSet presAssocID="{A0F0B12E-AC96-A749-86EC-7D031C51C0D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B15E27E-9F99-714D-9620-F6A07B2A908D}" type="pres">
      <dgm:prSet presAssocID="{665FB491-E331-F04D-B9B4-835257D9361F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C4C17F-73CF-D047-A6D1-9B858D93BE89}" type="pres">
      <dgm:prSet presAssocID="{E1B354F8-BD3B-BC4A-A294-C2A269645B1B}" presName="parTxOnlySpace" presStyleCnt="0"/>
      <dgm:spPr/>
    </dgm:pt>
    <dgm:pt modelId="{15C210B4-4857-604D-A0D3-8FA758FAFA2E}" type="pres">
      <dgm:prSet presAssocID="{FFAD2BD9-498E-894A-BEA9-23F74AD2CD73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F9E189-40B6-DE49-9CC2-2A09904E19C9}" type="pres">
      <dgm:prSet presAssocID="{99A94B44-87A6-9D44-AF54-E75B55B6B20F}" presName="parTxOnlySpace" presStyleCnt="0"/>
      <dgm:spPr/>
    </dgm:pt>
    <dgm:pt modelId="{3397B180-DB10-D243-9E0D-8056697526EE}" type="pres">
      <dgm:prSet presAssocID="{D26C01DF-010B-6A4B-A540-DEF396A91C43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C6ABA03-CFB9-9744-BF45-CD7B2073F9DC}" srcId="{A0F0B12E-AC96-A749-86EC-7D031C51C0D9}" destId="{665FB491-E331-F04D-B9B4-835257D9361F}" srcOrd="0" destOrd="0" parTransId="{51F22C1B-4B34-A048-8365-C2A1E3DC24A1}" sibTransId="{E1B354F8-BD3B-BC4A-A294-C2A269645B1B}"/>
    <dgm:cxn modelId="{E013AC1C-99C5-2D4E-B3C2-8A484607EE8B}" srcId="{A0F0B12E-AC96-A749-86EC-7D031C51C0D9}" destId="{FFAD2BD9-498E-894A-BEA9-23F74AD2CD73}" srcOrd="1" destOrd="0" parTransId="{DF235B61-30E9-C242-8BCE-E3CDAB68B7C4}" sibTransId="{99A94B44-87A6-9D44-AF54-E75B55B6B20F}"/>
    <dgm:cxn modelId="{9157CD4D-2F6A-874A-BE2F-03D8EF4F42CE}" srcId="{A0F0B12E-AC96-A749-86EC-7D031C51C0D9}" destId="{D26C01DF-010B-6A4B-A540-DEF396A91C43}" srcOrd="2" destOrd="0" parTransId="{C98F53B7-14FD-5545-9DC4-D8CC8384F17A}" sibTransId="{4C45ABAE-3B9D-AB4E-8F8E-17FEC7F6893D}"/>
    <dgm:cxn modelId="{015CC9EF-E1E1-9649-828B-319FB5381293}" type="presOf" srcId="{D26C01DF-010B-6A4B-A540-DEF396A91C43}" destId="{3397B180-DB10-D243-9E0D-8056697526EE}" srcOrd="0" destOrd="0" presId="urn:microsoft.com/office/officeart/2005/8/layout/chevron1"/>
    <dgm:cxn modelId="{3D85892E-E19D-F84C-BB55-462295140069}" type="presOf" srcId="{A0F0B12E-AC96-A749-86EC-7D031C51C0D9}" destId="{0712C817-A8BA-1C49-B850-B79DAEEABB40}" srcOrd="0" destOrd="0" presId="urn:microsoft.com/office/officeart/2005/8/layout/chevron1"/>
    <dgm:cxn modelId="{44B80165-49E2-D944-A8A6-1AE8D381E384}" type="presOf" srcId="{FFAD2BD9-498E-894A-BEA9-23F74AD2CD73}" destId="{15C210B4-4857-604D-A0D3-8FA758FAFA2E}" srcOrd="0" destOrd="0" presId="urn:microsoft.com/office/officeart/2005/8/layout/chevron1"/>
    <dgm:cxn modelId="{01EDAB61-1B20-2B45-B4C1-335721F98CE5}" type="presOf" srcId="{665FB491-E331-F04D-B9B4-835257D9361F}" destId="{7B15E27E-9F99-714D-9620-F6A07B2A908D}" srcOrd="0" destOrd="0" presId="urn:microsoft.com/office/officeart/2005/8/layout/chevron1"/>
    <dgm:cxn modelId="{48C78B4F-602A-5148-B011-4EBDCE8A0096}" type="presParOf" srcId="{0712C817-A8BA-1C49-B850-B79DAEEABB40}" destId="{7B15E27E-9F99-714D-9620-F6A07B2A908D}" srcOrd="0" destOrd="0" presId="urn:microsoft.com/office/officeart/2005/8/layout/chevron1"/>
    <dgm:cxn modelId="{F2219D07-FF6B-E745-B40C-17DD91EA4F35}" type="presParOf" srcId="{0712C817-A8BA-1C49-B850-B79DAEEABB40}" destId="{5DC4C17F-73CF-D047-A6D1-9B858D93BE89}" srcOrd="1" destOrd="0" presId="urn:microsoft.com/office/officeart/2005/8/layout/chevron1"/>
    <dgm:cxn modelId="{91A4EDD6-68B2-4E4B-81ED-B261BD1E22F7}" type="presParOf" srcId="{0712C817-A8BA-1C49-B850-B79DAEEABB40}" destId="{15C210B4-4857-604D-A0D3-8FA758FAFA2E}" srcOrd="2" destOrd="0" presId="urn:microsoft.com/office/officeart/2005/8/layout/chevron1"/>
    <dgm:cxn modelId="{7F6B7421-10BD-F343-A46A-9683EE32E8EA}" type="presParOf" srcId="{0712C817-A8BA-1C49-B850-B79DAEEABB40}" destId="{88F9E189-40B6-DE49-9CC2-2A09904E19C9}" srcOrd="3" destOrd="0" presId="urn:microsoft.com/office/officeart/2005/8/layout/chevron1"/>
    <dgm:cxn modelId="{4810870C-4434-6F41-B1B1-34A89429742F}" type="presParOf" srcId="{0712C817-A8BA-1C49-B850-B79DAEEABB40}" destId="{3397B180-DB10-D243-9E0D-8056697526EE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1955C96-1505-1F4F-A66E-F93D9778F0D7}" type="doc">
      <dgm:prSet loTypeId="urn:microsoft.com/office/officeart/2005/8/layout/radial6" loCatId="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2823D496-45AB-F543-A243-47D6BB60ECBF}">
      <dgm:prSet phldrT="[Text]"/>
      <dgm:spPr/>
      <dgm:t>
        <a:bodyPr/>
        <a:lstStyle/>
        <a:p>
          <a:r>
            <a:rPr lang="en-US" altLang="zh-CN" dirty="0"/>
            <a:t>TDD</a:t>
          </a:r>
          <a:endParaRPr lang="en-US" dirty="0"/>
        </a:p>
      </dgm:t>
    </dgm:pt>
    <dgm:pt modelId="{A28FF38C-F315-7646-89DF-A5239E47A0B4}" type="parTrans" cxnId="{BF72A26D-D46C-3E47-9094-2E6002CEBAAB}">
      <dgm:prSet/>
      <dgm:spPr/>
      <dgm:t>
        <a:bodyPr/>
        <a:lstStyle/>
        <a:p>
          <a:endParaRPr lang="en-US"/>
        </a:p>
      </dgm:t>
    </dgm:pt>
    <dgm:pt modelId="{9DF2E183-19A7-2849-B75F-3F0AB8FBC70A}" type="sibTrans" cxnId="{BF72A26D-D46C-3E47-9094-2E6002CEBAAB}">
      <dgm:prSet/>
      <dgm:spPr/>
      <dgm:t>
        <a:bodyPr/>
        <a:lstStyle/>
        <a:p>
          <a:endParaRPr lang="en-US"/>
        </a:p>
      </dgm:t>
    </dgm:pt>
    <dgm:pt modelId="{803AA7F5-DFE0-C14D-AA35-D44EF9CE41F3}">
      <dgm:prSet phldrT="[Text]" custT="1"/>
      <dgm:spPr>
        <a:solidFill>
          <a:srgbClr val="FF0000"/>
        </a:solidFill>
      </dgm:spPr>
      <dgm:t>
        <a:bodyPr/>
        <a:lstStyle/>
        <a:p>
          <a:r>
            <a:rPr lang="en-US" altLang="zh-CN" sz="1200" dirty="0"/>
            <a:t>RED</a:t>
          </a:r>
          <a:endParaRPr lang="en-US" sz="1200" dirty="0"/>
        </a:p>
      </dgm:t>
    </dgm:pt>
    <dgm:pt modelId="{97F34E25-7AB3-7647-8B5D-456F989A9D09}" type="parTrans" cxnId="{6A784137-D328-1B44-B946-3B39D1B2E82D}">
      <dgm:prSet/>
      <dgm:spPr/>
      <dgm:t>
        <a:bodyPr/>
        <a:lstStyle/>
        <a:p>
          <a:endParaRPr lang="en-US"/>
        </a:p>
      </dgm:t>
    </dgm:pt>
    <dgm:pt modelId="{4A64E6A6-292D-A84E-A35E-76C4DA377F8D}" type="sibTrans" cxnId="{6A784137-D328-1B44-B946-3B39D1B2E82D}">
      <dgm:prSet/>
      <dgm:spPr>
        <a:solidFill>
          <a:srgbClr val="FF0000"/>
        </a:solidFill>
      </dgm:spPr>
      <dgm:t>
        <a:bodyPr/>
        <a:lstStyle/>
        <a:p>
          <a:endParaRPr lang="en-US"/>
        </a:p>
      </dgm:t>
    </dgm:pt>
    <dgm:pt modelId="{12CD8EDD-27A0-4543-8D92-4D6EC9034C92}">
      <dgm:prSet phldrT="[Text]" custT="1"/>
      <dgm:spPr/>
      <dgm:t>
        <a:bodyPr/>
        <a:lstStyle/>
        <a:p>
          <a:r>
            <a:rPr lang="en-US" altLang="zh-CN" sz="1200" dirty="0"/>
            <a:t>GREEN</a:t>
          </a:r>
          <a:endParaRPr lang="en-US" sz="1200" dirty="0"/>
        </a:p>
      </dgm:t>
    </dgm:pt>
    <dgm:pt modelId="{C640CA05-DB0F-9945-8661-C2024E929BBE}" type="parTrans" cxnId="{C9D09201-933F-FE4E-83EF-C7580698687B}">
      <dgm:prSet/>
      <dgm:spPr/>
      <dgm:t>
        <a:bodyPr/>
        <a:lstStyle/>
        <a:p>
          <a:endParaRPr lang="en-US"/>
        </a:p>
      </dgm:t>
    </dgm:pt>
    <dgm:pt modelId="{3D9ADD54-5388-1F42-9527-CA5371174A2A}" type="sibTrans" cxnId="{C9D09201-933F-FE4E-83EF-C7580698687B}">
      <dgm:prSet/>
      <dgm:spPr/>
      <dgm:t>
        <a:bodyPr/>
        <a:lstStyle/>
        <a:p>
          <a:endParaRPr lang="en-US"/>
        </a:p>
      </dgm:t>
    </dgm:pt>
    <dgm:pt modelId="{EE577D71-DD21-6E4B-8158-098AA6AB5039}">
      <dgm:prSet phldrT="[Text]" custT="1"/>
      <dgm:spPr/>
      <dgm:t>
        <a:bodyPr/>
        <a:lstStyle/>
        <a:p>
          <a:r>
            <a:rPr lang="en-US" altLang="zh-CN" sz="1200" dirty="0"/>
            <a:t>REFACTOR</a:t>
          </a:r>
          <a:endParaRPr lang="en-US" sz="1200" dirty="0"/>
        </a:p>
      </dgm:t>
    </dgm:pt>
    <dgm:pt modelId="{C2D55C06-4887-0941-AF67-397EB2D2D8B7}" type="parTrans" cxnId="{5D8F8BE8-478B-9444-9448-225B39098C72}">
      <dgm:prSet/>
      <dgm:spPr/>
      <dgm:t>
        <a:bodyPr/>
        <a:lstStyle/>
        <a:p>
          <a:endParaRPr lang="en-US"/>
        </a:p>
      </dgm:t>
    </dgm:pt>
    <dgm:pt modelId="{1C778423-26AD-0C49-A610-47B9F80D1EBA}" type="sibTrans" cxnId="{5D8F8BE8-478B-9444-9448-225B39098C72}">
      <dgm:prSet/>
      <dgm:spPr/>
      <dgm:t>
        <a:bodyPr/>
        <a:lstStyle/>
        <a:p>
          <a:endParaRPr lang="en-US"/>
        </a:p>
      </dgm:t>
    </dgm:pt>
    <dgm:pt modelId="{9B831962-47CB-794E-889E-B544C8377EBE}" type="pres">
      <dgm:prSet presAssocID="{51955C96-1505-1F4F-A66E-F93D9778F0D7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B199E45-14F0-6543-BE40-8A7EB9082ACF}" type="pres">
      <dgm:prSet presAssocID="{2823D496-45AB-F543-A243-47D6BB60ECBF}" presName="centerShape" presStyleLbl="node0" presStyleIdx="0" presStyleCnt="1"/>
      <dgm:spPr/>
      <dgm:t>
        <a:bodyPr/>
        <a:lstStyle/>
        <a:p>
          <a:endParaRPr lang="en-US"/>
        </a:p>
      </dgm:t>
    </dgm:pt>
    <dgm:pt modelId="{B699CF7F-68B4-9440-B6DE-E296F73C4B98}" type="pres">
      <dgm:prSet presAssocID="{803AA7F5-DFE0-C14D-AA35-D44EF9CE41F3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91C1F6-13EA-6147-BFBA-94C37AF0AC53}" type="pres">
      <dgm:prSet presAssocID="{803AA7F5-DFE0-C14D-AA35-D44EF9CE41F3}" presName="dummy" presStyleCnt="0"/>
      <dgm:spPr/>
      <dgm:t>
        <a:bodyPr/>
        <a:lstStyle/>
        <a:p>
          <a:endParaRPr lang="en-US"/>
        </a:p>
      </dgm:t>
    </dgm:pt>
    <dgm:pt modelId="{F78C71FA-2E7A-3E42-9217-9E120576EEF1}" type="pres">
      <dgm:prSet presAssocID="{4A64E6A6-292D-A84E-A35E-76C4DA377F8D}" presName="sibTrans" presStyleLbl="sibTrans2D1" presStyleIdx="0" presStyleCnt="3"/>
      <dgm:spPr/>
      <dgm:t>
        <a:bodyPr/>
        <a:lstStyle/>
        <a:p>
          <a:endParaRPr lang="en-US"/>
        </a:p>
      </dgm:t>
    </dgm:pt>
    <dgm:pt modelId="{513C3BA1-C4BA-9147-8582-6056077F692B}" type="pres">
      <dgm:prSet presAssocID="{12CD8EDD-27A0-4543-8D92-4D6EC9034C92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DA5596-D8A9-3444-8ABF-AC2F15E21479}" type="pres">
      <dgm:prSet presAssocID="{12CD8EDD-27A0-4543-8D92-4D6EC9034C92}" presName="dummy" presStyleCnt="0"/>
      <dgm:spPr/>
      <dgm:t>
        <a:bodyPr/>
        <a:lstStyle/>
        <a:p>
          <a:endParaRPr lang="en-US"/>
        </a:p>
      </dgm:t>
    </dgm:pt>
    <dgm:pt modelId="{CB32D9F9-1B80-9047-82F9-567EC8528E14}" type="pres">
      <dgm:prSet presAssocID="{3D9ADD54-5388-1F42-9527-CA5371174A2A}" presName="sibTrans" presStyleLbl="sibTrans2D1" presStyleIdx="1" presStyleCnt="3"/>
      <dgm:spPr/>
      <dgm:t>
        <a:bodyPr/>
        <a:lstStyle/>
        <a:p>
          <a:endParaRPr lang="en-US"/>
        </a:p>
      </dgm:t>
    </dgm:pt>
    <dgm:pt modelId="{6483FC47-7680-E545-A78D-729EB492AF84}" type="pres">
      <dgm:prSet presAssocID="{EE577D71-DD21-6E4B-8158-098AA6AB5039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BF0084-26CA-A342-BB5A-B4E45BF69F9F}" type="pres">
      <dgm:prSet presAssocID="{EE577D71-DD21-6E4B-8158-098AA6AB5039}" presName="dummy" presStyleCnt="0"/>
      <dgm:spPr/>
      <dgm:t>
        <a:bodyPr/>
        <a:lstStyle/>
        <a:p>
          <a:endParaRPr lang="en-US"/>
        </a:p>
      </dgm:t>
    </dgm:pt>
    <dgm:pt modelId="{1CA04BD2-883F-934F-B4FB-83C0E5758E0F}" type="pres">
      <dgm:prSet presAssocID="{1C778423-26AD-0C49-A610-47B9F80D1EBA}" presName="sibTrans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569138DC-CFC6-BE49-93AA-1E2F53D18503}" type="presOf" srcId="{12CD8EDD-27A0-4543-8D92-4D6EC9034C92}" destId="{513C3BA1-C4BA-9147-8582-6056077F692B}" srcOrd="0" destOrd="0" presId="urn:microsoft.com/office/officeart/2005/8/layout/radial6"/>
    <dgm:cxn modelId="{4E1E7635-AF04-BA44-8F86-5B3E0E3E21FA}" type="presOf" srcId="{4A64E6A6-292D-A84E-A35E-76C4DA377F8D}" destId="{F78C71FA-2E7A-3E42-9217-9E120576EEF1}" srcOrd="0" destOrd="0" presId="urn:microsoft.com/office/officeart/2005/8/layout/radial6"/>
    <dgm:cxn modelId="{F80E4380-1187-A441-B3D9-43A2309C0357}" type="presOf" srcId="{3D9ADD54-5388-1F42-9527-CA5371174A2A}" destId="{CB32D9F9-1B80-9047-82F9-567EC8528E14}" srcOrd="0" destOrd="0" presId="urn:microsoft.com/office/officeart/2005/8/layout/radial6"/>
    <dgm:cxn modelId="{BF72A26D-D46C-3E47-9094-2E6002CEBAAB}" srcId="{51955C96-1505-1F4F-A66E-F93D9778F0D7}" destId="{2823D496-45AB-F543-A243-47D6BB60ECBF}" srcOrd="0" destOrd="0" parTransId="{A28FF38C-F315-7646-89DF-A5239E47A0B4}" sibTransId="{9DF2E183-19A7-2849-B75F-3F0AB8FBC70A}"/>
    <dgm:cxn modelId="{C9D09201-933F-FE4E-83EF-C7580698687B}" srcId="{2823D496-45AB-F543-A243-47D6BB60ECBF}" destId="{12CD8EDD-27A0-4543-8D92-4D6EC9034C92}" srcOrd="1" destOrd="0" parTransId="{C640CA05-DB0F-9945-8661-C2024E929BBE}" sibTransId="{3D9ADD54-5388-1F42-9527-CA5371174A2A}"/>
    <dgm:cxn modelId="{5DE0E059-E050-944F-B32C-6698A05D642B}" type="presOf" srcId="{EE577D71-DD21-6E4B-8158-098AA6AB5039}" destId="{6483FC47-7680-E545-A78D-729EB492AF84}" srcOrd="0" destOrd="0" presId="urn:microsoft.com/office/officeart/2005/8/layout/radial6"/>
    <dgm:cxn modelId="{B582BFD0-F444-AF4D-8448-AC021B2F5E99}" type="presOf" srcId="{803AA7F5-DFE0-C14D-AA35-D44EF9CE41F3}" destId="{B699CF7F-68B4-9440-B6DE-E296F73C4B98}" srcOrd="0" destOrd="0" presId="urn:microsoft.com/office/officeart/2005/8/layout/radial6"/>
    <dgm:cxn modelId="{D0B42D1F-C873-4B41-BFE5-87274795B0B2}" type="presOf" srcId="{1C778423-26AD-0C49-A610-47B9F80D1EBA}" destId="{1CA04BD2-883F-934F-B4FB-83C0E5758E0F}" srcOrd="0" destOrd="0" presId="urn:microsoft.com/office/officeart/2005/8/layout/radial6"/>
    <dgm:cxn modelId="{6A784137-D328-1B44-B946-3B39D1B2E82D}" srcId="{2823D496-45AB-F543-A243-47D6BB60ECBF}" destId="{803AA7F5-DFE0-C14D-AA35-D44EF9CE41F3}" srcOrd="0" destOrd="0" parTransId="{97F34E25-7AB3-7647-8B5D-456F989A9D09}" sibTransId="{4A64E6A6-292D-A84E-A35E-76C4DA377F8D}"/>
    <dgm:cxn modelId="{D69EDC85-E05B-1A4A-B8E8-071CB87D4392}" type="presOf" srcId="{51955C96-1505-1F4F-A66E-F93D9778F0D7}" destId="{9B831962-47CB-794E-889E-B544C8377EBE}" srcOrd="0" destOrd="0" presId="urn:microsoft.com/office/officeart/2005/8/layout/radial6"/>
    <dgm:cxn modelId="{6B03327B-5AFF-ED4E-9F8E-BE01236E7EA6}" type="presOf" srcId="{2823D496-45AB-F543-A243-47D6BB60ECBF}" destId="{9B199E45-14F0-6543-BE40-8A7EB9082ACF}" srcOrd="0" destOrd="0" presId="urn:microsoft.com/office/officeart/2005/8/layout/radial6"/>
    <dgm:cxn modelId="{5D8F8BE8-478B-9444-9448-225B39098C72}" srcId="{2823D496-45AB-F543-A243-47D6BB60ECBF}" destId="{EE577D71-DD21-6E4B-8158-098AA6AB5039}" srcOrd="2" destOrd="0" parTransId="{C2D55C06-4887-0941-AF67-397EB2D2D8B7}" sibTransId="{1C778423-26AD-0C49-A610-47B9F80D1EBA}"/>
    <dgm:cxn modelId="{325E1074-210E-384E-8086-C7D659212DC7}" type="presParOf" srcId="{9B831962-47CB-794E-889E-B544C8377EBE}" destId="{9B199E45-14F0-6543-BE40-8A7EB9082ACF}" srcOrd="0" destOrd="0" presId="urn:microsoft.com/office/officeart/2005/8/layout/radial6"/>
    <dgm:cxn modelId="{51B8D247-6B6D-AB45-AA94-980856B2965E}" type="presParOf" srcId="{9B831962-47CB-794E-889E-B544C8377EBE}" destId="{B699CF7F-68B4-9440-B6DE-E296F73C4B98}" srcOrd="1" destOrd="0" presId="urn:microsoft.com/office/officeart/2005/8/layout/radial6"/>
    <dgm:cxn modelId="{EDF7B32C-546E-0E4F-BDDC-F13095BDAB1F}" type="presParOf" srcId="{9B831962-47CB-794E-889E-B544C8377EBE}" destId="{3991C1F6-13EA-6147-BFBA-94C37AF0AC53}" srcOrd="2" destOrd="0" presId="urn:microsoft.com/office/officeart/2005/8/layout/radial6"/>
    <dgm:cxn modelId="{5FC90273-CE0B-4C41-B60B-4C052CC881D6}" type="presParOf" srcId="{9B831962-47CB-794E-889E-B544C8377EBE}" destId="{F78C71FA-2E7A-3E42-9217-9E120576EEF1}" srcOrd="3" destOrd="0" presId="urn:microsoft.com/office/officeart/2005/8/layout/radial6"/>
    <dgm:cxn modelId="{D1923B38-A064-C34A-B9DE-45F4E63C82B5}" type="presParOf" srcId="{9B831962-47CB-794E-889E-B544C8377EBE}" destId="{513C3BA1-C4BA-9147-8582-6056077F692B}" srcOrd="4" destOrd="0" presId="urn:microsoft.com/office/officeart/2005/8/layout/radial6"/>
    <dgm:cxn modelId="{88D6DB3A-8F70-6E4B-867C-038C0DA7D211}" type="presParOf" srcId="{9B831962-47CB-794E-889E-B544C8377EBE}" destId="{E6DA5596-D8A9-3444-8ABF-AC2F15E21479}" srcOrd="5" destOrd="0" presId="urn:microsoft.com/office/officeart/2005/8/layout/radial6"/>
    <dgm:cxn modelId="{41C8C1B4-649F-1E4F-B5F3-8A6DF6D74BD1}" type="presParOf" srcId="{9B831962-47CB-794E-889E-B544C8377EBE}" destId="{CB32D9F9-1B80-9047-82F9-567EC8528E14}" srcOrd="6" destOrd="0" presId="urn:microsoft.com/office/officeart/2005/8/layout/radial6"/>
    <dgm:cxn modelId="{5ED762F5-2B56-AE4B-BA94-0AD26F787F70}" type="presParOf" srcId="{9B831962-47CB-794E-889E-B544C8377EBE}" destId="{6483FC47-7680-E545-A78D-729EB492AF84}" srcOrd="7" destOrd="0" presId="urn:microsoft.com/office/officeart/2005/8/layout/radial6"/>
    <dgm:cxn modelId="{9B33BA2A-F02D-2947-A084-3EEBA3DB4BAC}" type="presParOf" srcId="{9B831962-47CB-794E-889E-B544C8377EBE}" destId="{80BF0084-26CA-A342-BB5A-B4E45BF69F9F}" srcOrd="8" destOrd="0" presId="urn:microsoft.com/office/officeart/2005/8/layout/radial6"/>
    <dgm:cxn modelId="{C50BC9B9-C849-4D4C-AC97-AA981859B53B}" type="presParOf" srcId="{9B831962-47CB-794E-889E-B544C8377EBE}" destId="{1CA04BD2-883F-934F-B4FB-83C0E5758E0F}" srcOrd="9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997651-1C0F-D043-ADB1-D1D4755FD514}">
      <dsp:nvSpPr>
        <dsp:cNvPr id="0" name=""/>
        <dsp:cNvSpPr/>
      </dsp:nvSpPr>
      <dsp:spPr>
        <a:xfrm>
          <a:off x="205" y="552488"/>
          <a:ext cx="2479997" cy="297599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0" rIns="244969" bIns="33020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/>
            <a:t>业务</a:t>
          </a:r>
          <a:endParaRPr lang="en-US" sz="2600" kern="1200" dirty="0"/>
        </a:p>
      </dsp:txBody>
      <dsp:txXfrm>
        <a:off x="205" y="1742887"/>
        <a:ext cx="2479997" cy="1785598"/>
      </dsp:txXfrm>
    </dsp:sp>
    <dsp:sp modelId="{E02A6D32-53B0-9C4C-85C8-4FF5174A2CD0}">
      <dsp:nvSpPr>
        <dsp:cNvPr id="0" name=""/>
        <dsp:cNvSpPr/>
      </dsp:nvSpPr>
      <dsp:spPr>
        <a:xfrm>
          <a:off x="205" y="552488"/>
          <a:ext cx="2479997" cy="119039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165100" rIns="244969" bIns="165100" numCol="1" spcCol="1270" anchor="ctr" anchorCtr="0">
          <a:noAutofit/>
        </a:bodyPr>
        <a:lstStyle/>
        <a:p>
          <a:pPr lvl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100" kern="1200" dirty="0" smtClean="0"/>
            <a:t>04</a:t>
          </a:r>
          <a:endParaRPr lang="en-US" sz="6100" kern="1200" dirty="0"/>
        </a:p>
      </dsp:txBody>
      <dsp:txXfrm>
        <a:off x="205" y="552488"/>
        <a:ext cx="2479997" cy="1190398"/>
      </dsp:txXfrm>
    </dsp:sp>
    <dsp:sp modelId="{2B178954-6DE4-3349-A1E0-41849F2DCC40}">
      <dsp:nvSpPr>
        <dsp:cNvPr id="0" name=""/>
        <dsp:cNvSpPr/>
      </dsp:nvSpPr>
      <dsp:spPr>
        <a:xfrm>
          <a:off x="2678602" y="552488"/>
          <a:ext cx="2479997" cy="2975996"/>
        </a:xfrm>
        <a:prstGeom prst="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0" rIns="244969" bIns="33020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/>
            <a:t>前端</a:t>
          </a:r>
          <a:endParaRPr lang="en-US" sz="2600" kern="1200" dirty="0"/>
        </a:p>
      </dsp:txBody>
      <dsp:txXfrm>
        <a:off x="2678602" y="1742887"/>
        <a:ext cx="2479997" cy="1785598"/>
      </dsp:txXfrm>
    </dsp:sp>
    <dsp:sp modelId="{42F96417-CAF2-DC46-8668-09E02EB988C2}">
      <dsp:nvSpPr>
        <dsp:cNvPr id="0" name=""/>
        <dsp:cNvSpPr/>
      </dsp:nvSpPr>
      <dsp:spPr>
        <a:xfrm>
          <a:off x="2678602" y="552488"/>
          <a:ext cx="2479997" cy="119039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165100" rIns="244969" bIns="165100" numCol="1" spcCol="1270" anchor="ctr" anchorCtr="0">
          <a:noAutofit/>
        </a:bodyPr>
        <a:lstStyle/>
        <a:p>
          <a:pPr lvl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100" kern="1200"/>
            <a:t>03</a:t>
          </a:r>
        </a:p>
      </dsp:txBody>
      <dsp:txXfrm>
        <a:off x="2678602" y="552488"/>
        <a:ext cx="2479997" cy="1190398"/>
      </dsp:txXfrm>
    </dsp:sp>
    <dsp:sp modelId="{78AAFD92-D2A3-964D-8AE6-B4366C4361DE}">
      <dsp:nvSpPr>
        <dsp:cNvPr id="0" name=""/>
        <dsp:cNvSpPr/>
      </dsp:nvSpPr>
      <dsp:spPr>
        <a:xfrm>
          <a:off x="5356999" y="552488"/>
          <a:ext cx="2479997" cy="2975996"/>
        </a:xfrm>
        <a:prstGeom prst="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0" rIns="244969" bIns="33020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/>
            <a:t>后台</a:t>
          </a:r>
          <a:endParaRPr lang="en-US" sz="2600" kern="1200" dirty="0"/>
        </a:p>
      </dsp:txBody>
      <dsp:txXfrm>
        <a:off x="5356999" y="1742887"/>
        <a:ext cx="2479997" cy="1785598"/>
      </dsp:txXfrm>
    </dsp:sp>
    <dsp:sp modelId="{DA4549BC-FFC2-2A42-9DFD-8269053E23D1}">
      <dsp:nvSpPr>
        <dsp:cNvPr id="0" name=""/>
        <dsp:cNvSpPr/>
      </dsp:nvSpPr>
      <dsp:spPr>
        <a:xfrm>
          <a:off x="5356999" y="552488"/>
          <a:ext cx="2479997" cy="119039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165100" rIns="244969" bIns="165100" numCol="1" spcCol="1270" anchor="ctr" anchorCtr="0">
          <a:noAutofit/>
        </a:bodyPr>
        <a:lstStyle/>
        <a:p>
          <a:pPr lvl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100" kern="1200"/>
            <a:t>02</a:t>
          </a:r>
        </a:p>
      </dsp:txBody>
      <dsp:txXfrm>
        <a:off x="5356999" y="552488"/>
        <a:ext cx="2479997" cy="1190398"/>
      </dsp:txXfrm>
    </dsp:sp>
    <dsp:sp modelId="{ADE79281-1B4B-DF4D-B03A-A5BE131FAA93}">
      <dsp:nvSpPr>
        <dsp:cNvPr id="0" name=""/>
        <dsp:cNvSpPr/>
      </dsp:nvSpPr>
      <dsp:spPr>
        <a:xfrm>
          <a:off x="8035397" y="552488"/>
          <a:ext cx="2479997" cy="2975996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0" rIns="244969" bIns="33020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smtClean="0"/>
            <a:t>运维</a:t>
          </a:r>
          <a:endParaRPr lang="en-US" sz="2600" kern="1200" dirty="0"/>
        </a:p>
      </dsp:txBody>
      <dsp:txXfrm>
        <a:off x="8035397" y="1742887"/>
        <a:ext cx="2479997" cy="1785598"/>
      </dsp:txXfrm>
    </dsp:sp>
    <dsp:sp modelId="{FE7EDE30-F1E8-854F-929C-B9E5E725F1DE}">
      <dsp:nvSpPr>
        <dsp:cNvPr id="0" name=""/>
        <dsp:cNvSpPr/>
      </dsp:nvSpPr>
      <dsp:spPr>
        <a:xfrm>
          <a:off x="8035397" y="552488"/>
          <a:ext cx="2479997" cy="119039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165100" rIns="244969" bIns="165100" numCol="1" spcCol="1270" anchor="ctr" anchorCtr="0">
          <a:noAutofit/>
        </a:bodyPr>
        <a:lstStyle/>
        <a:p>
          <a:pPr lvl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100" kern="1200"/>
            <a:t>01</a:t>
          </a:r>
        </a:p>
      </dsp:txBody>
      <dsp:txXfrm>
        <a:off x="8035397" y="552488"/>
        <a:ext cx="2479997" cy="11903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6D7671-C781-024A-BEFB-68FDE852D91B}">
      <dsp:nvSpPr>
        <dsp:cNvPr id="0" name=""/>
        <dsp:cNvSpPr/>
      </dsp:nvSpPr>
      <dsp:spPr>
        <a:xfrm>
          <a:off x="821" y="80923"/>
          <a:ext cx="3327201" cy="39926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0" rIns="328654" bIns="33020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学习</a:t>
          </a:r>
          <a:endParaRPr lang="en-US" sz="2600" kern="1200" dirty="0"/>
        </a:p>
      </dsp:txBody>
      <dsp:txXfrm>
        <a:off x="821" y="1677979"/>
        <a:ext cx="3327201" cy="2395585"/>
      </dsp:txXfrm>
    </dsp:sp>
    <dsp:sp modelId="{9A1A14CD-5E7C-6543-89E5-0EEDC83F1A45}">
      <dsp:nvSpPr>
        <dsp:cNvPr id="0" name=""/>
        <dsp:cNvSpPr/>
      </dsp:nvSpPr>
      <dsp:spPr>
        <a:xfrm>
          <a:off x="821" y="80923"/>
          <a:ext cx="3327201" cy="159705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165100" rIns="328654" bIns="165100" numCol="1" spcCol="1270" anchor="ctr" anchorCtr="0">
          <a:noAutofit/>
        </a:bodyPr>
        <a:lstStyle/>
        <a:p>
          <a:pPr lvl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500" kern="1200" dirty="0" smtClean="0">
              <a:latin typeface="Bauhaus 93" charset="0"/>
              <a:ea typeface="Bauhaus 93" charset="0"/>
              <a:cs typeface="Bauhaus 93" charset="0"/>
            </a:rPr>
            <a:t>learning</a:t>
          </a:r>
          <a:endParaRPr lang="en-US" sz="5500" kern="1200" dirty="0">
            <a:latin typeface="Bauhaus 93" charset="0"/>
            <a:ea typeface="Bauhaus 93" charset="0"/>
            <a:cs typeface="Bauhaus 93" charset="0"/>
          </a:endParaRPr>
        </a:p>
      </dsp:txBody>
      <dsp:txXfrm>
        <a:off x="821" y="80923"/>
        <a:ext cx="3327201" cy="1597056"/>
      </dsp:txXfrm>
    </dsp:sp>
    <dsp:sp modelId="{AC6D8BF1-3453-734F-9B06-ABD3DE4C8729}">
      <dsp:nvSpPr>
        <dsp:cNvPr id="0" name=""/>
        <dsp:cNvSpPr/>
      </dsp:nvSpPr>
      <dsp:spPr>
        <a:xfrm>
          <a:off x="3594199" y="80923"/>
          <a:ext cx="3327201" cy="3992641"/>
        </a:xfrm>
        <a:prstGeom prst="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0" rIns="328654" bIns="33020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练习</a:t>
          </a:r>
          <a:endParaRPr lang="en-US" sz="2600" kern="1200" dirty="0"/>
        </a:p>
      </dsp:txBody>
      <dsp:txXfrm>
        <a:off x="3594199" y="1677979"/>
        <a:ext cx="3327201" cy="2395585"/>
      </dsp:txXfrm>
    </dsp:sp>
    <dsp:sp modelId="{6D116354-9B68-B549-BE59-451AE5B785EB}">
      <dsp:nvSpPr>
        <dsp:cNvPr id="0" name=""/>
        <dsp:cNvSpPr/>
      </dsp:nvSpPr>
      <dsp:spPr>
        <a:xfrm>
          <a:off x="3594199" y="80923"/>
          <a:ext cx="3327201" cy="159705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165100" rIns="328654" bIns="165100" numCol="1" spcCol="1270" anchor="ctr" anchorCtr="0">
          <a:noAutofit/>
        </a:bodyPr>
        <a:lstStyle/>
        <a:p>
          <a:pPr lvl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500" kern="1200" dirty="0" smtClean="0">
              <a:latin typeface="Bauhaus 93" charset="0"/>
              <a:ea typeface="Bauhaus 93" charset="0"/>
              <a:cs typeface="Bauhaus 93" charset="0"/>
            </a:rPr>
            <a:t>practi</a:t>
          </a:r>
          <a:r>
            <a:rPr lang="en-US" altLang="zh-CN" sz="5500" kern="1200" dirty="0" smtClean="0">
              <a:latin typeface="Bauhaus 93" charset="0"/>
              <a:ea typeface="Bauhaus 93" charset="0"/>
              <a:cs typeface="Bauhaus 93" charset="0"/>
            </a:rPr>
            <a:t>c</a:t>
          </a:r>
          <a:r>
            <a:rPr lang="en-US" sz="5500" kern="1200" dirty="0" smtClean="0">
              <a:latin typeface="Bauhaus 93" charset="0"/>
              <a:ea typeface="Bauhaus 93" charset="0"/>
              <a:cs typeface="Bauhaus 93" charset="0"/>
            </a:rPr>
            <a:t>e</a:t>
          </a:r>
          <a:endParaRPr lang="en-US" sz="5500" kern="1200" dirty="0">
            <a:latin typeface="Bauhaus 93" charset="0"/>
            <a:ea typeface="Bauhaus 93" charset="0"/>
            <a:cs typeface="Bauhaus 93" charset="0"/>
          </a:endParaRPr>
        </a:p>
      </dsp:txBody>
      <dsp:txXfrm>
        <a:off x="3594199" y="80923"/>
        <a:ext cx="3327201" cy="1597056"/>
      </dsp:txXfrm>
    </dsp:sp>
    <dsp:sp modelId="{11A27B80-37E2-CA43-8B05-42929C2D1DDD}">
      <dsp:nvSpPr>
        <dsp:cNvPr id="0" name=""/>
        <dsp:cNvSpPr/>
      </dsp:nvSpPr>
      <dsp:spPr>
        <a:xfrm>
          <a:off x="7187576" y="80923"/>
          <a:ext cx="3327201" cy="3992641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0" rIns="328654" bIns="33020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思考</a:t>
          </a:r>
          <a:endParaRPr lang="en-US" sz="2600" kern="1200" dirty="0"/>
        </a:p>
      </dsp:txBody>
      <dsp:txXfrm>
        <a:off x="7187576" y="1677979"/>
        <a:ext cx="3327201" cy="2395585"/>
      </dsp:txXfrm>
    </dsp:sp>
    <dsp:sp modelId="{7DCF5F1B-85EF-4B49-B38F-2A7EFE1CDF70}">
      <dsp:nvSpPr>
        <dsp:cNvPr id="0" name=""/>
        <dsp:cNvSpPr/>
      </dsp:nvSpPr>
      <dsp:spPr>
        <a:xfrm>
          <a:off x="7187576" y="80923"/>
          <a:ext cx="3327201" cy="159705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165100" rIns="328654" bIns="165100" numCol="1" spcCol="1270" anchor="ctr" anchorCtr="0">
          <a:noAutofit/>
        </a:bodyPr>
        <a:lstStyle/>
        <a:p>
          <a:pPr lvl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500" kern="1200" dirty="0" smtClean="0">
              <a:latin typeface="Bauhaus 93" charset="0"/>
              <a:ea typeface="Bauhaus 93" charset="0"/>
              <a:cs typeface="Bauhaus 93" charset="0"/>
            </a:rPr>
            <a:t>thinking</a:t>
          </a:r>
          <a:endParaRPr lang="en-US" sz="5500" kern="1200" dirty="0">
            <a:latin typeface="Bauhaus 93" charset="0"/>
            <a:ea typeface="Bauhaus 93" charset="0"/>
            <a:cs typeface="Bauhaus 93" charset="0"/>
          </a:endParaRPr>
        </a:p>
      </dsp:txBody>
      <dsp:txXfrm>
        <a:off x="7187576" y="80923"/>
        <a:ext cx="3327201" cy="159705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CDD5FB-A8D3-394E-A905-946CC11E13B6}">
      <dsp:nvSpPr>
        <dsp:cNvPr id="0" name=""/>
        <dsp:cNvSpPr/>
      </dsp:nvSpPr>
      <dsp:spPr>
        <a:xfrm>
          <a:off x="423542" y="1109591"/>
          <a:ext cx="2585086" cy="21321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36195" rIns="36195" bIns="36195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900" kern="1200" dirty="0" smtClean="0"/>
            <a:t>WordPress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900" kern="1200" dirty="0" smtClean="0"/>
            <a:t>VPS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900" kern="1200" dirty="0" smtClean="0"/>
            <a:t>MySQL</a:t>
          </a:r>
          <a:endParaRPr lang="en-US" sz="1900" kern="1200" dirty="0"/>
        </a:p>
      </dsp:txBody>
      <dsp:txXfrm>
        <a:off x="472609" y="1158658"/>
        <a:ext cx="2486952" cy="1577131"/>
      </dsp:txXfrm>
    </dsp:sp>
    <dsp:sp modelId="{C138833C-4418-DD46-AFFE-65AD80CDB829}">
      <dsp:nvSpPr>
        <dsp:cNvPr id="0" name=""/>
        <dsp:cNvSpPr/>
      </dsp:nvSpPr>
      <dsp:spPr>
        <a:xfrm>
          <a:off x="1846782" y="1511413"/>
          <a:ext cx="3007450" cy="3007450"/>
        </a:xfrm>
        <a:prstGeom prst="leftCircularArrow">
          <a:avLst>
            <a:gd name="adj1" fmla="val 3671"/>
            <a:gd name="adj2" fmla="val 457399"/>
            <a:gd name="adj3" fmla="val 2232910"/>
            <a:gd name="adj4" fmla="val 9024489"/>
            <a:gd name="adj5" fmla="val 4283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2165A7-296F-FE4A-A55B-D97673D49B3D}">
      <dsp:nvSpPr>
        <dsp:cNvPr id="0" name=""/>
        <dsp:cNvSpPr/>
      </dsp:nvSpPr>
      <dsp:spPr>
        <a:xfrm>
          <a:off x="998006" y="2784856"/>
          <a:ext cx="2297854" cy="91378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66040" rIns="99060" bIns="6604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200" kern="1200" dirty="0" smtClean="0"/>
            <a:t>1.0</a:t>
          </a:r>
          <a:endParaRPr lang="en-US" sz="5200" kern="1200" dirty="0"/>
        </a:p>
      </dsp:txBody>
      <dsp:txXfrm>
        <a:off x="1024770" y="2811620"/>
        <a:ext cx="2244326" cy="860252"/>
      </dsp:txXfrm>
    </dsp:sp>
    <dsp:sp modelId="{DBD8B24C-B414-4F47-8AD9-1C41CE1AD854}">
      <dsp:nvSpPr>
        <dsp:cNvPr id="0" name=""/>
        <dsp:cNvSpPr/>
      </dsp:nvSpPr>
      <dsp:spPr>
        <a:xfrm>
          <a:off x="3821640" y="1109591"/>
          <a:ext cx="2585086" cy="21321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36195" rIns="36195" bIns="36195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900" kern="1200" dirty="0" smtClean="0"/>
            <a:t>Django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900" kern="1200" dirty="0" smtClean="0"/>
            <a:t>Bootstrap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900" kern="1200" dirty="0" smtClean="0"/>
            <a:t>REST</a:t>
          </a:r>
          <a:r>
            <a:rPr lang="zh-CN" altLang="en-US" sz="1900" kern="1200" dirty="0" smtClean="0"/>
            <a:t> </a:t>
          </a:r>
          <a:r>
            <a:rPr lang="en-US" altLang="zh-CN" sz="1900" kern="1200" dirty="0" smtClean="0"/>
            <a:t>API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900" kern="1200" dirty="0" smtClean="0"/>
            <a:t>Search</a:t>
          </a:r>
          <a:r>
            <a:rPr lang="zh-CN" altLang="en-US" sz="1900" kern="1200" dirty="0" smtClean="0"/>
            <a:t> </a:t>
          </a:r>
          <a:r>
            <a:rPr lang="en-US" altLang="zh-CN" sz="1900" kern="1200" dirty="0" smtClean="0"/>
            <a:t>Engine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900" kern="1200" dirty="0" smtClean="0"/>
            <a:t>SQLite</a:t>
          </a:r>
          <a:r>
            <a:rPr lang="zh-CN" altLang="en-US" sz="1900" kern="1200" dirty="0" smtClean="0"/>
            <a:t> </a:t>
          </a:r>
          <a:r>
            <a:rPr lang="en-US" altLang="zh-CN" sz="1900" kern="1200" dirty="0" smtClean="0"/>
            <a:t>3</a:t>
          </a:r>
          <a:endParaRPr lang="en-US" sz="1900" kern="1200" dirty="0"/>
        </a:p>
      </dsp:txBody>
      <dsp:txXfrm>
        <a:off x="3870707" y="1615548"/>
        <a:ext cx="2486952" cy="1577131"/>
      </dsp:txXfrm>
    </dsp:sp>
    <dsp:sp modelId="{4E9B2760-BDC1-DC44-9412-50AB34134687}">
      <dsp:nvSpPr>
        <dsp:cNvPr id="0" name=""/>
        <dsp:cNvSpPr/>
      </dsp:nvSpPr>
      <dsp:spPr>
        <a:xfrm>
          <a:off x="5223338" y="-251125"/>
          <a:ext cx="3337767" cy="3337767"/>
        </a:xfrm>
        <a:prstGeom prst="circularArrow">
          <a:avLst>
            <a:gd name="adj1" fmla="val 3308"/>
            <a:gd name="adj2" fmla="val 408578"/>
            <a:gd name="adj3" fmla="val 19415911"/>
            <a:gd name="adj4" fmla="val 12575511"/>
            <a:gd name="adj5" fmla="val 3859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CA3E4-3CC0-6644-8E51-1204F73CE02C}">
      <dsp:nvSpPr>
        <dsp:cNvPr id="0" name=""/>
        <dsp:cNvSpPr/>
      </dsp:nvSpPr>
      <dsp:spPr>
        <a:xfrm>
          <a:off x="4396104" y="652700"/>
          <a:ext cx="2297854" cy="91378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66040" rIns="99060" bIns="6604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200" kern="1200" dirty="0" smtClean="0"/>
            <a:t>2.0</a:t>
          </a:r>
          <a:endParaRPr lang="en-US" sz="5200" kern="1200" dirty="0"/>
        </a:p>
      </dsp:txBody>
      <dsp:txXfrm>
        <a:off x="4422868" y="679464"/>
        <a:ext cx="2244326" cy="860252"/>
      </dsp:txXfrm>
    </dsp:sp>
    <dsp:sp modelId="{B9DE01D7-7455-FE43-A04B-F65C732D7253}">
      <dsp:nvSpPr>
        <dsp:cNvPr id="0" name=""/>
        <dsp:cNvSpPr/>
      </dsp:nvSpPr>
      <dsp:spPr>
        <a:xfrm>
          <a:off x="7219739" y="1109591"/>
          <a:ext cx="2585086" cy="21321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36195" rIns="36195" bIns="36195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900" kern="1200" dirty="0" smtClean="0"/>
            <a:t>Mezzanine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900" kern="1200" dirty="0" smtClean="0"/>
            <a:t>Material</a:t>
          </a:r>
          <a:r>
            <a:rPr lang="zh-CN" altLang="en-US" sz="1900" kern="1200" dirty="0" smtClean="0"/>
            <a:t> </a:t>
          </a:r>
          <a:r>
            <a:rPr lang="en-US" altLang="zh-CN" sz="1900" kern="1200" dirty="0" smtClean="0"/>
            <a:t>Design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900" kern="1200" dirty="0" err="1" smtClean="0"/>
            <a:t>Pure.css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900" kern="1200" dirty="0" smtClean="0"/>
            <a:t>Python</a:t>
          </a:r>
          <a:r>
            <a:rPr lang="zh-CN" altLang="en-US" sz="1900" kern="1200" dirty="0" smtClean="0"/>
            <a:t> </a:t>
          </a:r>
          <a:r>
            <a:rPr lang="en-US" altLang="zh-CN" sz="1900" kern="1200" dirty="0" smtClean="0"/>
            <a:t>3.x</a:t>
          </a:r>
          <a:endParaRPr lang="en-US" sz="1900" kern="1200" dirty="0"/>
        </a:p>
      </dsp:txBody>
      <dsp:txXfrm>
        <a:off x="7268806" y="1158658"/>
        <a:ext cx="2486952" cy="1577131"/>
      </dsp:txXfrm>
    </dsp:sp>
    <dsp:sp modelId="{2253569E-B8EE-F949-BDFD-9B30530BFCD9}">
      <dsp:nvSpPr>
        <dsp:cNvPr id="0" name=""/>
        <dsp:cNvSpPr/>
      </dsp:nvSpPr>
      <dsp:spPr>
        <a:xfrm>
          <a:off x="7794202" y="2784856"/>
          <a:ext cx="2297854" cy="91378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66040" rIns="99060" bIns="6604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200" kern="1200" dirty="0" smtClean="0"/>
            <a:t>3.0</a:t>
          </a:r>
          <a:endParaRPr lang="en-US" sz="5200" kern="1200" dirty="0"/>
        </a:p>
      </dsp:txBody>
      <dsp:txXfrm>
        <a:off x="7820966" y="2811620"/>
        <a:ext cx="2244326" cy="86025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E9ABCF-4485-8C4D-B08C-6DB10BD64F8D}">
      <dsp:nvSpPr>
        <dsp:cNvPr id="0" name=""/>
        <dsp:cNvSpPr/>
      </dsp:nvSpPr>
      <dsp:spPr>
        <a:xfrm>
          <a:off x="2733158" y="1632825"/>
          <a:ext cx="1253380" cy="1253380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/>
            <a:t>团队</a:t>
          </a:r>
        </a:p>
      </dsp:txBody>
      <dsp:txXfrm>
        <a:off x="2916711" y="1816378"/>
        <a:ext cx="886274" cy="886274"/>
      </dsp:txXfrm>
    </dsp:sp>
    <dsp:sp modelId="{07C434D7-5EB5-E941-8F3D-A5A5B0F809F6}">
      <dsp:nvSpPr>
        <dsp:cNvPr id="0" name=""/>
        <dsp:cNvSpPr/>
      </dsp:nvSpPr>
      <dsp:spPr>
        <a:xfrm rot="16200000">
          <a:off x="3226650" y="1175973"/>
          <a:ext cx="266395" cy="42614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/>
        </a:p>
      </dsp:txBody>
      <dsp:txXfrm>
        <a:off x="3266609" y="1301162"/>
        <a:ext cx="186477" cy="255689"/>
      </dsp:txXfrm>
    </dsp:sp>
    <dsp:sp modelId="{6A5F4541-9844-7648-A7DE-55721598EFC7}">
      <dsp:nvSpPr>
        <dsp:cNvPr id="0" name=""/>
        <dsp:cNvSpPr/>
      </dsp:nvSpPr>
      <dsp:spPr>
        <a:xfrm>
          <a:off x="2795827" y="2149"/>
          <a:ext cx="1128042" cy="1128042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/>
            <a:t>技术组成</a:t>
          </a:r>
        </a:p>
      </dsp:txBody>
      <dsp:txXfrm>
        <a:off x="2961025" y="167347"/>
        <a:ext cx="797646" cy="797646"/>
      </dsp:txXfrm>
    </dsp:sp>
    <dsp:sp modelId="{E8990E26-B4ED-8E42-9E96-0A398952B519}">
      <dsp:nvSpPr>
        <dsp:cNvPr id="0" name=""/>
        <dsp:cNvSpPr/>
      </dsp:nvSpPr>
      <dsp:spPr>
        <a:xfrm rot="19285714">
          <a:off x="3907209" y="1503713"/>
          <a:ext cx="266395" cy="42614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/>
        </a:p>
      </dsp:txBody>
      <dsp:txXfrm>
        <a:off x="3915927" y="1613857"/>
        <a:ext cx="186477" cy="255689"/>
      </dsp:txXfrm>
    </dsp:sp>
    <dsp:sp modelId="{62EA850A-B12D-E241-885F-B470EDB65328}">
      <dsp:nvSpPr>
        <dsp:cNvPr id="0" name=""/>
        <dsp:cNvSpPr/>
      </dsp:nvSpPr>
      <dsp:spPr>
        <a:xfrm>
          <a:off x="4119737" y="639711"/>
          <a:ext cx="1128042" cy="1128042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/>
            <a:t>新技术</a:t>
          </a:r>
        </a:p>
      </dsp:txBody>
      <dsp:txXfrm>
        <a:off x="4284935" y="804909"/>
        <a:ext cx="797646" cy="797646"/>
      </dsp:txXfrm>
    </dsp:sp>
    <dsp:sp modelId="{B403C7C1-A829-8B44-89C8-86667CC1ED53}">
      <dsp:nvSpPr>
        <dsp:cNvPr id="0" name=""/>
        <dsp:cNvSpPr/>
      </dsp:nvSpPr>
      <dsp:spPr>
        <a:xfrm rot="771429">
          <a:off x="4075293" y="2240138"/>
          <a:ext cx="266395" cy="42614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/>
        </a:p>
      </dsp:txBody>
      <dsp:txXfrm>
        <a:off x="4076295" y="2316476"/>
        <a:ext cx="186477" cy="255689"/>
      </dsp:txXfrm>
    </dsp:sp>
    <dsp:sp modelId="{D82F1F74-99E2-D044-8AA3-10BFB7267B93}">
      <dsp:nvSpPr>
        <dsp:cNvPr id="0" name=""/>
        <dsp:cNvSpPr/>
      </dsp:nvSpPr>
      <dsp:spPr>
        <a:xfrm>
          <a:off x="4446715" y="2072299"/>
          <a:ext cx="1128042" cy="1128042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/>
            <a:t>新框架</a:t>
          </a:r>
        </a:p>
      </dsp:txBody>
      <dsp:txXfrm>
        <a:off x="4611913" y="2237497"/>
        <a:ext cx="797646" cy="797646"/>
      </dsp:txXfrm>
    </dsp:sp>
    <dsp:sp modelId="{55F53A80-2B2C-854C-B0F0-5E7A544C9357}">
      <dsp:nvSpPr>
        <dsp:cNvPr id="0" name=""/>
        <dsp:cNvSpPr/>
      </dsp:nvSpPr>
      <dsp:spPr>
        <a:xfrm rot="3857143">
          <a:off x="3604332" y="2830705"/>
          <a:ext cx="266395" cy="42614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/>
        </a:p>
      </dsp:txBody>
      <dsp:txXfrm>
        <a:off x="3626953" y="2879933"/>
        <a:ext cx="186477" cy="255689"/>
      </dsp:txXfrm>
    </dsp:sp>
    <dsp:sp modelId="{C72DB767-F3A6-3547-B33C-3529BF296503}">
      <dsp:nvSpPr>
        <dsp:cNvPr id="0" name=""/>
        <dsp:cNvSpPr/>
      </dsp:nvSpPr>
      <dsp:spPr>
        <a:xfrm>
          <a:off x="3530541" y="3221145"/>
          <a:ext cx="1128042" cy="1128042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/>
            <a:t>语言偏好</a:t>
          </a:r>
        </a:p>
      </dsp:txBody>
      <dsp:txXfrm>
        <a:off x="3695739" y="3386343"/>
        <a:ext cx="797646" cy="797646"/>
      </dsp:txXfrm>
    </dsp:sp>
    <dsp:sp modelId="{1BADD4AF-0E66-FC41-80E9-B082676DB8A3}">
      <dsp:nvSpPr>
        <dsp:cNvPr id="0" name=""/>
        <dsp:cNvSpPr/>
      </dsp:nvSpPr>
      <dsp:spPr>
        <a:xfrm rot="6942857">
          <a:off x="2848969" y="2830705"/>
          <a:ext cx="266395" cy="42614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/>
        </a:p>
      </dsp:txBody>
      <dsp:txXfrm rot="10800000">
        <a:off x="2906266" y="2879933"/>
        <a:ext cx="186477" cy="255689"/>
      </dsp:txXfrm>
    </dsp:sp>
    <dsp:sp modelId="{D1BC2B86-F535-A640-B2FC-302E6F99FD2C}">
      <dsp:nvSpPr>
        <dsp:cNvPr id="0" name=""/>
        <dsp:cNvSpPr/>
      </dsp:nvSpPr>
      <dsp:spPr>
        <a:xfrm>
          <a:off x="2061112" y="3221145"/>
          <a:ext cx="1128042" cy="1128042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/>
            <a:t>政治因素</a:t>
          </a:r>
        </a:p>
      </dsp:txBody>
      <dsp:txXfrm>
        <a:off x="2226310" y="3386343"/>
        <a:ext cx="797646" cy="797646"/>
      </dsp:txXfrm>
    </dsp:sp>
    <dsp:sp modelId="{D90AB6E6-43A6-FA40-9AA0-5AC55BE37AEB}">
      <dsp:nvSpPr>
        <dsp:cNvPr id="0" name=""/>
        <dsp:cNvSpPr/>
      </dsp:nvSpPr>
      <dsp:spPr>
        <a:xfrm rot="10028571">
          <a:off x="2378007" y="2240138"/>
          <a:ext cx="266395" cy="42614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/>
        </a:p>
      </dsp:txBody>
      <dsp:txXfrm rot="10800000">
        <a:off x="2456923" y="2316476"/>
        <a:ext cx="186477" cy="255689"/>
      </dsp:txXfrm>
    </dsp:sp>
    <dsp:sp modelId="{B520CFB9-400A-7D49-9A31-85CEA3DC2E95}">
      <dsp:nvSpPr>
        <dsp:cNvPr id="0" name=""/>
        <dsp:cNvSpPr/>
      </dsp:nvSpPr>
      <dsp:spPr>
        <a:xfrm>
          <a:off x="1144938" y="2072299"/>
          <a:ext cx="1128042" cy="1128042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/>
            <a:t>发布</a:t>
          </a:r>
        </a:p>
      </dsp:txBody>
      <dsp:txXfrm>
        <a:off x="1310136" y="2237497"/>
        <a:ext cx="797646" cy="797646"/>
      </dsp:txXfrm>
    </dsp:sp>
    <dsp:sp modelId="{5C6C8228-9E4A-5D4E-86FA-24E317A65922}">
      <dsp:nvSpPr>
        <dsp:cNvPr id="0" name=""/>
        <dsp:cNvSpPr/>
      </dsp:nvSpPr>
      <dsp:spPr>
        <a:xfrm rot="13114286">
          <a:off x="2546092" y="1503713"/>
          <a:ext cx="266395" cy="42614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/>
        </a:p>
      </dsp:txBody>
      <dsp:txXfrm rot="10800000">
        <a:off x="2617292" y="1613857"/>
        <a:ext cx="186477" cy="255689"/>
      </dsp:txXfrm>
    </dsp:sp>
    <dsp:sp modelId="{F9DF6AAB-C467-574B-80A9-1BA45D8C0341}">
      <dsp:nvSpPr>
        <dsp:cNvPr id="0" name=""/>
        <dsp:cNvSpPr/>
      </dsp:nvSpPr>
      <dsp:spPr>
        <a:xfrm>
          <a:off x="1471916" y="639711"/>
          <a:ext cx="1128042" cy="1128042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/>
            <a:t>...</a:t>
          </a:r>
          <a:endParaRPr lang="zh-CN" altLang="en-US" sz="2300" kern="1200"/>
        </a:p>
      </dsp:txBody>
      <dsp:txXfrm>
        <a:off x="1637114" y="804909"/>
        <a:ext cx="797646" cy="79764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059180-5710-F746-85D5-25B3E1C7032F}">
      <dsp:nvSpPr>
        <dsp:cNvPr id="0" name=""/>
        <dsp:cNvSpPr/>
      </dsp:nvSpPr>
      <dsp:spPr>
        <a:xfrm>
          <a:off x="5772585" y="9084"/>
          <a:ext cx="834367" cy="83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kern="1200" dirty="0"/>
            <a:t>想法</a:t>
          </a:r>
        </a:p>
      </dsp:txBody>
      <dsp:txXfrm>
        <a:off x="5772585" y="9084"/>
        <a:ext cx="834367" cy="834367"/>
      </dsp:txXfrm>
    </dsp:sp>
    <dsp:sp modelId="{97F701A1-A9CB-E64E-B8E2-6AFF5EED5B18}">
      <dsp:nvSpPr>
        <dsp:cNvPr id="0" name=""/>
        <dsp:cNvSpPr/>
      </dsp:nvSpPr>
      <dsp:spPr>
        <a:xfrm>
          <a:off x="3217601" y="288"/>
          <a:ext cx="4080397" cy="4080397"/>
        </a:xfrm>
        <a:prstGeom prst="circularArrow">
          <a:avLst>
            <a:gd name="adj1" fmla="val 3987"/>
            <a:gd name="adj2" fmla="val 250120"/>
            <a:gd name="adj3" fmla="val 20573875"/>
            <a:gd name="adj4" fmla="val 18982239"/>
            <a:gd name="adj5" fmla="val 4652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888574-1015-A542-8AC1-FA8D35FF6D62}">
      <dsp:nvSpPr>
        <dsp:cNvPr id="0" name=""/>
        <dsp:cNvSpPr/>
      </dsp:nvSpPr>
      <dsp:spPr>
        <a:xfrm>
          <a:off x="6704554" y="1623303"/>
          <a:ext cx="834367" cy="83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/>
            <a:t>创建</a:t>
          </a:r>
        </a:p>
      </dsp:txBody>
      <dsp:txXfrm>
        <a:off x="6704554" y="1623303"/>
        <a:ext cx="834367" cy="834367"/>
      </dsp:txXfrm>
    </dsp:sp>
    <dsp:sp modelId="{D5008057-84B2-DF4B-B866-0C28ED901C27}">
      <dsp:nvSpPr>
        <dsp:cNvPr id="0" name=""/>
        <dsp:cNvSpPr/>
      </dsp:nvSpPr>
      <dsp:spPr>
        <a:xfrm>
          <a:off x="3217601" y="288"/>
          <a:ext cx="4080397" cy="4080397"/>
        </a:xfrm>
        <a:prstGeom prst="circularArrow">
          <a:avLst>
            <a:gd name="adj1" fmla="val 3987"/>
            <a:gd name="adj2" fmla="val 250120"/>
            <a:gd name="adj3" fmla="val 2367641"/>
            <a:gd name="adj4" fmla="val 776004"/>
            <a:gd name="adj5" fmla="val 4652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3C9873-4ED7-A440-AD69-3305BE36C3B9}">
      <dsp:nvSpPr>
        <dsp:cNvPr id="0" name=""/>
        <dsp:cNvSpPr/>
      </dsp:nvSpPr>
      <dsp:spPr>
        <a:xfrm>
          <a:off x="5772585" y="3237521"/>
          <a:ext cx="834367" cy="83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kern="1200" dirty="0"/>
            <a:t>产品</a:t>
          </a:r>
        </a:p>
      </dsp:txBody>
      <dsp:txXfrm>
        <a:off x="5772585" y="3237521"/>
        <a:ext cx="834367" cy="834367"/>
      </dsp:txXfrm>
    </dsp:sp>
    <dsp:sp modelId="{25A17666-AFE5-5A42-B534-E935A9DA694E}">
      <dsp:nvSpPr>
        <dsp:cNvPr id="0" name=""/>
        <dsp:cNvSpPr/>
      </dsp:nvSpPr>
      <dsp:spPr>
        <a:xfrm>
          <a:off x="3217601" y="288"/>
          <a:ext cx="4080397" cy="4080397"/>
        </a:xfrm>
        <a:prstGeom prst="circularArrow">
          <a:avLst>
            <a:gd name="adj1" fmla="val 3987"/>
            <a:gd name="adj2" fmla="val 250120"/>
            <a:gd name="adj3" fmla="val 6111826"/>
            <a:gd name="adj4" fmla="val 4438054"/>
            <a:gd name="adj5" fmla="val 4652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F8D990-E4D9-9642-93B6-1B2BD19DD63C}">
      <dsp:nvSpPr>
        <dsp:cNvPr id="0" name=""/>
        <dsp:cNvSpPr/>
      </dsp:nvSpPr>
      <dsp:spPr>
        <a:xfrm>
          <a:off x="3908646" y="3237521"/>
          <a:ext cx="834367" cy="83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/>
            <a:t>评估</a:t>
          </a:r>
        </a:p>
      </dsp:txBody>
      <dsp:txXfrm>
        <a:off x="3908646" y="3237521"/>
        <a:ext cx="834367" cy="834367"/>
      </dsp:txXfrm>
    </dsp:sp>
    <dsp:sp modelId="{D7588AA0-84E0-1A4B-8013-A3B32E8F0F23}">
      <dsp:nvSpPr>
        <dsp:cNvPr id="0" name=""/>
        <dsp:cNvSpPr/>
      </dsp:nvSpPr>
      <dsp:spPr>
        <a:xfrm>
          <a:off x="3217601" y="288"/>
          <a:ext cx="4080397" cy="4080397"/>
        </a:xfrm>
        <a:prstGeom prst="circularArrow">
          <a:avLst>
            <a:gd name="adj1" fmla="val 3987"/>
            <a:gd name="adj2" fmla="val 250120"/>
            <a:gd name="adj3" fmla="val 9773875"/>
            <a:gd name="adj4" fmla="val 8182239"/>
            <a:gd name="adj5" fmla="val 4652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3AC0B3-6CB8-AF4E-A4C0-690B61D4445B}">
      <dsp:nvSpPr>
        <dsp:cNvPr id="0" name=""/>
        <dsp:cNvSpPr/>
      </dsp:nvSpPr>
      <dsp:spPr>
        <a:xfrm>
          <a:off x="2976677" y="1623303"/>
          <a:ext cx="834367" cy="83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kern="1200"/>
            <a:t>数据</a:t>
          </a:r>
        </a:p>
      </dsp:txBody>
      <dsp:txXfrm>
        <a:off x="2976677" y="1623303"/>
        <a:ext cx="834367" cy="834367"/>
      </dsp:txXfrm>
    </dsp:sp>
    <dsp:sp modelId="{1009916D-65D5-FB48-8BE3-5C0ED9320488}">
      <dsp:nvSpPr>
        <dsp:cNvPr id="0" name=""/>
        <dsp:cNvSpPr/>
      </dsp:nvSpPr>
      <dsp:spPr>
        <a:xfrm>
          <a:off x="3217601" y="288"/>
          <a:ext cx="4080397" cy="4080397"/>
        </a:xfrm>
        <a:prstGeom prst="circularArrow">
          <a:avLst>
            <a:gd name="adj1" fmla="val 3987"/>
            <a:gd name="adj2" fmla="val 250120"/>
            <a:gd name="adj3" fmla="val 13167641"/>
            <a:gd name="adj4" fmla="val 11576004"/>
            <a:gd name="adj5" fmla="val 4652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C5227E-EE0E-3B41-BC12-B783CCC3DE2B}">
      <dsp:nvSpPr>
        <dsp:cNvPr id="0" name=""/>
        <dsp:cNvSpPr/>
      </dsp:nvSpPr>
      <dsp:spPr>
        <a:xfrm>
          <a:off x="3908646" y="9084"/>
          <a:ext cx="834367" cy="83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/>
            <a:t>学习</a:t>
          </a:r>
        </a:p>
      </dsp:txBody>
      <dsp:txXfrm>
        <a:off x="3908646" y="9084"/>
        <a:ext cx="834367" cy="834367"/>
      </dsp:txXfrm>
    </dsp:sp>
    <dsp:sp modelId="{0722FE8C-0C20-D040-A870-83CB88953006}">
      <dsp:nvSpPr>
        <dsp:cNvPr id="0" name=""/>
        <dsp:cNvSpPr/>
      </dsp:nvSpPr>
      <dsp:spPr>
        <a:xfrm>
          <a:off x="3217601" y="288"/>
          <a:ext cx="4080397" cy="4080397"/>
        </a:xfrm>
        <a:prstGeom prst="circularArrow">
          <a:avLst>
            <a:gd name="adj1" fmla="val 3987"/>
            <a:gd name="adj2" fmla="val 250120"/>
            <a:gd name="adj3" fmla="val 16911826"/>
            <a:gd name="adj4" fmla="val 15238054"/>
            <a:gd name="adj5" fmla="val 4652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15E27E-9F99-714D-9620-F6A07B2A908D}">
      <dsp:nvSpPr>
        <dsp:cNvPr id="0" name=""/>
        <dsp:cNvSpPr/>
      </dsp:nvSpPr>
      <dsp:spPr>
        <a:xfrm>
          <a:off x="3080" y="1289812"/>
          <a:ext cx="3753370" cy="1501348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018" tIns="48006" rIns="48006" bIns="48006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/>
            <a:t>手动部署</a:t>
          </a:r>
          <a:endParaRPr lang="en-US" sz="3600" kern="1200" dirty="0"/>
        </a:p>
      </dsp:txBody>
      <dsp:txXfrm>
        <a:off x="753754" y="1289812"/>
        <a:ext cx="2252022" cy="1501348"/>
      </dsp:txXfrm>
    </dsp:sp>
    <dsp:sp modelId="{15C210B4-4857-604D-A0D3-8FA758FAFA2E}">
      <dsp:nvSpPr>
        <dsp:cNvPr id="0" name=""/>
        <dsp:cNvSpPr/>
      </dsp:nvSpPr>
      <dsp:spPr>
        <a:xfrm>
          <a:off x="3381114" y="1289812"/>
          <a:ext cx="3753370" cy="1501348"/>
        </a:xfrm>
        <a:prstGeom prst="chevron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018" tIns="48006" rIns="48006" bIns="48006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/>
            <a:t>自动部署</a:t>
          </a:r>
          <a:endParaRPr lang="en-US" sz="3600" kern="1200" dirty="0"/>
        </a:p>
      </dsp:txBody>
      <dsp:txXfrm>
        <a:off x="4131788" y="1289812"/>
        <a:ext cx="2252022" cy="1501348"/>
      </dsp:txXfrm>
    </dsp:sp>
    <dsp:sp modelId="{3397B180-DB10-D243-9E0D-8056697526EE}">
      <dsp:nvSpPr>
        <dsp:cNvPr id="0" name=""/>
        <dsp:cNvSpPr/>
      </dsp:nvSpPr>
      <dsp:spPr>
        <a:xfrm>
          <a:off x="6759148" y="1289812"/>
          <a:ext cx="3753370" cy="1501348"/>
        </a:xfrm>
        <a:prstGeom prst="chevron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018" tIns="48006" rIns="48006" bIns="48006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/>
            <a:t>持续部署</a:t>
          </a:r>
          <a:endParaRPr lang="en-US" sz="3600" kern="1200" dirty="0"/>
        </a:p>
      </dsp:txBody>
      <dsp:txXfrm>
        <a:off x="7509822" y="1289812"/>
        <a:ext cx="2252022" cy="150134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A04BD2-883F-934F-B4FB-83C0E5758E0F}">
      <dsp:nvSpPr>
        <dsp:cNvPr id="0" name=""/>
        <dsp:cNvSpPr/>
      </dsp:nvSpPr>
      <dsp:spPr>
        <a:xfrm>
          <a:off x="3368680" y="566291"/>
          <a:ext cx="3778238" cy="3778238"/>
        </a:xfrm>
        <a:prstGeom prst="blockArc">
          <a:avLst>
            <a:gd name="adj1" fmla="val 9000000"/>
            <a:gd name="adj2" fmla="val 16200000"/>
            <a:gd name="adj3" fmla="val 4644"/>
          </a:avLst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2D9F9-1B80-9047-82F9-567EC8528E14}">
      <dsp:nvSpPr>
        <dsp:cNvPr id="0" name=""/>
        <dsp:cNvSpPr/>
      </dsp:nvSpPr>
      <dsp:spPr>
        <a:xfrm>
          <a:off x="3368680" y="566291"/>
          <a:ext cx="3778238" cy="3778238"/>
        </a:xfrm>
        <a:prstGeom prst="blockArc">
          <a:avLst>
            <a:gd name="adj1" fmla="val 1800000"/>
            <a:gd name="adj2" fmla="val 9000000"/>
            <a:gd name="adj3" fmla="val 4644"/>
          </a:avLst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8C71FA-2E7A-3E42-9217-9E120576EEF1}">
      <dsp:nvSpPr>
        <dsp:cNvPr id="0" name=""/>
        <dsp:cNvSpPr/>
      </dsp:nvSpPr>
      <dsp:spPr>
        <a:xfrm>
          <a:off x="3368680" y="566291"/>
          <a:ext cx="3778238" cy="3778238"/>
        </a:xfrm>
        <a:prstGeom prst="blockArc">
          <a:avLst>
            <a:gd name="adj1" fmla="val 16200000"/>
            <a:gd name="adj2" fmla="val 1800000"/>
            <a:gd name="adj3" fmla="val 4644"/>
          </a:avLst>
        </a:prstGeom>
        <a:solidFill>
          <a:srgbClr val="FF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199E45-14F0-6543-BE40-8A7EB9082ACF}">
      <dsp:nvSpPr>
        <dsp:cNvPr id="0" name=""/>
        <dsp:cNvSpPr/>
      </dsp:nvSpPr>
      <dsp:spPr>
        <a:xfrm>
          <a:off x="4387490" y="1585101"/>
          <a:ext cx="1740619" cy="174061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63500" rIns="63500" bIns="6350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000" kern="1200" dirty="0"/>
            <a:t>TDD</a:t>
          </a:r>
          <a:endParaRPr lang="en-US" sz="5000" kern="1200" dirty="0"/>
        </a:p>
      </dsp:txBody>
      <dsp:txXfrm>
        <a:off x="4642398" y="1840009"/>
        <a:ext cx="1230803" cy="1230803"/>
      </dsp:txXfrm>
    </dsp:sp>
    <dsp:sp modelId="{B699CF7F-68B4-9440-B6DE-E296F73C4B98}">
      <dsp:nvSpPr>
        <dsp:cNvPr id="0" name=""/>
        <dsp:cNvSpPr/>
      </dsp:nvSpPr>
      <dsp:spPr>
        <a:xfrm>
          <a:off x="4648583" y="938"/>
          <a:ext cx="1218433" cy="1218433"/>
        </a:xfrm>
        <a:prstGeom prst="ellipse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/>
            <a:t>RED</a:t>
          </a:r>
          <a:endParaRPr lang="en-US" sz="1200" kern="1200" dirty="0"/>
        </a:p>
      </dsp:txBody>
      <dsp:txXfrm>
        <a:off x="4827018" y="179373"/>
        <a:ext cx="861563" cy="861563"/>
      </dsp:txXfrm>
    </dsp:sp>
    <dsp:sp modelId="{513C3BA1-C4BA-9147-8582-6056077F692B}">
      <dsp:nvSpPr>
        <dsp:cNvPr id="0" name=""/>
        <dsp:cNvSpPr/>
      </dsp:nvSpPr>
      <dsp:spPr>
        <a:xfrm>
          <a:off x="6246621" y="2768822"/>
          <a:ext cx="1218433" cy="1218433"/>
        </a:xfrm>
        <a:prstGeom prst="ellipse">
          <a:avLst/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/>
            <a:t>GREEN</a:t>
          </a:r>
          <a:endParaRPr lang="en-US" sz="1200" kern="1200" dirty="0"/>
        </a:p>
      </dsp:txBody>
      <dsp:txXfrm>
        <a:off x="6425056" y="2947257"/>
        <a:ext cx="861563" cy="861563"/>
      </dsp:txXfrm>
    </dsp:sp>
    <dsp:sp modelId="{6483FC47-7680-E545-A78D-729EB492AF84}">
      <dsp:nvSpPr>
        <dsp:cNvPr id="0" name=""/>
        <dsp:cNvSpPr/>
      </dsp:nvSpPr>
      <dsp:spPr>
        <a:xfrm>
          <a:off x="3050544" y="2768822"/>
          <a:ext cx="1218433" cy="1218433"/>
        </a:xfrm>
        <a:prstGeom prst="ellipse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/>
            <a:t>REFACTOR</a:t>
          </a:r>
          <a:endParaRPr lang="en-US" sz="1200" kern="1200" dirty="0"/>
        </a:p>
      </dsp:txBody>
      <dsp:txXfrm>
        <a:off x="3228979" y="2947257"/>
        <a:ext cx="861563" cy="8615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 xmlns="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 xmlns="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3B1FA3-96CB-0743-8BED-1486C6EB3547}" type="datetimeFigureOut">
              <a:rPr lang="en-US" smtClean="0"/>
              <a:t>6/7/17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4AE671-D93F-364F-95D3-01C66CE5C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232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不管你是什么类型的程序员，哪怕是</a:t>
            </a:r>
            <a:r>
              <a:rPr lang="en-US" altLang="zh-CN" dirty="0" smtClean="0"/>
              <a:t>PM</a:t>
            </a:r>
            <a:r>
              <a:rPr lang="zh-CN" altLang="en-US" dirty="0" smtClean="0"/>
              <a:t>。现实是很残酷的，不行你就走人。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4AE671-D93F-364F-95D3-01C66CE5CEF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1450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公众号、网页、手动收集</a:t>
            </a:r>
            <a:endParaRPr lang="en-US" altLang="zh-CN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4AE671-D93F-364F-95D3-01C66CE5CEF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1578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4AE671-D93F-364F-95D3-01C66CE5CEF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5625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CODING</a:t>
            </a:r>
            <a:r>
              <a:rPr lang="zh-CN" altLang="en-US" dirty="0" smtClean="0"/>
              <a:t> 只是一步部分内容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4AE671-D93F-364F-95D3-01C66CE5CEF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2581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4AE671-D93F-364F-95D3-01C66CE5CEF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76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99279-0F38-2844-A931-7C837636F033}" type="datetimeFigureOut">
              <a:rPr lang="en-US" smtClean="0"/>
              <a:t>6/7/17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E3862-3C0F-C54D-A693-890B7AC69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323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99279-0F38-2844-A931-7C837636F033}" type="datetimeFigureOut">
              <a:rPr lang="en-US" smtClean="0"/>
              <a:t>6/7/17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E3862-3C0F-C54D-A693-890B7AC69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762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99279-0F38-2844-A931-7C837636F033}" type="datetimeFigureOut">
              <a:rPr lang="en-US" smtClean="0"/>
              <a:t>6/7/17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E3862-3C0F-C54D-A693-890B7AC69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966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99279-0F38-2844-A931-7C837636F033}" type="datetimeFigureOut">
              <a:rPr lang="en-US" smtClean="0"/>
              <a:t>6/7/17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E3862-3C0F-C54D-A693-890B7AC69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82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99279-0F38-2844-A931-7C837636F033}" type="datetimeFigureOut">
              <a:rPr lang="en-US" smtClean="0"/>
              <a:t>6/7/17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E3862-3C0F-C54D-A693-890B7AC69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041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99279-0F38-2844-A931-7C837636F033}" type="datetimeFigureOut">
              <a:rPr lang="en-US" smtClean="0"/>
              <a:t>6/7/17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E3862-3C0F-C54D-A693-890B7AC69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398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99279-0F38-2844-A931-7C837636F033}" type="datetimeFigureOut">
              <a:rPr lang="en-US" smtClean="0"/>
              <a:t>6/7/17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E3862-3C0F-C54D-A693-890B7AC69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33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99279-0F38-2844-A931-7C837636F033}" type="datetimeFigureOut">
              <a:rPr lang="en-US" smtClean="0"/>
              <a:t>6/7/17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E3862-3C0F-C54D-A693-890B7AC69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146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99279-0F38-2844-A931-7C837636F033}" type="datetimeFigureOut">
              <a:rPr lang="en-US" smtClean="0"/>
              <a:t>6/7/17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E3862-3C0F-C54D-A693-890B7AC69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7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99279-0F38-2844-A931-7C837636F033}" type="datetimeFigureOut">
              <a:rPr lang="en-US" smtClean="0"/>
              <a:t>6/7/17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E3862-3C0F-C54D-A693-890B7AC69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113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99279-0F38-2844-A931-7C837636F033}" type="datetimeFigureOut">
              <a:rPr lang="en-US" smtClean="0"/>
              <a:t>6/7/17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E3862-3C0F-C54D-A693-890B7AC69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857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99279-0F38-2844-A931-7C837636F033}" type="datetimeFigureOut">
              <a:rPr lang="en-US" smtClean="0"/>
              <a:t>6/7/17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E3862-3C0F-C54D-A693-890B7AC69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02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4" Type="http://schemas.openxmlformats.org/officeDocument/2006/relationships/diagramLayout" Target="../diagrams/layout4.xml"/><Relationship Id="rId5" Type="http://schemas.openxmlformats.org/officeDocument/2006/relationships/diagramQuickStyle" Target="../diagrams/quickStyle4.xml"/><Relationship Id="rId6" Type="http://schemas.openxmlformats.org/officeDocument/2006/relationships/diagramColors" Target="../diagrams/colors4.xml"/><Relationship Id="rId7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Relationship Id="rId3" Type="http://schemas.microsoft.com/office/2007/relationships/hdphoto" Target="../media/hdphoto2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4" Type="http://schemas.openxmlformats.org/officeDocument/2006/relationships/diagramQuickStyle" Target="../diagrams/quickStyle6.xml"/><Relationship Id="rId5" Type="http://schemas.openxmlformats.org/officeDocument/2006/relationships/diagramColors" Target="../diagrams/colors6.xml"/><Relationship Id="rId6" Type="http://schemas.microsoft.com/office/2007/relationships/diagramDrawing" Target="../diagrams/drawing6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4" Type="http://schemas.openxmlformats.org/officeDocument/2006/relationships/diagramQuickStyle" Target="../diagrams/quickStyle7.xml"/><Relationship Id="rId5" Type="http://schemas.openxmlformats.org/officeDocument/2006/relationships/diagramColors" Target="../diagrams/colors7.xml"/><Relationship Id="rId6" Type="http://schemas.microsoft.com/office/2007/relationships/diagramDrawing" Target="../diagrams/drawing7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comments" Target="../comments/comment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diagramData" Target="../diagrams/data3.xml"/><Relationship Id="rId5" Type="http://schemas.openxmlformats.org/officeDocument/2006/relationships/diagramLayout" Target="../diagrams/layout3.xml"/><Relationship Id="rId6" Type="http://schemas.openxmlformats.org/officeDocument/2006/relationships/diagramQuickStyle" Target="../diagrams/quickStyle3.xml"/><Relationship Id="rId7" Type="http://schemas.openxmlformats.org/officeDocument/2006/relationships/diagramColors" Target="../diagrams/colors3.xml"/><Relationship Id="rId8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" name="Freeform: Shap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2" name="Freeform 2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 2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2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45809"/>
            <a:ext cx="9144000" cy="1564716"/>
          </a:xfrm>
        </p:spPr>
        <p:txBody>
          <a:bodyPr>
            <a:normAutofit/>
          </a:bodyPr>
          <a:lstStyle/>
          <a:p>
            <a:pPr algn="l"/>
            <a:r>
              <a:rPr lang="zh-CN" altLang="en-US" sz="4800" dirty="0"/>
              <a:t>全栈应用开发的</a:t>
            </a:r>
            <a:r>
              <a:rPr lang="en-US" altLang="zh-CN" sz="4800" dirty="0"/>
              <a:t/>
            </a:r>
            <a:br>
              <a:rPr lang="en-US" altLang="zh-CN" sz="4800" dirty="0"/>
            </a:br>
            <a:r>
              <a:rPr lang="zh-CN" altLang="en-US" sz="4800" dirty="0"/>
              <a:t>精益实践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47050"/>
            <a:ext cx="9144000" cy="572583"/>
          </a:xfrm>
        </p:spPr>
        <p:txBody>
          <a:bodyPr>
            <a:normAutofit/>
          </a:bodyPr>
          <a:lstStyle/>
          <a:p>
            <a:pPr algn="l"/>
            <a:r>
              <a:rPr lang="en-US" altLang="zh-CN" sz="2000"/>
              <a:t>@Phodal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054492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14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822" y="975392"/>
            <a:ext cx="6553545" cy="4915158"/>
          </a:xfrm>
          <a:prstGeom prst="rect">
            <a:avLst/>
          </a:prstGeom>
        </p:spPr>
      </p:pic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CN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it works</a:t>
            </a:r>
            <a:endParaRPr lang="en-US" sz="48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342496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11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7307" y="1647901"/>
            <a:ext cx="6680717" cy="3559868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pic>
      <p:sp>
        <p:nvSpPr>
          <p:cNvPr id="26" name="Down Arrow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CN" altLang="en-US" sz="36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定制</a:t>
            </a:r>
            <a:endParaRPr lang="en-US" sz="36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932759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256" y="1675227"/>
            <a:ext cx="7479487" cy="43941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CN" alt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自制</a:t>
            </a:r>
            <a:endParaRPr lang="en-US" sz="3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128952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4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34936"/>
            <a:ext cx="10515600" cy="794064"/>
          </a:xfrm>
          <a:solidFill>
            <a:schemeClr val="tx1">
              <a:alpha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进阶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8241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  <a:effectLst/>
        </p:spPr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chemeClr val="bg1">
              <a:alpha val="50000"/>
            </a:schemeClr>
          </a:solidFill>
          <a:ln w="25400" cap="sq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CN" altLang="en-US" sz="3200" kern="1200">
                <a:latin typeface="+mj-lt"/>
                <a:ea typeface="+mj-ea"/>
                <a:cs typeface="+mj-cs"/>
              </a:rPr>
              <a:t>生命周期</a:t>
            </a:r>
            <a:endParaRPr lang="en-US" sz="3200" kern="1200">
              <a:latin typeface="+mj-lt"/>
              <a:ea typeface="+mj-ea"/>
              <a:cs typeface="+mj-cs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6049182" y="802638"/>
            <a:ext cx="5408696" cy="525272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schemeClr val="bg1"/>
                </a:solidFill>
              </a:rPr>
              <a:t> </a:t>
            </a:r>
            <a:r>
              <a:rPr lang="zh-CN" altLang="en-US" sz="2400">
                <a:solidFill>
                  <a:schemeClr val="bg1"/>
                </a:solidFill>
              </a:rPr>
              <a:t>技术选型与验证</a:t>
            </a:r>
            <a:endParaRPr lang="en-US" altLang="zh-CN" sz="240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chemeClr val="bg1"/>
                </a:solidFill>
              </a:rPr>
              <a:t>搭建构建系统</a:t>
            </a:r>
            <a:endParaRPr lang="en-US" altLang="zh-CN" sz="240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chemeClr val="bg1"/>
                </a:solidFill>
              </a:rPr>
              <a:t>迭代开发与编码</a:t>
            </a:r>
            <a:endParaRPr lang="en-US" altLang="zh-CN" sz="240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chemeClr val="bg1"/>
                </a:solidFill>
              </a:rPr>
              <a:t>上线和数据分析</a:t>
            </a:r>
            <a:endParaRPr lang="en-US" altLang="zh-CN" sz="240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chemeClr val="bg1"/>
                </a:solidFill>
              </a:rPr>
              <a:t>自动化部署</a:t>
            </a:r>
            <a:endParaRPr lang="en-US" altLang="zh-CN" sz="240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chemeClr val="bg1"/>
                </a:solidFill>
              </a:rPr>
              <a:t>重构代码</a:t>
            </a:r>
            <a:endParaRPr lang="en-US" altLang="zh-CN" sz="240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chemeClr val="bg1"/>
                </a:solidFill>
              </a:rPr>
              <a:t>新架构</a:t>
            </a:r>
            <a:endParaRPr lang="en-US" sz="240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443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26" name="Down Arrow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CN" altLang="en-US" sz="36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技术选型</a:t>
            </a:r>
            <a:endParaRPr lang="en-US" sz="36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3762868"/>
              </p:ext>
            </p:extLst>
          </p:nvPr>
        </p:nvGraphicFramePr>
        <p:xfrm>
          <a:off x="4933948" y="1065225"/>
          <a:ext cx="671969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119233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0475" y="2695573"/>
            <a:ext cx="3676650" cy="1325563"/>
          </a:xfrm>
        </p:spPr>
        <p:txBody>
          <a:bodyPr/>
          <a:lstStyle/>
          <a:p>
            <a:r>
              <a:rPr lang="en-US" altLang="zh-CN" dirty="0" smtClean="0"/>
              <a:t>Build</a:t>
            </a:r>
            <a:r>
              <a:rPr lang="zh-CN" altLang="en-US" dirty="0" smtClean="0"/>
              <a:t> </a:t>
            </a:r>
            <a:r>
              <a:rPr lang="en-US" altLang="zh-CN" dirty="0" smtClean="0"/>
              <a:t>Pipeline</a:t>
            </a:r>
            <a:endParaRPr lang="en-US" dirty="0"/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346" y="1182685"/>
            <a:ext cx="6843935" cy="4351338"/>
          </a:xfrm>
        </p:spPr>
      </p:pic>
    </p:spTree>
    <p:extLst>
      <p:ext uri="{BB962C8B-B14F-4D97-AF65-F5344CB8AC3E}">
        <p14:creationId xmlns:p14="http://schemas.microsoft.com/office/powerpoint/2010/main" val="20590635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" y="2792"/>
            <a:ext cx="12191980" cy="685242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2634936"/>
            <a:ext cx="10515600" cy="794064"/>
          </a:xfrm>
          <a:solidFill>
            <a:schemeClr val="tx1">
              <a:alpha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Coding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0142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529884"/>
            <a:ext cx="7719381" cy="1096331"/>
          </a:xfrm>
        </p:spPr>
        <p:txBody>
          <a:bodyPr>
            <a:normAutofit/>
          </a:bodyPr>
          <a:lstStyle/>
          <a:p>
            <a:r>
              <a:rPr lang="zh-CN" altLang="en-US" dirty="0"/>
              <a:t>上线和数据分析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0010672"/>
              </p:ext>
            </p:extLst>
          </p:nvPr>
        </p:nvGraphicFramePr>
        <p:xfrm>
          <a:off x="838200" y="643467"/>
          <a:ext cx="10515600" cy="4080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104297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9016005" y="5367908"/>
            <a:ext cx="3175996" cy="1490093"/>
          </a:xfrm>
          <a:custGeom>
            <a:avLst/>
            <a:gdLst>
              <a:gd name="connsiteX0" fmla="*/ 2485888 w 3175996"/>
              <a:gd name="connsiteY0" fmla="*/ 1490093 h 1490093"/>
              <a:gd name="connsiteX1" fmla="*/ 0 w 3175996"/>
              <a:gd name="connsiteY1" fmla="*/ 1490093 h 1490093"/>
              <a:gd name="connsiteX2" fmla="*/ 0 w 3175996"/>
              <a:gd name="connsiteY2" fmla="*/ 0 h 1490093"/>
              <a:gd name="connsiteX3" fmla="*/ 3175996 w 3175996"/>
              <a:gd name="connsiteY3" fmla="*/ 0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75996" h="1490093">
                <a:moveTo>
                  <a:pt x="2485888" y="1490093"/>
                </a:moveTo>
                <a:lnTo>
                  <a:pt x="0" y="1490093"/>
                </a:lnTo>
                <a:lnTo>
                  <a:pt x="0" y="0"/>
                </a:lnTo>
                <a:lnTo>
                  <a:pt x="3175996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7262" y="5367908"/>
            <a:ext cx="9566296" cy="1490093"/>
          </a:xfrm>
          <a:custGeom>
            <a:avLst/>
            <a:gdLst>
              <a:gd name="connsiteX0" fmla="*/ 0 w 9566296"/>
              <a:gd name="connsiteY0" fmla="*/ 0 h 1490093"/>
              <a:gd name="connsiteX1" fmla="*/ 405267 w 9566296"/>
              <a:gd name="connsiteY1" fmla="*/ 0 h 1490093"/>
              <a:gd name="connsiteX2" fmla="*/ 631857 w 9566296"/>
              <a:gd name="connsiteY2" fmla="*/ 0 h 1490093"/>
              <a:gd name="connsiteX3" fmla="*/ 2451761 w 9566296"/>
              <a:gd name="connsiteY3" fmla="*/ 0 h 1490093"/>
              <a:gd name="connsiteX4" fmla="*/ 2901880 w 9566296"/>
              <a:gd name="connsiteY4" fmla="*/ 0 h 1490093"/>
              <a:gd name="connsiteX5" fmla="*/ 3641106 w 9566296"/>
              <a:gd name="connsiteY5" fmla="*/ 0 h 1490093"/>
              <a:gd name="connsiteX6" fmla="*/ 9566296 w 9566296"/>
              <a:gd name="connsiteY6" fmla="*/ 0 h 1490093"/>
              <a:gd name="connsiteX7" fmla="*/ 8876188 w 9566296"/>
              <a:gd name="connsiteY7" fmla="*/ 1490093 h 1490093"/>
              <a:gd name="connsiteX8" fmla="*/ 631857 w 9566296"/>
              <a:gd name="connsiteY8" fmla="*/ 1490093 h 1490093"/>
              <a:gd name="connsiteX9" fmla="*/ 405267 w 9566296"/>
              <a:gd name="connsiteY9" fmla="*/ 1490093 h 1490093"/>
              <a:gd name="connsiteX10" fmla="*/ 0 w 9566296"/>
              <a:gd name="connsiteY10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566296" h="1490093">
                <a:moveTo>
                  <a:pt x="0" y="0"/>
                </a:moveTo>
                <a:lnTo>
                  <a:pt x="405267" y="0"/>
                </a:lnTo>
                <a:lnTo>
                  <a:pt x="631857" y="0"/>
                </a:lnTo>
                <a:lnTo>
                  <a:pt x="2451761" y="0"/>
                </a:lnTo>
                <a:lnTo>
                  <a:pt x="2901880" y="0"/>
                </a:lnTo>
                <a:lnTo>
                  <a:pt x="3641106" y="0"/>
                </a:lnTo>
                <a:lnTo>
                  <a:pt x="9566296" y="0"/>
                </a:lnTo>
                <a:lnTo>
                  <a:pt x="8876188" y="1490093"/>
                </a:lnTo>
                <a:lnTo>
                  <a:pt x="631857" y="1490093"/>
                </a:lnTo>
                <a:lnTo>
                  <a:pt x="405267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529884"/>
            <a:ext cx="8078342" cy="1096331"/>
          </a:xfrm>
        </p:spPr>
        <p:txBody>
          <a:bodyPr>
            <a:normAutofit/>
          </a:bodyPr>
          <a:lstStyle/>
          <a:p>
            <a:r>
              <a:rPr lang="en-US" altLang="zh-CN" dirty="0"/>
              <a:t>Deploy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0211272"/>
              </p:ext>
            </p:extLst>
          </p:nvPr>
        </p:nvGraphicFramePr>
        <p:xfrm>
          <a:off x="838200" y="643467"/>
          <a:ext cx="10515600" cy="4080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15795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3478" y="0"/>
            <a:ext cx="465738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53478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1163" y="3050435"/>
            <a:ext cx="3720353" cy="757130"/>
          </a:xfrm>
          <a:ln w="25400" cap="sq">
            <a:solidFill>
              <a:srgbClr val="FFFFFF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altLang="zh-CN" sz="2800" dirty="0" smtClean="0">
                <a:solidFill>
                  <a:srgbClr val="FFFFFF"/>
                </a:solidFill>
              </a:rPr>
              <a:t>AGENDA</a:t>
            </a:r>
            <a:endParaRPr lang="en-US" sz="2800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0206" y="1111753"/>
            <a:ext cx="5057396" cy="4628275"/>
          </a:xfrm>
        </p:spPr>
        <p:txBody>
          <a:bodyPr anchor="ctr">
            <a:norm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WHAT</a:t>
            </a:r>
          </a:p>
          <a:p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WHY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HOW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WHEN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endParaRPr lang="en-US" altLang="zh-CN" sz="20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NEXT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7846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rgbClr val="404040"/>
          </a:solidFill>
          <a:effectLst/>
        </p:spPr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82475249"/>
              </p:ext>
            </p:extLst>
          </p:nvPr>
        </p:nvGraphicFramePr>
        <p:xfrm>
          <a:off x="838200" y="1585913"/>
          <a:ext cx="10515600" cy="4591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1"/>
          <p:cNvSpPr txBox="1">
            <a:spLocks/>
          </p:cNvSpPr>
          <p:nvPr/>
        </p:nvSpPr>
        <p:spPr>
          <a:xfrm>
            <a:off x="833002" y="365125"/>
            <a:ext cx="1052070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重构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801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3478" y="0"/>
            <a:ext cx="465738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53478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1163" y="3050435"/>
            <a:ext cx="3720353" cy="757130"/>
          </a:xfrm>
          <a:ln w="25400" cap="sq">
            <a:solidFill>
              <a:srgbClr val="FFFFFF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zh-CN" altLang="en-US" sz="2800">
                <a:solidFill>
                  <a:srgbClr val="FFFFFF"/>
                </a:solidFill>
              </a:rPr>
              <a:t>重写</a:t>
            </a:r>
            <a:endParaRPr lang="en-US" sz="280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0206" y="1111753"/>
            <a:ext cx="5057396" cy="4628275"/>
          </a:xfrm>
        </p:spPr>
        <p:txBody>
          <a:bodyPr anchor="ctr">
            <a:normAutofit/>
          </a:bodyPr>
          <a:lstStyle/>
          <a:p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系统难以维护</a:t>
            </a:r>
            <a:endParaRPr lang="en-US" altLang="zh-CN" sz="20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技术栈限制业务</a:t>
            </a:r>
            <a:endParaRPr lang="en-US" sz="20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2324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9" name="Freeform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1" name="Freeform: Shap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3" name="Freeform 2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 2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2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245809"/>
            <a:ext cx="9144000" cy="15647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 &amp; A</a:t>
            </a:r>
            <a:endParaRPr lang="en-US" sz="48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14907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31" r="5859" b="1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zh-CN" altLang="en-US">
                <a:solidFill>
                  <a:srgbClr val="FFFFFF"/>
                </a:solidFill>
              </a:rPr>
              <a:t>什么是全栈工程师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18517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zh-CN" altLang="en-US">
                <a:solidFill>
                  <a:schemeClr val="accent1"/>
                </a:solidFill>
              </a:rPr>
              <a:t> </a:t>
            </a:r>
            <a:r>
              <a:rPr lang="en-US" altLang="zh-CN">
                <a:solidFill>
                  <a:schemeClr val="accent1"/>
                </a:solidFill>
              </a:rPr>
              <a:t>WHY</a:t>
            </a:r>
            <a:r>
              <a:rPr lang="zh-CN" altLang="en-US">
                <a:solidFill>
                  <a:schemeClr val="accent1"/>
                </a:solidFill>
              </a:rPr>
              <a:t> ？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zh-CN" altLang="en-US" sz="2400" dirty="0" smtClean="0"/>
              <a:t>沟通</a:t>
            </a:r>
            <a:endParaRPr lang="en-US" altLang="zh-CN" sz="2400" dirty="0" smtClean="0"/>
          </a:p>
          <a:p>
            <a:r>
              <a:rPr lang="zh-CN" altLang="en-US" sz="2400" dirty="0" smtClean="0"/>
              <a:t>成本</a:t>
            </a:r>
            <a:endParaRPr lang="en-US" altLang="zh-CN" sz="2400" dirty="0" smtClean="0"/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28264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273" y="1675227"/>
            <a:ext cx="7989453" cy="4394199"/>
          </a:xfrm>
          <a:prstGeom prst="rect">
            <a:avLst/>
          </a:prstGeom>
          <a:effectLst>
            <a:reflection endPos="0" dist="50800" dir="5400000" sy="-100000" algn="bl" rotWithShape="0"/>
            <a:softEdge rad="0"/>
          </a:effectLst>
        </p:spPr>
      </p:pic>
      <p:sp>
        <p:nvSpPr>
          <p:cNvPr id="9" name="TextBox 8"/>
          <p:cNvSpPr txBox="1"/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zh-CN" alt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当花仲马需要一个博客</a:t>
            </a:r>
            <a:endParaRPr lang="en-US" sz="3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39565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9016005" y="5367908"/>
            <a:ext cx="3175996" cy="1490093"/>
          </a:xfrm>
          <a:custGeom>
            <a:avLst/>
            <a:gdLst>
              <a:gd name="connsiteX0" fmla="*/ 2485888 w 3175996"/>
              <a:gd name="connsiteY0" fmla="*/ 1490093 h 1490093"/>
              <a:gd name="connsiteX1" fmla="*/ 0 w 3175996"/>
              <a:gd name="connsiteY1" fmla="*/ 1490093 h 1490093"/>
              <a:gd name="connsiteX2" fmla="*/ 0 w 3175996"/>
              <a:gd name="connsiteY2" fmla="*/ 0 h 1490093"/>
              <a:gd name="connsiteX3" fmla="*/ 3175996 w 3175996"/>
              <a:gd name="connsiteY3" fmla="*/ 0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75996" h="1490093">
                <a:moveTo>
                  <a:pt x="2485888" y="1490093"/>
                </a:moveTo>
                <a:lnTo>
                  <a:pt x="0" y="1490093"/>
                </a:lnTo>
                <a:lnTo>
                  <a:pt x="0" y="0"/>
                </a:lnTo>
                <a:lnTo>
                  <a:pt x="3175996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7262" y="5367908"/>
            <a:ext cx="9566296" cy="1490093"/>
          </a:xfrm>
          <a:custGeom>
            <a:avLst/>
            <a:gdLst>
              <a:gd name="connsiteX0" fmla="*/ 0 w 9566296"/>
              <a:gd name="connsiteY0" fmla="*/ 0 h 1490093"/>
              <a:gd name="connsiteX1" fmla="*/ 405267 w 9566296"/>
              <a:gd name="connsiteY1" fmla="*/ 0 h 1490093"/>
              <a:gd name="connsiteX2" fmla="*/ 631857 w 9566296"/>
              <a:gd name="connsiteY2" fmla="*/ 0 h 1490093"/>
              <a:gd name="connsiteX3" fmla="*/ 2451761 w 9566296"/>
              <a:gd name="connsiteY3" fmla="*/ 0 h 1490093"/>
              <a:gd name="connsiteX4" fmla="*/ 2901880 w 9566296"/>
              <a:gd name="connsiteY4" fmla="*/ 0 h 1490093"/>
              <a:gd name="connsiteX5" fmla="*/ 3641106 w 9566296"/>
              <a:gd name="connsiteY5" fmla="*/ 0 h 1490093"/>
              <a:gd name="connsiteX6" fmla="*/ 9566296 w 9566296"/>
              <a:gd name="connsiteY6" fmla="*/ 0 h 1490093"/>
              <a:gd name="connsiteX7" fmla="*/ 8876188 w 9566296"/>
              <a:gd name="connsiteY7" fmla="*/ 1490093 h 1490093"/>
              <a:gd name="connsiteX8" fmla="*/ 631857 w 9566296"/>
              <a:gd name="connsiteY8" fmla="*/ 1490093 h 1490093"/>
              <a:gd name="connsiteX9" fmla="*/ 405267 w 9566296"/>
              <a:gd name="connsiteY9" fmla="*/ 1490093 h 1490093"/>
              <a:gd name="connsiteX10" fmla="*/ 0 w 9566296"/>
              <a:gd name="connsiteY10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566296" h="1490093">
                <a:moveTo>
                  <a:pt x="0" y="0"/>
                </a:moveTo>
                <a:lnTo>
                  <a:pt x="405267" y="0"/>
                </a:lnTo>
                <a:lnTo>
                  <a:pt x="631857" y="0"/>
                </a:lnTo>
                <a:lnTo>
                  <a:pt x="2451761" y="0"/>
                </a:lnTo>
                <a:lnTo>
                  <a:pt x="2901880" y="0"/>
                </a:lnTo>
                <a:lnTo>
                  <a:pt x="3641106" y="0"/>
                </a:lnTo>
                <a:lnTo>
                  <a:pt x="9566296" y="0"/>
                </a:lnTo>
                <a:lnTo>
                  <a:pt x="8876188" y="1490093"/>
                </a:lnTo>
                <a:lnTo>
                  <a:pt x="631857" y="1490093"/>
                </a:lnTo>
                <a:lnTo>
                  <a:pt x="405267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4484492"/>
              </p:ext>
            </p:extLst>
          </p:nvPr>
        </p:nvGraphicFramePr>
        <p:xfrm>
          <a:off x="838200" y="643467"/>
          <a:ext cx="10515600" cy="4080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05741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5007065"/>
              </p:ext>
            </p:extLst>
          </p:nvPr>
        </p:nvGraphicFramePr>
        <p:xfrm>
          <a:off x="838200" y="2022475"/>
          <a:ext cx="10515600" cy="4154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904045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50000"/>
                    </a14:imgEffect>
                    <a14:imgEffect>
                      <a14:brightnessContrast bright="-40000"/>
                    </a14:imgEffect>
                  </a14:imgLayer>
                </a14:imgProps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我的博客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265007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012942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8" y="4951412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 smtClean="0">
                <a:solidFill>
                  <a:srgbClr val="FFD10E"/>
                </a:solidFill>
              </a:rPr>
              <a:t>MVP</a:t>
            </a:r>
            <a:endParaRPr lang="en-US" dirty="0">
              <a:solidFill>
                <a:srgbClr val="FFD10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3298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167</TotalTime>
  <Words>187</Words>
  <Application>Microsoft Macintosh PowerPoint</Application>
  <PresentationFormat>Widescreen</PresentationFormat>
  <Paragraphs>95</Paragraphs>
  <Slides>22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Bauhaus 93</vt:lpstr>
      <vt:lpstr>Calibri</vt:lpstr>
      <vt:lpstr>Calibri Light</vt:lpstr>
      <vt:lpstr>DengXian</vt:lpstr>
      <vt:lpstr>DengXian Light</vt:lpstr>
      <vt:lpstr>Arial</vt:lpstr>
      <vt:lpstr>Office Theme</vt:lpstr>
      <vt:lpstr>全栈应用开发的 精益实践</vt:lpstr>
      <vt:lpstr>AGENDA</vt:lpstr>
      <vt:lpstr>什么是全栈工程师</vt:lpstr>
      <vt:lpstr> WHY ？</vt:lpstr>
      <vt:lpstr>PowerPoint Presentation</vt:lpstr>
      <vt:lpstr>PowerPoint Presentation</vt:lpstr>
      <vt:lpstr>PowerPoint Presentation</vt:lpstr>
      <vt:lpstr>我的博客</vt:lpstr>
      <vt:lpstr>MVP</vt:lpstr>
      <vt:lpstr>it works</vt:lpstr>
      <vt:lpstr>定制</vt:lpstr>
      <vt:lpstr>自制</vt:lpstr>
      <vt:lpstr>进阶</vt:lpstr>
      <vt:lpstr>生命周期</vt:lpstr>
      <vt:lpstr>技术选型</vt:lpstr>
      <vt:lpstr>Build Pipeline</vt:lpstr>
      <vt:lpstr>Coding</vt:lpstr>
      <vt:lpstr>上线和数据分析</vt:lpstr>
      <vt:lpstr>Deploy</vt:lpstr>
      <vt:lpstr>PowerPoint Presentation</vt:lpstr>
      <vt:lpstr>重写</vt:lpstr>
      <vt:lpstr>Q &amp; A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全栈应用开发的 精益实践</dc:title>
  <dc:creator>Phodal Huang</dc:creator>
  <cp:lastModifiedBy>Phodal Huang</cp:lastModifiedBy>
  <cp:revision>79</cp:revision>
  <dcterms:created xsi:type="dcterms:W3CDTF">2017-06-06T05:00:26Z</dcterms:created>
  <dcterms:modified xsi:type="dcterms:W3CDTF">2017-06-07T05:20:19Z</dcterms:modified>
</cp:coreProperties>
</file>