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1pPr>
    <a:lvl2pPr indent="228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2pPr>
    <a:lvl3pPr indent="457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3pPr>
    <a:lvl4pPr indent="685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4pPr>
    <a:lvl5pPr indent="9144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5pPr>
    <a:lvl6pPr indent="11430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6pPr>
    <a:lvl7pPr indent="1371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7pPr>
    <a:lvl8pPr indent="1600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8pPr>
    <a:lvl9pPr indent="1828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One</a:t>
            </a:r>
            <a:endParaRPr sz="30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Two</a:t>
            </a:r>
            <a:endParaRPr sz="30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Three</a:t>
            </a:r>
            <a:endParaRPr sz="30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Four</a:t>
            </a:r>
            <a:endParaRPr sz="30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titleStyle>
    <p:bodyStyle>
      <a:lvl1pPr marL="4699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marL="9398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marL="14097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marL="18796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marL="23495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marL="28194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marL="32893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marL="37592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marL="42291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A Blog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Phodal Huang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Blog 5 minutes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Blog for Notes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软文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指向博文的链接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转载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007" y="1370625"/>
            <a:ext cx="9969501" cy="5257801"/>
          </a:xfrm>
          <a:prstGeom prst="rect">
            <a:avLst/>
          </a:prstGeom>
        </p:spPr>
      </p:pic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597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6">
                <a:solidFill>
                  <a:srgbClr val="3E231A"/>
                </a:solidFill>
              </a:rPr>
              <a:t>Analytics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r" defTabSz="572516">
              <a:defRPr sz="1800">
                <a:solidFill>
                  <a:srgbClr val="000000"/>
                </a:solidFill>
              </a:defRPr>
            </a:pPr>
            <a:r>
              <a:rPr sz="6664">
                <a:solidFill>
                  <a:srgbClr val="3E231A"/>
                </a:solidFill>
              </a:rPr>
              <a:t>About</a:t>
            </a:r>
            <a:endParaRPr sz="6664">
              <a:solidFill>
                <a:srgbClr val="3E231A"/>
              </a:solidFill>
            </a:endParaRPr>
          </a:p>
          <a:p>
            <a:pPr lvl="0" algn="r" defTabSz="572516">
              <a:defRPr sz="1800">
                <a:solidFill>
                  <a:srgbClr val="000000"/>
                </a:solidFill>
              </a:defRPr>
            </a:pPr>
            <a:r>
              <a:rPr sz="6664">
                <a:solidFill>
                  <a:srgbClr val="3E231A"/>
                </a:solidFill>
              </a:rPr>
              <a:t>Project</a:t>
            </a:r>
            <a:endParaRPr sz="6664">
              <a:solidFill>
                <a:srgbClr val="3E231A"/>
              </a:solidFill>
            </a:endParaRPr>
          </a:p>
          <a:p>
            <a:pPr lvl="0" algn="r" defTabSz="572516">
              <a:defRPr sz="1800">
                <a:solidFill>
                  <a:srgbClr val="000000"/>
                </a:solidFill>
              </a:defRPr>
            </a:pPr>
            <a:r>
              <a:rPr sz="6664">
                <a:solidFill>
                  <a:srgbClr val="3E231A"/>
                </a:solidFill>
              </a:rPr>
              <a:t>Analytics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访问人数</a:t>
            </a:r>
            <a:endParaRPr sz="3600">
              <a:solidFill>
                <a:srgbClr val="3E231A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访问量</a:t>
            </a:r>
            <a:endParaRPr sz="3600">
              <a:solidFill>
                <a:srgbClr val="3E231A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设备</a:t>
            </a:r>
            <a:endParaRPr sz="3600">
              <a:solidFill>
                <a:srgbClr val="3E231A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。</a:t>
            </a:r>
          </a:p>
        </p:txBody>
      </p:sp>
      <p:pic>
        <p:nvPicPr>
          <p:cNvPr id="72" name="Screen Shot 2014-08-22 at 11.35.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1635" y="996950"/>
            <a:ext cx="5390123" cy="7955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Grow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刚上大学 (Web与Mobile)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Python后台，Javascript前台(在校专业)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租VPS(大一下)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CMS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49148">
              <a:defRPr sz="1800">
                <a:solidFill>
                  <a:srgbClr val="000000"/>
                </a:solidFill>
              </a:defRPr>
            </a:pPr>
            <a:r>
              <a:rPr sz="6768">
                <a:solidFill>
                  <a:srgbClr val="3E231A"/>
                </a:solidFill>
              </a:rPr>
              <a:t>ADA(Ada-AVR硬件)</a:t>
            </a:r>
            <a:endParaRPr sz="6768">
              <a:solidFill>
                <a:srgbClr val="3E231A"/>
              </a:solidFill>
            </a:endParaRPr>
          </a:p>
          <a:p>
            <a:pPr lvl="0" algn="l" defTabSz="549148">
              <a:defRPr sz="1800">
                <a:solidFill>
                  <a:srgbClr val="000000"/>
                </a:solidFill>
              </a:defRPr>
            </a:pPr>
            <a:r>
              <a:rPr sz="6768">
                <a:solidFill>
                  <a:srgbClr val="3E231A"/>
                </a:solidFill>
              </a:rPr>
              <a:t>OpenWRT Python(路由器)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Focus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1270000" y="2819400"/>
            <a:ext cx="4646365" cy="5842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毕设(手机)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最小物联网系统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郑大晔校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149 star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流量</a:t>
            </a:r>
          </a:p>
        </p:txBody>
      </p:sp>
      <p:pic>
        <p:nvPicPr>
          <p:cNvPr id="42" name="Screen Shot 2015-01-13 at 14.41.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6768" y="2645248"/>
            <a:ext cx="6001128" cy="6190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270000" y="3885311"/>
            <a:ext cx="10464800" cy="161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带来流量的-&gt;技术(搜索)</a:t>
            </a:r>
            <a:endParaRPr sz="38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带来评论的-&gt;哲理(软文)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50" y="2787650"/>
            <a:ext cx="5118100" cy="5702300"/>
          </a:xfrm>
          <a:prstGeom prst="rect">
            <a:avLst/>
          </a:prstGeom>
        </p:spPr>
      </p:pic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流量来源</a:t>
            </a:r>
          </a:p>
        </p:txBody>
      </p:sp>
      <p:pic>
        <p:nvPicPr>
          <p:cNvPr id="48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5249" y="2787650"/>
            <a:ext cx="5118101" cy="5702300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技术笔记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Node.js Sqlite3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Gitbook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物联网系统设计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OpenWRT Python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WebsiteMaster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8524626" y="2583038"/>
            <a:ext cx="1990974" cy="5651501"/>
          </a:xfrm>
          <a:prstGeom prst="rect">
            <a:avLst/>
          </a:prstGeom>
        </p:spPr>
        <p:txBody>
          <a:bodyPr/>
          <a:lstStyle/>
          <a:p>
            <a:pPr lvl="0" marL="364617" indent="-364617" defTabSz="578358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70">
                <a:solidFill>
                  <a:srgbClr val="3E231A"/>
                </a:solidFill>
              </a:rPr>
              <a:t>搜索结果</a:t>
            </a:r>
            <a:endParaRPr sz="2970">
              <a:solidFill>
                <a:srgbClr val="3E231A"/>
              </a:solidFill>
            </a:endParaRPr>
          </a:p>
          <a:p>
            <a:pPr lvl="0" marL="364617" indent="-364617" defTabSz="578358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70">
                <a:solidFill>
                  <a:srgbClr val="3E231A"/>
                </a:solidFill>
              </a:rPr>
              <a:t>外部链接</a:t>
            </a:r>
            <a:endParaRPr sz="2970">
              <a:solidFill>
                <a:srgbClr val="3E231A"/>
              </a:solidFill>
            </a:endParaRPr>
          </a:p>
          <a:p>
            <a:pPr lvl="0" marL="364617" indent="-364617" defTabSz="578358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70">
                <a:solidFill>
                  <a:srgbClr val="3E231A"/>
                </a:solidFill>
              </a:rPr>
              <a:t>博客内容</a:t>
            </a:r>
            <a:endParaRPr sz="2970">
              <a:solidFill>
                <a:srgbClr val="3E231A"/>
              </a:solidFill>
            </a:endParaRPr>
          </a:p>
          <a:p>
            <a:pPr lvl="0" marL="364617" indent="-364617" defTabSz="578358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2970">
              <a:solidFill>
                <a:srgbClr val="3E231A"/>
              </a:solidFill>
            </a:endParaRPr>
          </a:p>
          <a:p>
            <a:pPr lvl="0" marL="364617" indent="-364617" defTabSz="578358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70">
                <a:solidFill>
                  <a:srgbClr val="3E231A"/>
                </a:solidFill>
              </a:rPr>
              <a:t>PR = 2</a:t>
            </a:r>
            <a:endParaRPr sz="2970">
              <a:solidFill>
                <a:srgbClr val="3E231A"/>
              </a:solidFill>
            </a:endParaRPr>
          </a:p>
          <a:p>
            <a:pPr lvl="0" marL="364617" indent="-364617" defTabSz="578358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70">
                <a:solidFill>
                  <a:srgbClr val="3E231A"/>
                </a:solidFill>
              </a:rPr>
              <a:t>SEO</a:t>
            </a:r>
          </a:p>
        </p:txBody>
      </p:sp>
      <p:pic>
        <p:nvPicPr>
          <p:cNvPr id="55" name="Screen Shot 2015-01-13 at 14.32.51.png"/>
          <p:cNvPicPr/>
          <p:nvPr/>
        </p:nvPicPr>
        <p:blipFill>
          <a:blip r:embed="rId3">
            <a:extLst/>
          </a:blip>
          <a:srcRect l="4992" t="0" r="4992" b="0"/>
          <a:stretch>
            <a:fillRect/>
          </a:stretch>
        </p:blipFill>
        <p:spPr>
          <a:xfrm>
            <a:off x="1461812" y="2456832"/>
            <a:ext cx="6498461" cy="5903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User Story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selenium new window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stackoverflow，highlight(可信度较高)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try. 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close (no comment)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