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70" r:id="rId12"/>
    <p:sldId id="266" r:id="rId13"/>
    <p:sldId id="265" r:id="rId14"/>
    <p:sldId id="267" r:id="rId15"/>
    <p:sldId id="268" r:id="rId16"/>
    <p:sldId id="269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odal Huang" initials="PH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Phodal Huang" initials="PH [2]" lastIdx="0" clrIdx="1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72"/>
    <p:restoredTop sz="94682"/>
  </p:normalViewPr>
  <p:slideViewPr>
    <p:cSldViewPr snapToGrid="0" snapToObjects="1">
      <p:cViewPr varScale="1">
        <p:scale>
          <a:sx n="93" d="100"/>
          <a:sy n="93" d="100"/>
        </p:scale>
        <p:origin x="224" y="7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5A8FF-0B31-1244-A4F7-F6AB5015331B}" type="datetimeFigureOut">
              <a:rPr lang="en-US" smtClean="0"/>
              <a:t>9/27/15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82042-ADAC-B64D-A570-26A949E9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44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Spring 2002.10</a:t>
            </a:r>
          </a:p>
          <a:p>
            <a:r>
              <a:rPr lang="en-US" dirty="0" err="1" smtClean="0"/>
              <a:t>RoR</a:t>
            </a:r>
            <a:r>
              <a:rPr lang="en-US" dirty="0" smtClean="0"/>
              <a:t> 2004</a:t>
            </a:r>
          </a:p>
          <a:p>
            <a:r>
              <a:rPr lang="en-US" dirty="0" err="1" smtClean="0"/>
              <a:t>Django</a:t>
            </a:r>
            <a:r>
              <a:rPr lang="en-US" dirty="0" smtClean="0"/>
              <a:t> 2005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82042-ADAC-B64D-A570-26A949E919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38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Spring 2002.10</a:t>
            </a:r>
          </a:p>
          <a:p>
            <a:r>
              <a:rPr lang="en-US" dirty="0" err="1" smtClean="0"/>
              <a:t>RoR</a:t>
            </a:r>
            <a:r>
              <a:rPr lang="en-US" dirty="0" smtClean="0"/>
              <a:t> 2004</a:t>
            </a:r>
          </a:p>
          <a:p>
            <a:r>
              <a:rPr lang="en-US" dirty="0" err="1" smtClean="0"/>
              <a:t>Django</a:t>
            </a:r>
            <a:r>
              <a:rPr lang="en-US" dirty="0" smtClean="0"/>
              <a:t> 2005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82042-ADAC-B64D-A570-26A949E919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89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1.8/ref/models/querysets/#filter" TargetMode="External"/><Relationship Id="rId4" Type="http://schemas.openxmlformats.org/officeDocument/2006/relationships/hyperlink" Target="https://docs.djangoproject.com/en/1.8/ref/models/querysets/#all" TargetMode="External"/><Relationship Id="rId5" Type="http://schemas.openxmlformats.org/officeDocument/2006/relationships/hyperlink" Target="https://docs.djangoproject.com/en/1.8/ref/models/querysets/#get" TargetMode="External"/><Relationship Id="rId6" Type="http://schemas.openxmlformats.org/officeDocument/2006/relationships/hyperlink" Target="https://docs.djangoproject.com/en/1.8/ref/models/querysets/#delete" TargetMode="External"/><Relationship Id="rId7" Type="http://schemas.openxmlformats.org/officeDocument/2006/relationships/hyperlink" Target="https://docs.djangoproject.com/en/1.8/ref/models/querysets/#creat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djangoproject.com/en/1.8/ref/models/querysets/#order-by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hyperlink" Target="http://martinfowler.com/bliki/EditingPublishingSeparation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jpeg"/><Relationship Id="rId1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zh.wikipedia.org/w/index.php?title=%E5%8A%B3%E4%BC%A6%E6%96%AF%E5%87%BA%E7%89%88%E9%9B%86%E5%9B%A2&amp;action=edit&amp;redlink=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r>
              <a:rPr lang="en-US" dirty="0" smtClean="0"/>
              <a:t> Intro.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phodal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1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Django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697" y="720436"/>
            <a:ext cx="5067300" cy="59436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8282712" cy="3439188"/>
          </a:xfrm>
        </p:spPr>
      </p:pic>
    </p:spTree>
    <p:extLst>
      <p:ext uri="{BB962C8B-B14F-4D97-AF65-F5344CB8AC3E}">
        <p14:creationId xmlns:p14="http://schemas.microsoft.com/office/powerpoint/2010/main" val="98648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QuerySet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order_by</a:t>
            </a:r>
            <a:endParaRPr lang="en-US" dirty="0"/>
          </a:p>
          <a:p>
            <a:r>
              <a:rPr lang="en-US" u="sng" dirty="0">
                <a:hlinkClick r:id="rId3"/>
              </a:rPr>
              <a:t>filter</a:t>
            </a:r>
            <a:endParaRPr lang="en-US" dirty="0"/>
          </a:p>
          <a:p>
            <a:r>
              <a:rPr lang="en-US" u="sng" dirty="0">
                <a:hlinkClick r:id="rId4"/>
              </a:rPr>
              <a:t>all</a:t>
            </a:r>
            <a:endParaRPr lang="en-US" dirty="0"/>
          </a:p>
          <a:p>
            <a:r>
              <a:rPr lang="en-US" u="sng" dirty="0">
                <a:hlinkClick r:id="rId5"/>
              </a:rPr>
              <a:t>get</a:t>
            </a:r>
            <a:endParaRPr lang="en-US" dirty="0"/>
          </a:p>
          <a:p>
            <a:r>
              <a:rPr lang="en-US" u="sng" dirty="0">
                <a:hlinkClick r:id="rId6"/>
              </a:rPr>
              <a:t>delete</a:t>
            </a:r>
            <a:endParaRPr lang="en-US" dirty="0"/>
          </a:p>
          <a:p>
            <a:r>
              <a:rPr lang="en-US" u="sng" dirty="0">
                <a:hlinkClick r:id="rId7"/>
              </a:rPr>
              <a:t>create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35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312834" cy="1400530"/>
          </a:xfrm>
        </p:spPr>
        <p:txBody>
          <a:bodyPr/>
          <a:lstStyle/>
          <a:p>
            <a:r>
              <a:rPr lang="en-US" altLang="zh-CN" dirty="0" smtClean="0"/>
              <a:t>Admin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4647410" cy="4540879"/>
          </a:xfrm>
        </p:spPr>
      </p:pic>
      <p:sp>
        <p:nvSpPr>
          <p:cNvPr id="5" name="TextBox 4"/>
          <p:cNvSpPr txBox="1"/>
          <p:nvPr/>
        </p:nvSpPr>
        <p:spPr>
          <a:xfrm>
            <a:off x="6192982" y="3006436"/>
            <a:ext cx="53617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hlinkClick r:id="rId3"/>
              </a:rPr>
              <a:t>Editing</a:t>
            </a:r>
            <a:r>
              <a:rPr lang="zh-CN" altLang="en-US" sz="4000" dirty="0" smtClean="0">
                <a:solidFill>
                  <a:schemeClr val="bg1"/>
                </a:solidFill>
                <a:hlinkClick r:id="rId3"/>
              </a:rPr>
              <a:t> </a:t>
            </a:r>
          </a:p>
          <a:p>
            <a:r>
              <a:rPr lang="en-US" sz="4000" dirty="0" smtClean="0">
                <a:solidFill>
                  <a:schemeClr val="bg1"/>
                </a:solidFill>
                <a:hlinkClick r:id="rId3"/>
              </a:rPr>
              <a:t>Publishing</a:t>
            </a:r>
            <a:endParaRPr lang="zh-CN" altLang="en-US" sz="4000" dirty="0" smtClean="0">
              <a:solidFill>
                <a:schemeClr val="bg1"/>
              </a:solidFill>
              <a:hlinkClick r:id="rId3"/>
            </a:endParaRPr>
          </a:p>
          <a:p>
            <a:r>
              <a:rPr lang="en-US" sz="4000" dirty="0" smtClean="0">
                <a:solidFill>
                  <a:schemeClr val="bg1"/>
                </a:solidFill>
                <a:hlinkClick r:id="rId3"/>
              </a:rPr>
              <a:t>Separation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39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Admin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948" y="4073236"/>
            <a:ext cx="7875052" cy="443061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617721"/>
            <a:ext cx="7144619" cy="209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8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Views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" y="1397648"/>
            <a:ext cx="7078032" cy="259787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1" y="4437039"/>
            <a:ext cx="7144619" cy="174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36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f</a:t>
            </a:r>
            <a:r>
              <a:rPr lang="en-US" i="1" dirty="0" smtClean="0"/>
              <a:t>ilter</a:t>
            </a:r>
            <a:endParaRPr lang="zh-CN" altLang="en-US" i="1" dirty="0" smtClean="0"/>
          </a:p>
          <a:p>
            <a:r>
              <a:rPr lang="en-US" altLang="zh-CN" i="1" dirty="0"/>
              <a:t>t</a:t>
            </a:r>
            <a:r>
              <a:rPr lang="en-US" altLang="zh-CN" i="1" dirty="0" smtClean="0"/>
              <a:t>ag</a:t>
            </a:r>
            <a:r>
              <a:rPr lang="zh-CN" altLang="en-US" i="1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371" y="1853248"/>
            <a:ext cx="6942283" cy="317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82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TemplateTags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02" y="2033356"/>
            <a:ext cx="9835356" cy="3854825"/>
          </a:xfrm>
        </p:spPr>
      </p:pic>
    </p:spTree>
    <p:extLst>
      <p:ext uri="{BB962C8B-B14F-4D97-AF65-F5344CB8AC3E}">
        <p14:creationId xmlns:p14="http://schemas.microsoft.com/office/powerpoint/2010/main" val="1625778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zh-CN" altLang="en-US" dirty="0" smtClean="0"/>
          </a:p>
          <a:p>
            <a:r>
              <a:rPr lang="en-US" altLang="zh-CN" dirty="0" smtClean="0"/>
              <a:t>CACHE</a:t>
            </a:r>
            <a:endParaRPr lang="zh-CN" altLang="en-US" dirty="0" smtClean="0"/>
          </a:p>
          <a:p>
            <a:r>
              <a:rPr lang="en-US" altLang="zh-CN" dirty="0" smtClean="0"/>
              <a:t>CONTEXT_PROCESSOR</a:t>
            </a:r>
            <a:endParaRPr lang="zh-CN" altLang="en-US" dirty="0" smtClean="0"/>
          </a:p>
          <a:p>
            <a:r>
              <a:rPr lang="en-US" altLang="zh-CN" dirty="0" smtClean="0"/>
              <a:t>Migrations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7301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Deploy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VirtualEnv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rvm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rbenv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</a:p>
          <a:p>
            <a:r>
              <a:rPr lang="en-US" altLang="zh-CN" dirty="0" err="1" smtClean="0"/>
              <a:t>Requirements.txt</a:t>
            </a:r>
            <a:r>
              <a:rPr lang="zh-CN" altLang="en-US" dirty="0" smtClean="0"/>
              <a:t> </a:t>
            </a:r>
            <a:r>
              <a:rPr lang="en-US" altLang="zh-CN" dirty="0" smtClean="0"/>
              <a:t>(pip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requirements.txt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en-US" altLang="zh-CN" dirty="0" err="1" smtClean="0"/>
              <a:t>Gunicorn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gunicorn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session.wsgi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–worker=4)</a:t>
            </a:r>
            <a:endParaRPr lang="zh-CN" altLang="en-US" dirty="0" smtClean="0"/>
          </a:p>
          <a:p>
            <a:r>
              <a:rPr lang="en-US" altLang="zh-CN" dirty="0" err="1" smtClean="0"/>
              <a:t>Nginx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StaicFiles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en-US" altLang="zh-CN" dirty="0" err="1" smtClean="0"/>
              <a:t>Fabricq</a:t>
            </a:r>
            <a:endParaRPr lang="zh-CN" altLang="en-US" dirty="0" smtClean="0"/>
          </a:p>
          <a:p>
            <a:r>
              <a:rPr lang="en-US" altLang="zh-CN" dirty="0" err="1" smtClean="0"/>
              <a:t>Settings.py</a:t>
            </a:r>
            <a:r>
              <a:rPr lang="zh-CN" altLang="en-US" dirty="0" smtClean="0"/>
              <a:t> </a:t>
            </a:r>
            <a:r>
              <a:rPr lang="en-US" altLang="zh-CN" dirty="0" smtClean="0"/>
              <a:t>(local,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prod,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staging)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6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Who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Django</a:t>
            </a:r>
            <a:r>
              <a:rPr lang="en-US" altLang="zh-CN" dirty="0" smtClean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65993"/>
            <a:ext cx="3258915" cy="115148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087" y="1365993"/>
            <a:ext cx="3298469" cy="19973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475" y="1365993"/>
            <a:ext cx="2738163" cy="18254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21" y="2766523"/>
            <a:ext cx="3203905" cy="6433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625211"/>
            <a:ext cx="3293668" cy="11546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475" y="3463143"/>
            <a:ext cx="2738163" cy="6485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475" y="4383364"/>
            <a:ext cx="2810576" cy="9506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746" y="3629056"/>
            <a:ext cx="3260810" cy="11367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746" y="4921451"/>
            <a:ext cx="1524000" cy="1473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492" y="5031571"/>
            <a:ext cx="1363079" cy="136307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5103724"/>
            <a:ext cx="3211618" cy="110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</a:t>
            </a:r>
            <a:r>
              <a:rPr lang="en-US" altLang="zh-CN" dirty="0" smtClean="0"/>
              <a:t>orn</a:t>
            </a:r>
            <a:r>
              <a:rPr lang="zh-CN" altLang="en-US" dirty="0" smtClean="0"/>
              <a:t> </a:t>
            </a:r>
            <a:r>
              <a:rPr lang="en-US" altLang="zh-CN" dirty="0" smtClean="0"/>
              <a:t>2003</a:t>
            </a:r>
            <a:endParaRPr lang="zh-CN" altLang="en-US" dirty="0" smtClean="0"/>
          </a:p>
          <a:p>
            <a:r>
              <a:rPr lang="zh-CN" altLang="en-US" dirty="0"/>
              <a:t>用于管理</a:t>
            </a:r>
            <a:r>
              <a:rPr lang="zh-CN" altLang="en-US" dirty="0">
                <a:hlinkClick r:id="rId3"/>
              </a:rPr>
              <a:t>劳伦斯出版集团</a:t>
            </a:r>
            <a:r>
              <a:rPr lang="zh-CN" altLang="en-US" dirty="0"/>
              <a:t>旗下新闻内容为主的</a:t>
            </a:r>
            <a:r>
              <a:rPr lang="zh-CN" altLang="en-US" dirty="0" smtClean="0"/>
              <a:t>网站</a:t>
            </a:r>
          </a:p>
          <a:p>
            <a:r>
              <a:rPr lang="en-US" altLang="zh-CN" dirty="0" smtClean="0"/>
              <a:t>Release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2005</a:t>
            </a:r>
            <a:r>
              <a:rPr lang="zh-CN" altLang="en-US" dirty="0" smtClean="0"/>
              <a:t> </a:t>
            </a:r>
            <a:r>
              <a:rPr lang="en-US" altLang="zh-CN" dirty="0" smtClean="0"/>
              <a:t>(BSD</a:t>
            </a:r>
            <a:r>
              <a:rPr lang="zh-CN" altLang="en-US" dirty="0" smtClean="0"/>
              <a:t> </a:t>
            </a:r>
            <a:r>
              <a:rPr lang="en-US" altLang="zh-CN" dirty="0" smtClean="0"/>
              <a:t>License)</a:t>
            </a:r>
            <a:endParaRPr lang="zh-CN" altLang="en-US" dirty="0" smtClean="0"/>
          </a:p>
          <a:p>
            <a:r>
              <a:rPr lang="zh-CN" altLang="en-US" dirty="0" smtClean="0"/>
              <a:t>音乐家</a:t>
            </a:r>
            <a:r>
              <a:rPr lang="en-US" dirty="0" err="1" smtClean="0"/>
              <a:t>Django</a:t>
            </a:r>
            <a:r>
              <a:rPr lang="en-US" dirty="0" smtClean="0"/>
              <a:t> Reinhardt</a:t>
            </a:r>
            <a:endParaRPr lang="zh-CN" altLang="en-US" dirty="0" smtClean="0"/>
          </a:p>
          <a:p>
            <a:r>
              <a:rPr lang="en-US" altLang="zh-CN" dirty="0" err="1"/>
              <a:t>Django</a:t>
            </a:r>
            <a:r>
              <a:rPr lang="zh-CN" altLang="en-US" dirty="0"/>
              <a:t>于</a:t>
            </a:r>
            <a:r>
              <a:rPr lang="en-US" altLang="zh-CN" dirty="0"/>
              <a:t>2008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17</a:t>
            </a:r>
            <a:r>
              <a:rPr lang="zh-CN" altLang="en-US" dirty="0"/>
              <a:t>日正式成立</a:t>
            </a:r>
            <a:r>
              <a:rPr lang="zh-CN" altLang="en-US" dirty="0" smtClean="0"/>
              <a:t>基金会</a:t>
            </a:r>
          </a:p>
          <a:p>
            <a:r>
              <a:rPr lang="en-US" altLang="zh-CN" dirty="0" err="1" smtClean="0"/>
              <a:t>D</a:t>
            </a:r>
            <a:r>
              <a:rPr lang="en-US" altLang="zh-CN" dirty="0" err="1" smtClean="0"/>
              <a:t>jango</a:t>
            </a:r>
            <a:r>
              <a:rPr lang="zh-CN" altLang="en-US" dirty="0" smtClean="0"/>
              <a:t> </a:t>
            </a:r>
            <a:r>
              <a:rPr lang="en-US" altLang="zh-CN" dirty="0" smtClean="0"/>
              <a:t>1.8</a:t>
            </a:r>
            <a:r>
              <a:rPr lang="zh-CN" altLang="en-US" dirty="0" smtClean="0"/>
              <a:t> </a:t>
            </a:r>
            <a:r>
              <a:rPr lang="en-US" altLang="zh-CN" dirty="0" smtClean="0"/>
              <a:t>LTS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868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MTV(MVC,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Model-View-Template)</a:t>
            </a:r>
            <a:endParaRPr lang="zh-CN" altLang="en-US" dirty="0" smtClean="0"/>
          </a:p>
          <a:p>
            <a:r>
              <a:rPr lang="en-US" altLang="zh-CN" dirty="0" smtClean="0"/>
              <a:t>ORM</a:t>
            </a:r>
            <a:endParaRPr lang="zh-CN" altLang="en-US" dirty="0" smtClean="0"/>
          </a:p>
          <a:p>
            <a:r>
              <a:rPr lang="en-US" altLang="zh-CN" dirty="0" smtClean="0"/>
              <a:t>URL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Vies</a:t>
            </a:r>
            <a:endParaRPr lang="zh-CN" altLang="en-US" dirty="0" smtClean="0"/>
          </a:p>
          <a:p>
            <a:r>
              <a:rPr lang="en-US" altLang="zh-CN" dirty="0" smtClean="0"/>
              <a:t>Templates</a:t>
            </a:r>
            <a:endParaRPr lang="zh-CN" altLang="en-US" dirty="0" smtClean="0"/>
          </a:p>
          <a:p>
            <a:r>
              <a:rPr lang="en-US" altLang="zh-CN" dirty="0" smtClean="0"/>
              <a:t>Forms</a:t>
            </a:r>
            <a:endParaRPr lang="zh-CN" altLang="en-US" dirty="0" smtClean="0"/>
          </a:p>
          <a:p>
            <a:r>
              <a:rPr lang="en-US" dirty="0"/>
              <a:t>Authentication</a:t>
            </a:r>
          </a:p>
          <a:p>
            <a:r>
              <a:rPr lang="en-US" altLang="zh-CN" dirty="0" smtClean="0"/>
              <a:t>Admin</a:t>
            </a:r>
            <a:endParaRPr lang="zh-CN" altLang="en-US" dirty="0" smtClean="0"/>
          </a:p>
          <a:p>
            <a:r>
              <a:rPr lang="en-US" dirty="0"/>
              <a:t>Internationalization</a:t>
            </a:r>
          </a:p>
          <a:p>
            <a:r>
              <a:rPr lang="en-US" dirty="0"/>
              <a:t>Security</a:t>
            </a:r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352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893" y="2946536"/>
            <a:ext cx="9404723" cy="1400530"/>
          </a:xfrm>
        </p:spPr>
        <p:txBody>
          <a:bodyPr/>
          <a:lstStyle/>
          <a:p>
            <a:r>
              <a:rPr lang="en-US" altLang="zh-CN" dirty="0" smtClean="0"/>
              <a:t>MTV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347" y="835888"/>
            <a:ext cx="3690362" cy="5213122"/>
          </a:xfrm>
        </p:spPr>
      </p:pic>
    </p:spTree>
    <p:extLst>
      <p:ext uri="{BB962C8B-B14F-4D97-AF65-F5344CB8AC3E}">
        <p14:creationId xmlns:p14="http://schemas.microsoft.com/office/powerpoint/2010/main" val="141212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Django</a:t>
            </a:r>
            <a:r>
              <a:rPr lang="zh-CN" altLang="en-US" dirty="0" smtClean="0"/>
              <a:t>  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20" y="1853248"/>
            <a:ext cx="3631769" cy="4195762"/>
          </a:xfrm>
        </p:spPr>
      </p:pic>
    </p:spTree>
    <p:extLst>
      <p:ext uri="{BB962C8B-B14F-4D97-AF65-F5344CB8AC3E}">
        <p14:creationId xmlns:p14="http://schemas.microsoft.com/office/powerpoint/2010/main" val="204759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Django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809211"/>
            <a:ext cx="4884763" cy="3342206"/>
          </a:xfrm>
        </p:spPr>
      </p:pic>
      <p:sp>
        <p:nvSpPr>
          <p:cNvPr id="5" name="TextBox 4"/>
          <p:cNvSpPr txBox="1"/>
          <p:nvPr/>
        </p:nvSpPr>
        <p:spPr>
          <a:xfrm>
            <a:off x="646110" y="1668582"/>
            <a:ext cx="488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django</a:t>
            </a:r>
            <a:r>
              <a:rPr lang="en-US" dirty="0"/>
              <a:t>-admin </a:t>
            </a:r>
            <a:r>
              <a:rPr lang="en-US" dirty="0" err="1"/>
              <a:t>startproject</a:t>
            </a:r>
            <a:r>
              <a:rPr lang="en-US" dirty="0"/>
              <a:t> session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6110" y="2238896"/>
            <a:ext cx="488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django</a:t>
            </a:r>
            <a:r>
              <a:rPr lang="en-US" dirty="0"/>
              <a:t>-admin </a:t>
            </a:r>
            <a:r>
              <a:rPr lang="en-US" dirty="0" err="1"/>
              <a:t>startapp</a:t>
            </a:r>
            <a:r>
              <a:rPr lang="en-US" dirty="0"/>
              <a:t> blog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838" y="1127137"/>
            <a:ext cx="3745780" cy="502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0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Admin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24" y="1634836"/>
            <a:ext cx="6084882" cy="489065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634836"/>
            <a:ext cx="7146994" cy="198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3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Django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CHOICES(select)</a:t>
            </a:r>
            <a:endParaRPr lang="zh-CN" altLang="en-US" dirty="0" smtClean="0"/>
          </a:p>
          <a:p>
            <a:r>
              <a:rPr lang="en-US" altLang="zh-CN" dirty="0" err="1" smtClean="0"/>
              <a:t>Help_text</a:t>
            </a:r>
            <a:endParaRPr lang="zh-CN" altLang="en-US" dirty="0" smtClean="0"/>
          </a:p>
          <a:p>
            <a:r>
              <a:rPr lang="en-US" altLang="zh-CN" dirty="0" smtClean="0"/>
              <a:t>Validators</a:t>
            </a:r>
            <a:endParaRPr lang="zh-CN" altLang="en-US" dirty="0" smtClean="0"/>
          </a:p>
          <a:p>
            <a:r>
              <a:rPr lang="en-US" altLang="zh-CN" dirty="0" err="1" smtClean="0"/>
              <a:t>Error_Messages</a:t>
            </a:r>
            <a:endParaRPr lang="zh-CN" altLang="en-US" dirty="0" smtClean="0"/>
          </a:p>
          <a:p>
            <a:r>
              <a:rPr lang="en-US" altLang="zh-C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08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160</TotalTime>
  <Words>159</Words>
  <Application>Microsoft Macintosh PowerPoint</Application>
  <PresentationFormat>Widescreen</PresentationFormat>
  <Paragraphs>70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Century Gothic</vt:lpstr>
      <vt:lpstr>Wingdings 3</vt:lpstr>
      <vt:lpstr>宋体</vt:lpstr>
      <vt:lpstr>Arial</vt:lpstr>
      <vt:lpstr>Ion</vt:lpstr>
      <vt:lpstr>Django Intro.</vt:lpstr>
      <vt:lpstr>Who use Django?</vt:lpstr>
      <vt:lpstr>History</vt:lpstr>
      <vt:lpstr>Django</vt:lpstr>
      <vt:lpstr>MTV</vt:lpstr>
      <vt:lpstr>Django  Project Architecture</vt:lpstr>
      <vt:lpstr>Django Project</vt:lpstr>
      <vt:lpstr>Admin</vt:lpstr>
      <vt:lpstr>Django Model</vt:lpstr>
      <vt:lpstr>Django Model</vt:lpstr>
      <vt:lpstr>QuerySet API</vt:lpstr>
      <vt:lpstr>Admin</vt:lpstr>
      <vt:lpstr>Admin</vt:lpstr>
      <vt:lpstr>URL &amp; Views</vt:lpstr>
      <vt:lpstr>Templates</vt:lpstr>
      <vt:lpstr>TemplateTags</vt:lpstr>
      <vt:lpstr>Others</vt:lpstr>
      <vt:lpstr>Deploy &amp; Local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Intro.</dc:title>
  <dc:creator>Phodal Huang</dc:creator>
  <cp:lastModifiedBy>Phodal Huang</cp:lastModifiedBy>
  <cp:revision>93</cp:revision>
  <dcterms:created xsi:type="dcterms:W3CDTF">2015-09-27T13:01:26Z</dcterms:created>
  <dcterms:modified xsi:type="dcterms:W3CDTF">2015-09-27T15:41:58Z</dcterms:modified>
</cp:coreProperties>
</file>