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31"/>
  </p:notesMasterIdLst>
  <p:sldIdLst>
    <p:sldId id="262" r:id="rId4"/>
    <p:sldId id="261" r:id="rId5"/>
    <p:sldId id="303" r:id="rId6"/>
    <p:sldId id="277" r:id="rId7"/>
    <p:sldId id="304" r:id="rId8"/>
    <p:sldId id="284" r:id="rId9"/>
    <p:sldId id="282" r:id="rId10"/>
    <p:sldId id="292" r:id="rId11"/>
    <p:sldId id="285" r:id="rId12"/>
    <p:sldId id="286" r:id="rId13"/>
    <p:sldId id="288" r:id="rId14"/>
    <p:sldId id="289" r:id="rId15"/>
    <p:sldId id="291" r:id="rId16"/>
    <p:sldId id="294" r:id="rId17"/>
    <p:sldId id="290" r:id="rId18"/>
    <p:sldId id="296" r:id="rId19"/>
    <p:sldId id="298" r:id="rId20"/>
    <p:sldId id="300" r:id="rId21"/>
    <p:sldId id="287" r:id="rId22"/>
    <p:sldId id="299" r:id="rId23"/>
    <p:sldId id="295" r:id="rId24"/>
    <p:sldId id="297" r:id="rId25"/>
    <p:sldId id="301" r:id="rId26"/>
    <p:sldId id="302" r:id="rId27"/>
    <p:sldId id="305" r:id="rId28"/>
    <p:sldId id="306" r:id="rId29"/>
    <p:sldId id="256" r:id="rId3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-128"/>
        <a:cs typeface="+mn-cs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93370"/>
  </p:normalViewPr>
  <p:slideViewPr>
    <p:cSldViewPr>
      <p:cViewPr varScale="1">
        <p:scale>
          <a:sx n="82" d="100"/>
          <a:sy n="82" d="100"/>
        </p:scale>
        <p:origin x="1344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B6B29-EB4A-7248-AC6E-664FEB9B385B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812D10-BA29-EC47-AA90-206A7C6F3E6A}">
      <dgm:prSet phldrT="[文本]"/>
      <dgm:spPr/>
      <dgm:t>
        <a:bodyPr/>
        <a:lstStyle/>
        <a:p>
          <a:r>
            <a:rPr lang="en-US" altLang="zh-CN" dirty="0" smtClean="0"/>
            <a:t>Blog</a:t>
          </a:r>
          <a:endParaRPr lang="zh-CN" altLang="en-US" dirty="0"/>
        </a:p>
      </dgm:t>
    </dgm:pt>
    <dgm:pt modelId="{4087474F-5B54-BA4D-B190-4F7BA8D292DE}" type="parTrans" cxnId="{C19481E8-2BD6-E141-B3F7-A61B47A59B9F}">
      <dgm:prSet/>
      <dgm:spPr/>
      <dgm:t>
        <a:bodyPr/>
        <a:lstStyle/>
        <a:p>
          <a:endParaRPr lang="zh-CN" altLang="en-US"/>
        </a:p>
      </dgm:t>
    </dgm:pt>
    <dgm:pt modelId="{3E84821B-D06F-A94B-84FD-F8BDDF58600E}" type="sibTrans" cxnId="{C19481E8-2BD6-E141-B3F7-A61B47A59B9F}">
      <dgm:prSet/>
      <dgm:spPr/>
      <dgm:t>
        <a:bodyPr/>
        <a:lstStyle/>
        <a:p>
          <a:endParaRPr lang="zh-CN" altLang="en-US"/>
        </a:p>
      </dgm:t>
    </dgm:pt>
    <dgm:pt modelId="{81A9614A-E7CA-774C-9A2F-9B549EA52913}">
      <dgm:prSet phldrT="[文本]"/>
      <dgm:spPr/>
      <dgm:t>
        <a:bodyPr/>
        <a:lstStyle/>
        <a:p>
          <a:r>
            <a:rPr lang="en-US" altLang="zh-CN" dirty="0" smtClean="0"/>
            <a:t>Social</a:t>
          </a:r>
          <a:endParaRPr lang="zh-CN" altLang="en-US" dirty="0"/>
        </a:p>
      </dgm:t>
    </dgm:pt>
    <dgm:pt modelId="{B8389C02-5B10-3543-B286-94E2694727BC}" type="parTrans" cxnId="{C0D24B5A-82BD-4B4D-8477-387BABE696F4}">
      <dgm:prSet/>
      <dgm:spPr/>
      <dgm:t>
        <a:bodyPr/>
        <a:lstStyle/>
        <a:p>
          <a:endParaRPr lang="zh-CN" altLang="en-US"/>
        </a:p>
      </dgm:t>
    </dgm:pt>
    <dgm:pt modelId="{465DA0A7-4643-EE40-BE79-5BB3747BA3C3}" type="sibTrans" cxnId="{C0D24B5A-82BD-4B4D-8477-387BABE696F4}">
      <dgm:prSet/>
      <dgm:spPr/>
      <dgm:t>
        <a:bodyPr/>
        <a:lstStyle/>
        <a:p>
          <a:endParaRPr lang="zh-CN" altLang="en-US"/>
        </a:p>
      </dgm:t>
    </dgm:pt>
    <dgm:pt modelId="{6DDE6C66-26FD-AA40-865B-2F433D5B1732}">
      <dgm:prSet phldrT="[文本]"/>
      <dgm:spPr/>
      <dgm:t>
        <a:bodyPr/>
        <a:lstStyle/>
        <a:p>
          <a:r>
            <a:rPr lang="en-US" altLang="zh-CN" dirty="0" err="1" smtClean="0"/>
            <a:t>GitHu</a:t>
          </a:r>
          <a:r>
            <a:rPr lang="en-US" altLang="zh-CN" baseline="0" dirty="0" err="1" smtClean="0"/>
            <a:t>b</a:t>
          </a:r>
          <a:endParaRPr lang="zh-CN" altLang="en-US" dirty="0"/>
        </a:p>
      </dgm:t>
    </dgm:pt>
    <dgm:pt modelId="{0AC48AF0-40D4-2144-BA0A-D6B2A8D76836}" type="parTrans" cxnId="{AF71DB3B-DDF0-6D4E-A553-7706A6CBF4E1}">
      <dgm:prSet/>
      <dgm:spPr/>
      <dgm:t>
        <a:bodyPr/>
        <a:lstStyle/>
        <a:p>
          <a:endParaRPr lang="zh-CN" altLang="en-US"/>
        </a:p>
      </dgm:t>
    </dgm:pt>
    <dgm:pt modelId="{B3F41298-1882-C947-9B73-55794E371135}" type="sibTrans" cxnId="{AF71DB3B-DDF0-6D4E-A553-7706A6CBF4E1}">
      <dgm:prSet/>
      <dgm:spPr/>
      <dgm:t>
        <a:bodyPr/>
        <a:lstStyle/>
        <a:p>
          <a:endParaRPr lang="zh-CN" altLang="en-US"/>
        </a:p>
      </dgm:t>
    </dgm:pt>
    <dgm:pt modelId="{A7245F96-557D-694B-9F54-2D740098796C}" type="pres">
      <dgm:prSet presAssocID="{21AB6B29-EB4A-7248-AC6E-664FEB9B385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BC14A7-55C9-E246-B885-CDF679C738FC}" type="pres">
      <dgm:prSet presAssocID="{7B812D10-BA29-EC47-AA90-206A7C6F3E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65969-A918-194A-9B77-109F8B0B0B9F}" type="pres">
      <dgm:prSet presAssocID="{3E84821B-D06F-A94B-84FD-F8BDDF5860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0F574A5-34B1-4A46-BC21-E77011C64FEC}" type="pres">
      <dgm:prSet presAssocID="{3E84821B-D06F-A94B-84FD-F8BDDF5860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8486EE3-8C54-5444-8FBA-6816E2799539}" type="pres">
      <dgm:prSet presAssocID="{81A9614A-E7CA-774C-9A2F-9B549EA529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AFB6-CA64-7947-BC95-1DC8321098C4}" type="pres">
      <dgm:prSet presAssocID="{465DA0A7-4643-EE40-BE79-5BB3747BA3C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08C725-FF54-5047-90B0-0C7F8DEBB61A}" type="pres">
      <dgm:prSet presAssocID="{465DA0A7-4643-EE40-BE79-5BB3747BA3C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5EE9610-D545-5644-97B4-3F8E6820914C}" type="pres">
      <dgm:prSet presAssocID="{6DDE6C66-26FD-AA40-865B-2F433D5B17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278F8-595D-4740-9E0D-B248FAE0DB96}" type="pres">
      <dgm:prSet presAssocID="{B3F41298-1882-C947-9B73-55794E37113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B17FAD-1EE1-DB42-9772-641B367764C9}" type="pres">
      <dgm:prSet presAssocID="{B3F41298-1882-C947-9B73-55794E37113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0F50B8-E25F-F64B-9D68-532AC3CD9031}" type="presOf" srcId="{3E84821B-D06F-A94B-84FD-F8BDDF58600E}" destId="{ECE65969-A918-194A-9B77-109F8B0B0B9F}" srcOrd="0" destOrd="0" presId="urn:microsoft.com/office/officeart/2005/8/layout/cycle7"/>
    <dgm:cxn modelId="{AF71DB3B-DDF0-6D4E-A553-7706A6CBF4E1}" srcId="{21AB6B29-EB4A-7248-AC6E-664FEB9B385B}" destId="{6DDE6C66-26FD-AA40-865B-2F433D5B1732}" srcOrd="2" destOrd="0" parTransId="{0AC48AF0-40D4-2144-BA0A-D6B2A8D76836}" sibTransId="{B3F41298-1882-C947-9B73-55794E371135}"/>
    <dgm:cxn modelId="{F1F86ED8-46A0-A446-93B3-BB987439D1EB}" type="presOf" srcId="{B3F41298-1882-C947-9B73-55794E371135}" destId="{E4B17FAD-1EE1-DB42-9772-641B367764C9}" srcOrd="1" destOrd="0" presId="urn:microsoft.com/office/officeart/2005/8/layout/cycle7"/>
    <dgm:cxn modelId="{352D656F-2265-1E4B-AB24-B96138F00909}" type="presOf" srcId="{6DDE6C66-26FD-AA40-865B-2F433D5B1732}" destId="{D5EE9610-D545-5644-97B4-3F8E6820914C}" srcOrd="0" destOrd="0" presId="urn:microsoft.com/office/officeart/2005/8/layout/cycle7"/>
    <dgm:cxn modelId="{2376DA7D-8F0E-DF4A-830B-F8CBE1AB4933}" type="presOf" srcId="{465DA0A7-4643-EE40-BE79-5BB3747BA3C3}" destId="{A1C1AFB6-CA64-7947-BC95-1DC8321098C4}" srcOrd="0" destOrd="0" presId="urn:microsoft.com/office/officeart/2005/8/layout/cycle7"/>
    <dgm:cxn modelId="{C19481E8-2BD6-E141-B3F7-A61B47A59B9F}" srcId="{21AB6B29-EB4A-7248-AC6E-664FEB9B385B}" destId="{7B812D10-BA29-EC47-AA90-206A7C6F3E6A}" srcOrd="0" destOrd="0" parTransId="{4087474F-5B54-BA4D-B190-4F7BA8D292DE}" sibTransId="{3E84821B-D06F-A94B-84FD-F8BDDF58600E}"/>
    <dgm:cxn modelId="{CFC8244F-2C23-6E49-B2CF-1E966B602B15}" type="presOf" srcId="{465DA0A7-4643-EE40-BE79-5BB3747BA3C3}" destId="{5308C725-FF54-5047-90B0-0C7F8DEBB61A}" srcOrd="1" destOrd="0" presId="urn:microsoft.com/office/officeart/2005/8/layout/cycle7"/>
    <dgm:cxn modelId="{01D41D5D-1832-AE4A-8E0A-D52C5C9CA656}" type="presOf" srcId="{21AB6B29-EB4A-7248-AC6E-664FEB9B385B}" destId="{A7245F96-557D-694B-9F54-2D740098796C}" srcOrd="0" destOrd="0" presId="urn:microsoft.com/office/officeart/2005/8/layout/cycle7"/>
    <dgm:cxn modelId="{C0D24B5A-82BD-4B4D-8477-387BABE696F4}" srcId="{21AB6B29-EB4A-7248-AC6E-664FEB9B385B}" destId="{81A9614A-E7CA-774C-9A2F-9B549EA52913}" srcOrd="1" destOrd="0" parTransId="{B8389C02-5B10-3543-B286-94E2694727BC}" sibTransId="{465DA0A7-4643-EE40-BE79-5BB3747BA3C3}"/>
    <dgm:cxn modelId="{E38AB08C-76F1-AF41-B4E9-00B987D7B903}" type="presOf" srcId="{81A9614A-E7CA-774C-9A2F-9B549EA52913}" destId="{38486EE3-8C54-5444-8FBA-6816E2799539}" srcOrd="0" destOrd="0" presId="urn:microsoft.com/office/officeart/2005/8/layout/cycle7"/>
    <dgm:cxn modelId="{FF7AEFFE-0511-CC4A-B7FF-BA718B5AD8B5}" type="presOf" srcId="{7B812D10-BA29-EC47-AA90-206A7C6F3E6A}" destId="{3EBC14A7-55C9-E246-B885-CDF679C738FC}" srcOrd="0" destOrd="0" presId="urn:microsoft.com/office/officeart/2005/8/layout/cycle7"/>
    <dgm:cxn modelId="{2E898B83-3789-5345-BB47-A20FEEDCADE2}" type="presOf" srcId="{B3F41298-1882-C947-9B73-55794E371135}" destId="{F6E278F8-595D-4740-9E0D-B248FAE0DB96}" srcOrd="0" destOrd="0" presId="urn:microsoft.com/office/officeart/2005/8/layout/cycle7"/>
    <dgm:cxn modelId="{E97A8E94-C3CB-A343-9FC3-3EFAB6B233BC}" type="presOf" srcId="{3E84821B-D06F-A94B-84FD-F8BDDF58600E}" destId="{E0F574A5-34B1-4A46-BC21-E77011C64FEC}" srcOrd="1" destOrd="0" presId="urn:microsoft.com/office/officeart/2005/8/layout/cycle7"/>
    <dgm:cxn modelId="{A023631E-4807-6445-A227-4DD144768CF0}" type="presParOf" srcId="{A7245F96-557D-694B-9F54-2D740098796C}" destId="{3EBC14A7-55C9-E246-B885-CDF679C738FC}" srcOrd="0" destOrd="0" presId="urn:microsoft.com/office/officeart/2005/8/layout/cycle7"/>
    <dgm:cxn modelId="{FC6BB4B5-A5DD-0B4C-8650-6A51449EDA6E}" type="presParOf" srcId="{A7245F96-557D-694B-9F54-2D740098796C}" destId="{ECE65969-A918-194A-9B77-109F8B0B0B9F}" srcOrd="1" destOrd="0" presId="urn:microsoft.com/office/officeart/2005/8/layout/cycle7"/>
    <dgm:cxn modelId="{2F09070D-8302-B74E-BF2D-BA6851E5EB53}" type="presParOf" srcId="{ECE65969-A918-194A-9B77-109F8B0B0B9F}" destId="{E0F574A5-34B1-4A46-BC21-E77011C64FEC}" srcOrd="0" destOrd="0" presId="urn:microsoft.com/office/officeart/2005/8/layout/cycle7"/>
    <dgm:cxn modelId="{83BB71DB-4F45-C745-B590-1CB1DA428927}" type="presParOf" srcId="{A7245F96-557D-694B-9F54-2D740098796C}" destId="{38486EE3-8C54-5444-8FBA-6816E2799539}" srcOrd="2" destOrd="0" presId="urn:microsoft.com/office/officeart/2005/8/layout/cycle7"/>
    <dgm:cxn modelId="{BC44B7AA-C3D9-2F4A-80CF-2A0EBA33EB85}" type="presParOf" srcId="{A7245F96-557D-694B-9F54-2D740098796C}" destId="{A1C1AFB6-CA64-7947-BC95-1DC8321098C4}" srcOrd="3" destOrd="0" presId="urn:microsoft.com/office/officeart/2005/8/layout/cycle7"/>
    <dgm:cxn modelId="{57EFB78B-8397-4E48-89D9-D08DCD89E598}" type="presParOf" srcId="{A1C1AFB6-CA64-7947-BC95-1DC8321098C4}" destId="{5308C725-FF54-5047-90B0-0C7F8DEBB61A}" srcOrd="0" destOrd="0" presId="urn:microsoft.com/office/officeart/2005/8/layout/cycle7"/>
    <dgm:cxn modelId="{1A304ACB-F8CF-0948-A944-C5C5FDDD6A9A}" type="presParOf" srcId="{A7245F96-557D-694B-9F54-2D740098796C}" destId="{D5EE9610-D545-5644-97B4-3F8E6820914C}" srcOrd="4" destOrd="0" presId="urn:microsoft.com/office/officeart/2005/8/layout/cycle7"/>
    <dgm:cxn modelId="{34CDED4D-0FED-3542-AA68-4F5C70214C5A}" type="presParOf" srcId="{A7245F96-557D-694B-9F54-2D740098796C}" destId="{F6E278F8-595D-4740-9E0D-B248FAE0DB96}" srcOrd="5" destOrd="0" presId="urn:microsoft.com/office/officeart/2005/8/layout/cycle7"/>
    <dgm:cxn modelId="{FA4A2CAD-EB96-4749-837A-4F2BA9DCE0E4}" type="presParOf" srcId="{F6E278F8-595D-4740-9E0D-B248FAE0DB96}" destId="{E4B17FAD-1EE1-DB42-9772-641B367764C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990C8-7D6D-9C45-A5A7-84C81060BE23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BF2808-B721-8A45-A813-9265D80E8BA1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9BE7F879-117B-DD4F-B45C-14B190EC15CE}" type="parTrans" cxnId="{A7E6F97E-6070-5346-A6B0-9E8A457B87C1}">
      <dgm:prSet/>
      <dgm:spPr/>
      <dgm:t>
        <a:bodyPr/>
        <a:lstStyle/>
        <a:p>
          <a:endParaRPr lang="zh-CN" altLang="en-US"/>
        </a:p>
      </dgm:t>
    </dgm:pt>
    <dgm:pt modelId="{179F7AD7-F8AF-B34A-AAEA-05DA0A5260D1}" type="sibTrans" cxnId="{A7E6F97E-6070-5346-A6B0-9E8A457B87C1}">
      <dgm:prSet/>
      <dgm:spPr/>
      <dgm:t>
        <a:bodyPr/>
        <a:lstStyle/>
        <a:p>
          <a:endParaRPr lang="zh-CN" altLang="en-US"/>
        </a:p>
      </dgm:t>
    </dgm:pt>
    <dgm:pt modelId="{CF6E64F3-A237-DC49-8666-555D1966BA7E}">
      <dgm:prSet phldrT="[文本]"/>
      <dgm:spPr/>
      <dgm:t>
        <a:bodyPr/>
        <a:lstStyle/>
        <a:p>
          <a:r>
            <a:rPr lang="zh-CN" altLang="en-US" dirty="0" smtClean="0"/>
            <a:t>博客</a:t>
          </a:r>
          <a:endParaRPr lang="zh-CN" altLang="en-US" dirty="0"/>
        </a:p>
      </dgm:t>
    </dgm:pt>
    <dgm:pt modelId="{4CBC0875-88F9-D54B-9B83-CE55D996EA44}" type="parTrans" cxnId="{76001B33-6C08-364B-9F0F-812DFA92D98B}">
      <dgm:prSet/>
      <dgm:spPr/>
      <dgm:t>
        <a:bodyPr/>
        <a:lstStyle/>
        <a:p>
          <a:endParaRPr lang="zh-CN" altLang="en-US"/>
        </a:p>
      </dgm:t>
    </dgm:pt>
    <dgm:pt modelId="{0355D9A6-F0E4-5D4D-908B-646D51F7B1F3}" type="sibTrans" cxnId="{76001B33-6C08-364B-9F0F-812DFA92D98B}">
      <dgm:prSet/>
      <dgm:spPr/>
      <dgm:t>
        <a:bodyPr/>
        <a:lstStyle/>
        <a:p>
          <a:endParaRPr lang="zh-CN" altLang="en-US"/>
        </a:p>
      </dgm:t>
    </dgm:pt>
    <dgm:pt modelId="{4A4F5501-9A4B-8A4D-B9F9-6AE6638054E0}">
      <dgm:prSet phldrT="[文本]"/>
      <dgm:spPr/>
      <dgm:t>
        <a:bodyPr/>
        <a:lstStyle/>
        <a:p>
          <a:r>
            <a:rPr lang="en-US" altLang="zh-CN" dirty="0" err="1" smtClean="0"/>
            <a:t>Weibo</a:t>
          </a:r>
          <a:endParaRPr lang="en-US" altLang="zh-CN" dirty="0" smtClean="0"/>
        </a:p>
        <a:p>
          <a:r>
            <a:rPr lang="en-US" altLang="zh-CN" dirty="0" err="1" smtClean="0"/>
            <a:t>Github</a:t>
          </a:r>
          <a:endParaRPr lang="zh-CN" altLang="en-US" dirty="0"/>
        </a:p>
      </dgm:t>
    </dgm:pt>
    <dgm:pt modelId="{5BF916B1-0C0D-FD42-8DE2-6982159B5895}" type="parTrans" cxnId="{1F0BBC67-4241-1848-A70B-1598AB3193FC}">
      <dgm:prSet/>
      <dgm:spPr/>
      <dgm:t>
        <a:bodyPr/>
        <a:lstStyle/>
        <a:p>
          <a:endParaRPr lang="zh-CN" altLang="en-US"/>
        </a:p>
      </dgm:t>
    </dgm:pt>
    <dgm:pt modelId="{CEC00655-5B39-204C-B464-8327698CDB6C}" type="sibTrans" cxnId="{1F0BBC67-4241-1848-A70B-1598AB3193FC}">
      <dgm:prSet/>
      <dgm:spPr/>
      <dgm:t>
        <a:bodyPr/>
        <a:lstStyle/>
        <a:p>
          <a:endParaRPr lang="zh-CN" altLang="en-US"/>
        </a:p>
      </dgm:t>
    </dgm:pt>
    <dgm:pt modelId="{B8939680-09C3-1343-BCD7-B8A0FECAC42A}">
      <dgm:prSet phldrT="[文本]"/>
      <dgm:spPr/>
      <dgm:t>
        <a:bodyPr/>
        <a:lstStyle/>
        <a:p>
          <a:r>
            <a:rPr lang="zh-CN" altLang="en-US" dirty="0" smtClean="0"/>
            <a:t>微博</a:t>
          </a:r>
          <a:endParaRPr lang="zh-CN" altLang="en-US" dirty="0"/>
        </a:p>
      </dgm:t>
    </dgm:pt>
    <dgm:pt modelId="{951F72DF-0E3C-4144-89C4-F5E9A0D5922A}" type="parTrans" cxnId="{8653B7FD-BA45-D04D-95B6-B6E080149034}">
      <dgm:prSet/>
      <dgm:spPr/>
      <dgm:t>
        <a:bodyPr/>
        <a:lstStyle/>
        <a:p>
          <a:endParaRPr lang="zh-CN" altLang="en-US"/>
        </a:p>
      </dgm:t>
    </dgm:pt>
    <dgm:pt modelId="{835BECE4-A14C-214D-95F8-96323FF9A811}" type="sibTrans" cxnId="{8653B7FD-BA45-D04D-95B6-B6E080149034}">
      <dgm:prSet/>
      <dgm:spPr/>
      <dgm:t>
        <a:bodyPr/>
        <a:lstStyle/>
        <a:p>
          <a:endParaRPr lang="zh-CN" altLang="en-US"/>
        </a:p>
      </dgm:t>
    </dgm:pt>
    <dgm:pt modelId="{D714A2C4-20BF-7341-9EA3-BC14666684E4}">
      <dgm:prSet phldrT="[文本]"/>
      <dgm:spPr/>
      <dgm:t>
        <a:bodyPr/>
        <a:lstStyle/>
        <a:p>
          <a:r>
            <a:rPr lang="en-US" altLang="zh-CN" dirty="0" err="1" smtClean="0"/>
            <a:t>Github</a:t>
          </a:r>
          <a:endParaRPr lang="en-US" altLang="zh-CN" dirty="0" smtClean="0"/>
        </a:p>
        <a:p>
          <a:r>
            <a:rPr lang="en-US" altLang="zh-CN" dirty="0" smtClean="0"/>
            <a:t>Blog</a:t>
          </a:r>
          <a:endParaRPr lang="zh-CN" altLang="en-US" dirty="0"/>
        </a:p>
      </dgm:t>
    </dgm:pt>
    <dgm:pt modelId="{6703FEA1-CA03-1F4C-A99B-DB89A7F56D60}" type="parTrans" cxnId="{971EF0EB-C903-2D41-8E54-7CE1DEBB539B}">
      <dgm:prSet/>
      <dgm:spPr/>
      <dgm:t>
        <a:bodyPr/>
        <a:lstStyle/>
        <a:p>
          <a:endParaRPr lang="zh-CN" altLang="en-US"/>
        </a:p>
      </dgm:t>
    </dgm:pt>
    <dgm:pt modelId="{5C4D957B-9BF1-9D49-AFEA-3FD26093126E}" type="sibTrans" cxnId="{971EF0EB-C903-2D41-8E54-7CE1DEBB539B}">
      <dgm:prSet/>
      <dgm:spPr/>
      <dgm:t>
        <a:bodyPr/>
        <a:lstStyle/>
        <a:p>
          <a:endParaRPr lang="zh-CN" altLang="en-US"/>
        </a:p>
      </dgm:t>
    </dgm:pt>
    <dgm:pt modelId="{32BDF575-AC88-F142-A89B-02C0286F865F}">
      <dgm:prSet phldrT="[文本]"/>
      <dgm:spPr/>
      <dgm:t>
        <a:bodyPr/>
        <a:lstStyle/>
        <a:p>
          <a:r>
            <a:rPr lang="en-US" altLang="zh-CN" dirty="0" err="1" smtClean="0"/>
            <a:t>Github</a:t>
          </a:r>
          <a:endParaRPr lang="zh-CN" altLang="en-US" dirty="0"/>
        </a:p>
      </dgm:t>
    </dgm:pt>
    <dgm:pt modelId="{9C5A928C-FF28-3B48-84DA-6DBB1CAAA211}" type="parTrans" cxnId="{4323120A-0F98-404C-8B5E-3A8A13EAC99C}">
      <dgm:prSet/>
      <dgm:spPr/>
      <dgm:t>
        <a:bodyPr/>
        <a:lstStyle/>
        <a:p>
          <a:endParaRPr lang="zh-CN" altLang="en-US"/>
        </a:p>
      </dgm:t>
    </dgm:pt>
    <dgm:pt modelId="{052AE4BD-E391-7747-8EE3-33164CFD1E7B}" type="sibTrans" cxnId="{4323120A-0F98-404C-8B5E-3A8A13EAC99C}">
      <dgm:prSet/>
      <dgm:spPr/>
      <dgm:t>
        <a:bodyPr/>
        <a:lstStyle/>
        <a:p>
          <a:endParaRPr lang="zh-CN" altLang="en-US"/>
        </a:p>
      </dgm:t>
    </dgm:pt>
    <dgm:pt modelId="{27FE72BA-7E53-A445-B474-5B8B5F0B0E06}">
      <dgm:prSet phldrT="[文本]"/>
      <dgm:spPr/>
      <dgm:t>
        <a:bodyPr/>
        <a:lstStyle/>
        <a:p>
          <a:r>
            <a:rPr lang="zh-CN" altLang="en-US" dirty="0" smtClean="0"/>
            <a:t>博客</a:t>
          </a:r>
          <a:endParaRPr lang="en-US" altLang="zh-CN" dirty="0" smtClean="0"/>
        </a:p>
        <a:p>
          <a:r>
            <a:rPr lang="zh-CN" altLang="en-US" dirty="0" smtClean="0"/>
            <a:t>微博</a:t>
          </a:r>
          <a:endParaRPr lang="en-US" altLang="zh-CN" dirty="0" smtClean="0"/>
        </a:p>
      </dgm:t>
    </dgm:pt>
    <dgm:pt modelId="{220B3B4F-CE74-914B-BF54-092BC4D71031}" type="parTrans" cxnId="{CB0F52FC-56F3-5348-9CC6-C5903B5D2AF9}">
      <dgm:prSet/>
      <dgm:spPr/>
      <dgm:t>
        <a:bodyPr/>
        <a:lstStyle/>
        <a:p>
          <a:endParaRPr lang="zh-CN" altLang="en-US"/>
        </a:p>
      </dgm:t>
    </dgm:pt>
    <dgm:pt modelId="{CA1F5D84-3354-5441-AB35-8094AD6ACDFB}" type="sibTrans" cxnId="{CB0F52FC-56F3-5348-9CC6-C5903B5D2AF9}">
      <dgm:prSet/>
      <dgm:spPr/>
      <dgm:t>
        <a:bodyPr/>
        <a:lstStyle/>
        <a:p>
          <a:endParaRPr lang="zh-CN" altLang="en-US"/>
        </a:p>
      </dgm:t>
    </dgm:pt>
    <dgm:pt modelId="{146C63D1-D2CB-FE46-B203-F555909BA4C0}">
      <dgm:prSet/>
      <dgm:spPr/>
      <dgm:t>
        <a:bodyPr/>
        <a:lstStyle/>
        <a:p>
          <a:r>
            <a:rPr lang="en-US" altLang="zh-CN" dirty="0" smtClean="0"/>
            <a:t>Social</a:t>
          </a:r>
          <a:endParaRPr lang="zh-CN" altLang="en-US" dirty="0"/>
        </a:p>
      </dgm:t>
    </dgm:pt>
    <dgm:pt modelId="{930F552F-D316-BB4F-9F0A-49B4E6F5C720}" type="parTrans" cxnId="{1E6EDE3E-9640-6549-8711-95BF5E693BD4}">
      <dgm:prSet/>
      <dgm:spPr/>
      <dgm:t>
        <a:bodyPr/>
        <a:lstStyle/>
        <a:p>
          <a:endParaRPr lang="zh-CN" altLang="en-US"/>
        </a:p>
      </dgm:t>
    </dgm:pt>
    <dgm:pt modelId="{C754DCD0-0E2F-E14B-ADBE-25743BA482BC}" type="sibTrans" cxnId="{1E6EDE3E-9640-6549-8711-95BF5E693BD4}">
      <dgm:prSet/>
      <dgm:spPr/>
      <dgm:t>
        <a:bodyPr/>
        <a:lstStyle/>
        <a:p>
          <a:endParaRPr lang="zh-CN" altLang="en-US"/>
        </a:p>
      </dgm:t>
    </dgm:pt>
    <dgm:pt modelId="{C7051EC4-80CC-A143-A13B-F1D7153F8441}">
      <dgm:prSet/>
      <dgm:spPr/>
      <dgm:t>
        <a:bodyPr/>
        <a:lstStyle/>
        <a:p>
          <a:r>
            <a:rPr lang="en-US" altLang="zh-CN" dirty="0" err="1" smtClean="0"/>
            <a:t>Github</a:t>
          </a:r>
          <a:endParaRPr lang="en-US" altLang="zh-CN" dirty="0" smtClean="0"/>
        </a:p>
        <a:p>
          <a:r>
            <a:rPr lang="en-US" altLang="zh-CN" dirty="0" smtClean="0"/>
            <a:t>Blog</a:t>
          </a:r>
          <a:endParaRPr lang="zh-CN" altLang="en-US" dirty="0"/>
        </a:p>
      </dgm:t>
    </dgm:pt>
    <dgm:pt modelId="{29F4426F-0777-3B44-B153-0645C745D6C8}" type="parTrans" cxnId="{22E48FC0-B8B7-FD4D-A88A-71DA9D9B16FC}">
      <dgm:prSet/>
      <dgm:spPr/>
      <dgm:t>
        <a:bodyPr/>
        <a:lstStyle/>
        <a:p>
          <a:endParaRPr lang="zh-CN" altLang="en-US"/>
        </a:p>
      </dgm:t>
    </dgm:pt>
    <dgm:pt modelId="{3FBDEB1A-102C-2A49-9EC6-42AE22F48DBE}" type="sibTrans" cxnId="{22E48FC0-B8B7-FD4D-A88A-71DA9D9B16FC}">
      <dgm:prSet/>
      <dgm:spPr/>
      <dgm:t>
        <a:bodyPr/>
        <a:lstStyle/>
        <a:p>
          <a:endParaRPr lang="zh-CN" altLang="en-US"/>
        </a:p>
      </dgm:t>
    </dgm:pt>
    <dgm:pt modelId="{861360DE-8574-4045-AA84-7DBC0F63D20B}" type="pres">
      <dgm:prSet presAssocID="{5BF990C8-7D6D-9C45-A5A7-84C81060BE2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9DB7EE-233B-284C-B41C-A67FE78C134F}" type="pres">
      <dgm:prSet presAssocID="{8CBF2808-B721-8A45-A813-9265D80E8BA1}" presName="horFlow" presStyleCnt="0"/>
      <dgm:spPr/>
    </dgm:pt>
    <dgm:pt modelId="{62B05575-81F4-A444-8ED6-E35231DF3DAD}" type="pres">
      <dgm:prSet presAssocID="{8CBF2808-B721-8A45-A813-9265D80E8BA1}" presName="bigChev" presStyleLbl="node1" presStyleIdx="0" presStyleCnt="4"/>
      <dgm:spPr/>
      <dgm:t>
        <a:bodyPr/>
        <a:lstStyle/>
        <a:p>
          <a:endParaRPr lang="en-US"/>
        </a:p>
      </dgm:t>
    </dgm:pt>
    <dgm:pt modelId="{649BFA42-92D0-EB4C-8858-B44F63518195}" type="pres">
      <dgm:prSet presAssocID="{4CBC0875-88F9-D54B-9B83-CE55D996EA44}" presName="parTrans" presStyleCnt="0"/>
      <dgm:spPr/>
    </dgm:pt>
    <dgm:pt modelId="{94C9A4DF-CAC9-9E4C-ACF4-CB74F11CE466}" type="pres">
      <dgm:prSet presAssocID="{CF6E64F3-A237-DC49-8666-555D1966BA7E}" presName="node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770B9-C7FF-FF43-8FEE-49AE7FE222C4}" type="pres">
      <dgm:prSet presAssocID="{0355D9A6-F0E4-5D4D-908B-646D51F7B1F3}" presName="sibTrans" presStyleCnt="0"/>
      <dgm:spPr/>
    </dgm:pt>
    <dgm:pt modelId="{ACD2D6BA-6D81-234D-9DF8-53F9837C4664}" type="pres">
      <dgm:prSet presAssocID="{4A4F5501-9A4B-8A4D-B9F9-6AE6638054E0}" presName="node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A0CE6-1D70-D746-83CC-F7631D9C9C4A}" type="pres">
      <dgm:prSet presAssocID="{8CBF2808-B721-8A45-A813-9265D80E8BA1}" presName="vSp" presStyleCnt="0"/>
      <dgm:spPr/>
    </dgm:pt>
    <dgm:pt modelId="{1E8E7A1C-29F4-0546-8B04-A80F2CB88DED}" type="pres">
      <dgm:prSet presAssocID="{B8939680-09C3-1343-BCD7-B8A0FECAC42A}" presName="horFlow" presStyleCnt="0"/>
      <dgm:spPr/>
    </dgm:pt>
    <dgm:pt modelId="{8A4E1DAF-C2B1-BA41-9B9B-739980A2FF80}" type="pres">
      <dgm:prSet presAssocID="{B8939680-09C3-1343-BCD7-B8A0FECAC42A}" presName="bigChev" presStyleLbl="node1" presStyleIdx="1" presStyleCnt="4"/>
      <dgm:spPr/>
      <dgm:t>
        <a:bodyPr/>
        <a:lstStyle/>
        <a:p>
          <a:endParaRPr lang="en-US"/>
        </a:p>
      </dgm:t>
    </dgm:pt>
    <dgm:pt modelId="{CAE88570-9B90-134C-B62C-7B79645B49ED}" type="pres">
      <dgm:prSet presAssocID="{6703FEA1-CA03-1F4C-A99B-DB89A7F56D60}" presName="parTrans" presStyleCnt="0"/>
      <dgm:spPr/>
    </dgm:pt>
    <dgm:pt modelId="{85C52715-1995-9749-A8C1-807608D38734}" type="pres">
      <dgm:prSet presAssocID="{D714A2C4-20BF-7341-9EA3-BC14666684E4}" presName="node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4395-A1C9-8F4F-B96F-1FD18391AB71}" type="pres">
      <dgm:prSet presAssocID="{B8939680-09C3-1343-BCD7-B8A0FECAC42A}" presName="vSp" presStyleCnt="0"/>
      <dgm:spPr/>
    </dgm:pt>
    <dgm:pt modelId="{974745A8-C83A-B441-96A0-4805AA0C4F2B}" type="pres">
      <dgm:prSet presAssocID="{32BDF575-AC88-F142-A89B-02C0286F865F}" presName="horFlow" presStyleCnt="0"/>
      <dgm:spPr/>
    </dgm:pt>
    <dgm:pt modelId="{DB385D39-60B8-F14F-87CC-2B6084860834}" type="pres">
      <dgm:prSet presAssocID="{32BDF575-AC88-F142-A89B-02C0286F865F}" presName="bigChev" presStyleLbl="node1" presStyleIdx="2" presStyleCnt="4"/>
      <dgm:spPr/>
      <dgm:t>
        <a:bodyPr/>
        <a:lstStyle/>
        <a:p>
          <a:endParaRPr lang="en-US"/>
        </a:p>
      </dgm:t>
    </dgm:pt>
    <dgm:pt modelId="{C9BAD843-5CF2-314B-A686-6BCDB829CE40}" type="pres">
      <dgm:prSet presAssocID="{220B3B4F-CE74-914B-BF54-092BC4D71031}" presName="parTrans" presStyleCnt="0"/>
      <dgm:spPr/>
    </dgm:pt>
    <dgm:pt modelId="{B0D4C22D-414B-A74E-9BFE-75400A19C2E6}" type="pres">
      <dgm:prSet presAssocID="{27FE72BA-7E53-A445-B474-5B8B5F0B0E06}" presName="node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6606D-5CDB-8141-B0C5-97DED18EEC6A}" type="pres">
      <dgm:prSet presAssocID="{32BDF575-AC88-F142-A89B-02C0286F865F}" presName="vSp" presStyleCnt="0"/>
      <dgm:spPr/>
    </dgm:pt>
    <dgm:pt modelId="{F0F335FA-2398-8443-A360-4E6E0A77664A}" type="pres">
      <dgm:prSet presAssocID="{146C63D1-D2CB-FE46-B203-F555909BA4C0}" presName="horFlow" presStyleCnt="0"/>
      <dgm:spPr/>
    </dgm:pt>
    <dgm:pt modelId="{F5D872ED-21F6-1A40-BF76-B75ACF8AE304}" type="pres">
      <dgm:prSet presAssocID="{146C63D1-D2CB-FE46-B203-F555909BA4C0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48C2EE0E-8686-FA43-8AF8-49F74AAD888B}" type="pres">
      <dgm:prSet presAssocID="{29F4426F-0777-3B44-B153-0645C745D6C8}" presName="parTrans" presStyleCnt="0"/>
      <dgm:spPr/>
    </dgm:pt>
    <dgm:pt modelId="{2D8D0F9D-E09D-E644-9009-D4D8B2A9EEED}" type="pres">
      <dgm:prSet presAssocID="{C7051EC4-80CC-A143-A13B-F1D7153F8441}" presName="node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EF0EB-C903-2D41-8E54-7CE1DEBB539B}" srcId="{B8939680-09C3-1343-BCD7-B8A0FECAC42A}" destId="{D714A2C4-20BF-7341-9EA3-BC14666684E4}" srcOrd="0" destOrd="0" parTransId="{6703FEA1-CA03-1F4C-A99B-DB89A7F56D60}" sibTransId="{5C4D957B-9BF1-9D49-AFEA-3FD26093126E}"/>
    <dgm:cxn modelId="{DEA3C3E4-8564-1443-9C2C-A7627118A183}" type="presOf" srcId="{146C63D1-D2CB-FE46-B203-F555909BA4C0}" destId="{F5D872ED-21F6-1A40-BF76-B75ACF8AE304}" srcOrd="0" destOrd="0" presId="urn:microsoft.com/office/officeart/2005/8/layout/lProcess3"/>
    <dgm:cxn modelId="{8653B7FD-BA45-D04D-95B6-B6E080149034}" srcId="{5BF990C8-7D6D-9C45-A5A7-84C81060BE23}" destId="{B8939680-09C3-1343-BCD7-B8A0FECAC42A}" srcOrd="1" destOrd="0" parTransId="{951F72DF-0E3C-4144-89C4-F5E9A0D5922A}" sibTransId="{835BECE4-A14C-214D-95F8-96323FF9A811}"/>
    <dgm:cxn modelId="{4323120A-0F98-404C-8B5E-3A8A13EAC99C}" srcId="{5BF990C8-7D6D-9C45-A5A7-84C81060BE23}" destId="{32BDF575-AC88-F142-A89B-02C0286F865F}" srcOrd="2" destOrd="0" parTransId="{9C5A928C-FF28-3B48-84DA-6DBB1CAAA211}" sibTransId="{052AE4BD-E391-7747-8EE3-33164CFD1E7B}"/>
    <dgm:cxn modelId="{4630FA1B-642C-F148-99E4-55D575EFD583}" type="presOf" srcId="{27FE72BA-7E53-A445-B474-5B8B5F0B0E06}" destId="{B0D4C22D-414B-A74E-9BFE-75400A19C2E6}" srcOrd="0" destOrd="0" presId="urn:microsoft.com/office/officeart/2005/8/layout/lProcess3"/>
    <dgm:cxn modelId="{7BE19FCF-EE95-1241-AF9B-337288BD0DF2}" type="presOf" srcId="{C7051EC4-80CC-A143-A13B-F1D7153F8441}" destId="{2D8D0F9D-E09D-E644-9009-D4D8B2A9EEED}" srcOrd="0" destOrd="0" presId="urn:microsoft.com/office/officeart/2005/8/layout/lProcess3"/>
    <dgm:cxn modelId="{CEEEFDBF-196A-0D4E-9106-7E24D873C9FB}" type="presOf" srcId="{B8939680-09C3-1343-BCD7-B8A0FECAC42A}" destId="{8A4E1DAF-C2B1-BA41-9B9B-739980A2FF80}" srcOrd="0" destOrd="0" presId="urn:microsoft.com/office/officeart/2005/8/layout/lProcess3"/>
    <dgm:cxn modelId="{C2352262-3D9D-6C43-BEEC-9D5031B59632}" type="presOf" srcId="{D714A2C4-20BF-7341-9EA3-BC14666684E4}" destId="{85C52715-1995-9749-A8C1-807608D38734}" srcOrd="0" destOrd="0" presId="urn:microsoft.com/office/officeart/2005/8/layout/lProcess3"/>
    <dgm:cxn modelId="{0F5C0F97-F936-8443-B98F-E47AEB026247}" type="presOf" srcId="{32BDF575-AC88-F142-A89B-02C0286F865F}" destId="{DB385D39-60B8-F14F-87CC-2B6084860834}" srcOrd="0" destOrd="0" presId="urn:microsoft.com/office/officeart/2005/8/layout/lProcess3"/>
    <dgm:cxn modelId="{CB0F52FC-56F3-5348-9CC6-C5903B5D2AF9}" srcId="{32BDF575-AC88-F142-A89B-02C0286F865F}" destId="{27FE72BA-7E53-A445-B474-5B8B5F0B0E06}" srcOrd="0" destOrd="0" parTransId="{220B3B4F-CE74-914B-BF54-092BC4D71031}" sibTransId="{CA1F5D84-3354-5441-AB35-8094AD6ACDFB}"/>
    <dgm:cxn modelId="{A7E6F97E-6070-5346-A6B0-9E8A457B87C1}" srcId="{5BF990C8-7D6D-9C45-A5A7-84C81060BE23}" destId="{8CBF2808-B721-8A45-A813-9265D80E8BA1}" srcOrd="0" destOrd="0" parTransId="{9BE7F879-117B-DD4F-B45C-14B190EC15CE}" sibTransId="{179F7AD7-F8AF-B34A-AAEA-05DA0A5260D1}"/>
    <dgm:cxn modelId="{DDD62BD3-3E3A-E549-B3D8-3DE0488F8001}" type="presOf" srcId="{4A4F5501-9A4B-8A4D-B9F9-6AE6638054E0}" destId="{ACD2D6BA-6D81-234D-9DF8-53F9837C4664}" srcOrd="0" destOrd="0" presId="urn:microsoft.com/office/officeart/2005/8/layout/lProcess3"/>
    <dgm:cxn modelId="{22E48FC0-B8B7-FD4D-A88A-71DA9D9B16FC}" srcId="{146C63D1-D2CB-FE46-B203-F555909BA4C0}" destId="{C7051EC4-80CC-A143-A13B-F1D7153F8441}" srcOrd="0" destOrd="0" parTransId="{29F4426F-0777-3B44-B153-0645C745D6C8}" sibTransId="{3FBDEB1A-102C-2A49-9EC6-42AE22F48DBE}"/>
    <dgm:cxn modelId="{1E6EDE3E-9640-6549-8711-95BF5E693BD4}" srcId="{5BF990C8-7D6D-9C45-A5A7-84C81060BE23}" destId="{146C63D1-D2CB-FE46-B203-F555909BA4C0}" srcOrd="3" destOrd="0" parTransId="{930F552F-D316-BB4F-9F0A-49B4E6F5C720}" sibTransId="{C754DCD0-0E2F-E14B-ADBE-25743BA482BC}"/>
    <dgm:cxn modelId="{F7C5CD29-AB78-784A-A330-7E2305CFA195}" type="presOf" srcId="{5BF990C8-7D6D-9C45-A5A7-84C81060BE23}" destId="{861360DE-8574-4045-AA84-7DBC0F63D20B}" srcOrd="0" destOrd="0" presId="urn:microsoft.com/office/officeart/2005/8/layout/lProcess3"/>
    <dgm:cxn modelId="{54C9BB14-BCEB-D44B-980B-DF9F4F7FF7F5}" type="presOf" srcId="{CF6E64F3-A237-DC49-8666-555D1966BA7E}" destId="{94C9A4DF-CAC9-9E4C-ACF4-CB74F11CE466}" srcOrd="0" destOrd="0" presId="urn:microsoft.com/office/officeart/2005/8/layout/lProcess3"/>
    <dgm:cxn modelId="{1F0BBC67-4241-1848-A70B-1598AB3193FC}" srcId="{8CBF2808-B721-8A45-A813-9265D80E8BA1}" destId="{4A4F5501-9A4B-8A4D-B9F9-6AE6638054E0}" srcOrd="1" destOrd="0" parTransId="{5BF916B1-0C0D-FD42-8DE2-6982159B5895}" sibTransId="{CEC00655-5B39-204C-B464-8327698CDB6C}"/>
    <dgm:cxn modelId="{4D19D2CB-7895-334E-943B-991571138E08}" type="presOf" srcId="{8CBF2808-B721-8A45-A813-9265D80E8BA1}" destId="{62B05575-81F4-A444-8ED6-E35231DF3DAD}" srcOrd="0" destOrd="0" presId="urn:microsoft.com/office/officeart/2005/8/layout/lProcess3"/>
    <dgm:cxn modelId="{76001B33-6C08-364B-9F0F-812DFA92D98B}" srcId="{8CBF2808-B721-8A45-A813-9265D80E8BA1}" destId="{CF6E64F3-A237-DC49-8666-555D1966BA7E}" srcOrd="0" destOrd="0" parTransId="{4CBC0875-88F9-D54B-9B83-CE55D996EA44}" sibTransId="{0355D9A6-F0E4-5D4D-908B-646D51F7B1F3}"/>
    <dgm:cxn modelId="{8DBA6CA3-5C7C-DC4C-9556-D9530A01E38E}" type="presParOf" srcId="{861360DE-8574-4045-AA84-7DBC0F63D20B}" destId="{9F9DB7EE-233B-284C-B41C-A67FE78C134F}" srcOrd="0" destOrd="0" presId="urn:microsoft.com/office/officeart/2005/8/layout/lProcess3"/>
    <dgm:cxn modelId="{31403020-70E7-D344-84F0-31B63426D41D}" type="presParOf" srcId="{9F9DB7EE-233B-284C-B41C-A67FE78C134F}" destId="{62B05575-81F4-A444-8ED6-E35231DF3DAD}" srcOrd="0" destOrd="0" presId="urn:microsoft.com/office/officeart/2005/8/layout/lProcess3"/>
    <dgm:cxn modelId="{E5B54806-DE1C-0748-BC92-7B46DA315D58}" type="presParOf" srcId="{9F9DB7EE-233B-284C-B41C-A67FE78C134F}" destId="{649BFA42-92D0-EB4C-8858-B44F63518195}" srcOrd="1" destOrd="0" presId="urn:microsoft.com/office/officeart/2005/8/layout/lProcess3"/>
    <dgm:cxn modelId="{49A61FAC-52E5-4443-9BC9-8296FB420522}" type="presParOf" srcId="{9F9DB7EE-233B-284C-B41C-A67FE78C134F}" destId="{94C9A4DF-CAC9-9E4C-ACF4-CB74F11CE466}" srcOrd="2" destOrd="0" presId="urn:microsoft.com/office/officeart/2005/8/layout/lProcess3"/>
    <dgm:cxn modelId="{B09C3B02-3282-1E43-B5C4-DDAEF0C5072F}" type="presParOf" srcId="{9F9DB7EE-233B-284C-B41C-A67FE78C134F}" destId="{7F2770B9-C7FF-FF43-8FEE-49AE7FE222C4}" srcOrd="3" destOrd="0" presId="urn:microsoft.com/office/officeart/2005/8/layout/lProcess3"/>
    <dgm:cxn modelId="{CDE122CC-5C8E-EB4A-87BB-9258ADFBF99D}" type="presParOf" srcId="{9F9DB7EE-233B-284C-B41C-A67FE78C134F}" destId="{ACD2D6BA-6D81-234D-9DF8-53F9837C4664}" srcOrd="4" destOrd="0" presId="urn:microsoft.com/office/officeart/2005/8/layout/lProcess3"/>
    <dgm:cxn modelId="{5F886F86-9B38-3F4B-9A66-3A016E10C499}" type="presParOf" srcId="{861360DE-8574-4045-AA84-7DBC0F63D20B}" destId="{420A0CE6-1D70-D746-83CC-F7631D9C9C4A}" srcOrd="1" destOrd="0" presId="urn:microsoft.com/office/officeart/2005/8/layout/lProcess3"/>
    <dgm:cxn modelId="{9EFCDD40-CE76-9D42-B2F4-0281621C4661}" type="presParOf" srcId="{861360DE-8574-4045-AA84-7DBC0F63D20B}" destId="{1E8E7A1C-29F4-0546-8B04-A80F2CB88DED}" srcOrd="2" destOrd="0" presId="urn:microsoft.com/office/officeart/2005/8/layout/lProcess3"/>
    <dgm:cxn modelId="{3C29C79D-5113-594B-8B15-05D5B424E8CF}" type="presParOf" srcId="{1E8E7A1C-29F4-0546-8B04-A80F2CB88DED}" destId="{8A4E1DAF-C2B1-BA41-9B9B-739980A2FF80}" srcOrd="0" destOrd="0" presId="urn:microsoft.com/office/officeart/2005/8/layout/lProcess3"/>
    <dgm:cxn modelId="{6409225C-46E7-CF45-BDAA-D6B4C13098FE}" type="presParOf" srcId="{1E8E7A1C-29F4-0546-8B04-A80F2CB88DED}" destId="{CAE88570-9B90-134C-B62C-7B79645B49ED}" srcOrd="1" destOrd="0" presId="urn:microsoft.com/office/officeart/2005/8/layout/lProcess3"/>
    <dgm:cxn modelId="{FE0B4366-63F5-1940-BF82-F44E36AD6A71}" type="presParOf" srcId="{1E8E7A1C-29F4-0546-8B04-A80F2CB88DED}" destId="{85C52715-1995-9749-A8C1-807608D38734}" srcOrd="2" destOrd="0" presId="urn:microsoft.com/office/officeart/2005/8/layout/lProcess3"/>
    <dgm:cxn modelId="{2AE538D6-DDA9-D742-96A2-CB9337F29DEB}" type="presParOf" srcId="{861360DE-8574-4045-AA84-7DBC0F63D20B}" destId="{D2084395-A1C9-8F4F-B96F-1FD18391AB71}" srcOrd="3" destOrd="0" presId="urn:microsoft.com/office/officeart/2005/8/layout/lProcess3"/>
    <dgm:cxn modelId="{E4F2FD5A-FACA-6E4A-AF13-330AC5FD0D91}" type="presParOf" srcId="{861360DE-8574-4045-AA84-7DBC0F63D20B}" destId="{974745A8-C83A-B441-96A0-4805AA0C4F2B}" srcOrd="4" destOrd="0" presId="urn:microsoft.com/office/officeart/2005/8/layout/lProcess3"/>
    <dgm:cxn modelId="{B3F8E9AE-E2C2-8047-89F8-DC621AC89210}" type="presParOf" srcId="{974745A8-C83A-B441-96A0-4805AA0C4F2B}" destId="{DB385D39-60B8-F14F-87CC-2B6084860834}" srcOrd="0" destOrd="0" presId="urn:microsoft.com/office/officeart/2005/8/layout/lProcess3"/>
    <dgm:cxn modelId="{EB4259D6-151E-D94F-90E7-E9C1F628E513}" type="presParOf" srcId="{974745A8-C83A-B441-96A0-4805AA0C4F2B}" destId="{C9BAD843-5CF2-314B-A686-6BCDB829CE40}" srcOrd="1" destOrd="0" presId="urn:microsoft.com/office/officeart/2005/8/layout/lProcess3"/>
    <dgm:cxn modelId="{C5DEC1EA-1FC3-0E4B-B1D6-01EEAE23D4EA}" type="presParOf" srcId="{974745A8-C83A-B441-96A0-4805AA0C4F2B}" destId="{B0D4C22D-414B-A74E-9BFE-75400A19C2E6}" srcOrd="2" destOrd="0" presId="urn:microsoft.com/office/officeart/2005/8/layout/lProcess3"/>
    <dgm:cxn modelId="{2D3B3556-1E56-2649-9CD3-EA777DD92955}" type="presParOf" srcId="{861360DE-8574-4045-AA84-7DBC0F63D20B}" destId="{D776606D-5CDB-8141-B0C5-97DED18EEC6A}" srcOrd="5" destOrd="0" presId="urn:microsoft.com/office/officeart/2005/8/layout/lProcess3"/>
    <dgm:cxn modelId="{2DAD4B37-DB10-2341-9D6C-C39509E4E49C}" type="presParOf" srcId="{861360DE-8574-4045-AA84-7DBC0F63D20B}" destId="{F0F335FA-2398-8443-A360-4E6E0A77664A}" srcOrd="6" destOrd="0" presId="urn:microsoft.com/office/officeart/2005/8/layout/lProcess3"/>
    <dgm:cxn modelId="{E4E3A947-77C7-864B-A3D2-319CBED9201B}" type="presParOf" srcId="{F0F335FA-2398-8443-A360-4E6E0A77664A}" destId="{F5D872ED-21F6-1A40-BF76-B75ACF8AE304}" srcOrd="0" destOrd="0" presId="urn:microsoft.com/office/officeart/2005/8/layout/lProcess3"/>
    <dgm:cxn modelId="{BD43CD53-B22F-4F4C-B628-58578DCDD8A4}" type="presParOf" srcId="{F0F335FA-2398-8443-A360-4E6E0A77664A}" destId="{48C2EE0E-8686-FA43-8AF8-49F74AAD888B}" srcOrd="1" destOrd="0" presId="urn:microsoft.com/office/officeart/2005/8/layout/lProcess3"/>
    <dgm:cxn modelId="{144385C0-CD91-1247-9D84-7A66339B1B27}" type="presParOf" srcId="{F0F335FA-2398-8443-A360-4E6E0A77664A}" destId="{2D8D0F9D-E09D-E644-9009-D4D8B2A9EEE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805C4-8ECE-5B46-B033-1A4C6E4B54B0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54F7C6-5B8E-E749-8730-618DE28523BC}">
      <dgm:prSet phldrT="[文本]"/>
      <dgm:spPr/>
      <dgm:t>
        <a:bodyPr/>
        <a:lstStyle/>
        <a:p>
          <a:r>
            <a:rPr lang="zh-CN" altLang="en-US" dirty="0" smtClean="0"/>
            <a:t>博客 </a:t>
          </a:r>
          <a:r>
            <a:rPr lang="en-US" altLang="zh-CN" dirty="0" smtClean="0"/>
            <a:t>-&gt;</a:t>
          </a:r>
          <a:r>
            <a:rPr lang="zh-CN" altLang="en-US" dirty="0" smtClean="0"/>
            <a:t>头条</a:t>
          </a:r>
          <a:endParaRPr lang="zh-CN" altLang="en-US" dirty="0"/>
        </a:p>
      </dgm:t>
    </dgm:pt>
    <dgm:pt modelId="{56FB9A6F-1224-C747-BAC8-D64C047B2E81}" type="parTrans" cxnId="{A4C36236-1145-6445-991A-8A5EF806788A}">
      <dgm:prSet/>
      <dgm:spPr/>
      <dgm:t>
        <a:bodyPr/>
        <a:lstStyle/>
        <a:p>
          <a:endParaRPr lang="zh-CN" altLang="en-US"/>
        </a:p>
      </dgm:t>
    </dgm:pt>
    <dgm:pt modelId="{F71C8816-6E33-524B-9351-DEA74C88E2BA}" type="sibTrans" cxnId="{A4C36236-1145-6445-991A-8A5EF806788A}">
      <dgm:prSet/>
      <dgm:spPr/>
      <dgm:t>
        <a:bodyPr/>
        <a:lstStyle/>
        <a:p>
          <a:endParaRPr lang="zh-CN" altLang="en-US"/>
        </a:p>
      </dgm:t>
    </dgm:pt>
    <dgm:pt modelId="{FD44C2C9-8794-6047-8702-C90283DBE728}">
      <dgm:prSet phldrT="[文本]"/>
      <dgm:spPr/>
      <dgm:t>
        <a:bodyPr/>
        <a:lstStyle/>
        <a:p>
          <a:r>
            <a:rPr lang="zh-CN" altLang="en-US" dirty="0" smtClean="0"/>
            <a:t>头条 </a:t>
          </a:r>
          <a:r>
            <a:rPr lang="en-US" altLang="zh-CN" dirty="0" smtClean="0"/>
            <a:t>-&gt;</a:t>
          </a:r>
          <a:r>
            <a:rPr lang="zh-CN" altLang="en-US" dirty="0" smtClean="0"/>
            <a:t> </a:t>
          </a:r>
          <a:r>
            <a:rPr lang="en-US" altLang="zh-CN" dirty="0" smtClean="0"/>
            <a:t>@</a:t>
          </a:r>
          <a:r>
            <a:rPr lang="zh-CN" altLang="en-US" dirty="0" smtClean="0"/>
            <a:t>你</a:t>
          </a:r>
          <a:endParaRPr lang="zh-CN" altLang="en-US" dirty="0"/>
        </a:p>
      </dgm:t>
    </dgm:pt>
    <dgm:pt modelId="{353116AE-5E17-774F-A7A4-74040E1A7CDF}" type="parTrans" cxnId="{3BD268AA-5181-6848-A20F-ABBB679A105C}">
      <dgm:prSet/>
      <dgm:spPr/>
      <dgm:t>
        <a:bodyPr/>
        <a:lstStyle/>
        <a:p>
          <a:endParaRPr lang="zh-CN" altLang="en-US"/>
        </a:p>
      </dgm:t>
    </dgm:pt>
    <dgm:pt modelId="{CAF7EB6D-CD73-E34D-895A-E6DF8C77E5A7}" type="sibTrans" cxnId="{3BD268AA-5181-6848-A20F-ABBB679A105C}">
      <dgm:prSet/>
      <dgm:spPr/>
      <dgm:t>
        <a:bodyPr/>
        <a:lstStyle/>
        <a:p>
          <a:endParaRPr lang="zh-CN" altLang="en-US"/>
        </a:p>
      </dgm:t>
    </dgm:pt>
    <dgm:pt modelId="{834A88C2-961B-3D4A-B49A-8D5E34D50ABF}">
      <dgm:prSet/>
      <dgm:spPr/>
      <dgm:t>
        <a:bodyPr/>
        <a:lstStyle/>
        <a:p>
          <a:r>
            <a:rPr lang="zh-CN" altLang="en-US" dirty="0" smtClean="0"/>
            <a:t>你 </a:t>
          </a:r>
          <a:r>
            <a:rPr lang="en-US" altLang="zh-CN" dirty="0" smtClean="0"/>
            <a:t>-&gt;</a:t>
          </a:r>
          <a:r>
            <a:rPr lang="zh-CN" altLang="en-US" dirty="0" smtClean="0"/>
            <a:t> 涨粉</a:t>
          </a:r>
          <a:endParaRPr lang="zh-CN" altLang="en-US" dirty="0"/>
        </a:p>
      </dgm:t>
    </dgm:pt>
    <dgm:pt modelId="{58B7DA93-FF61-3044-B6AE-D095013F9457}" type="parTrans" cxnId="{E3AFD950-4224-D84A-9AF3-30B1020F6132}">
      <dgm:prSet/>
      <dgm:spPr/>
      <dgm:t>
        <a:bodyPr/>
        <a:lstStyle/>
        <a:p>
          <a:endParaRPr lang="zh-CN" altLang="en-US"/>
        </a:p>
      </dgm:t>
    </dgm:pt>
    <dgm:pt modelId="{B97C719A-37DF-1A45-B1D9-3B522FD63E88}" type="sibTrans" cxnId="{E3AFD950-4224-D84A-9AF3-30B1020F6132}">
      <dgm:prSet/>
      <dgm:spPr/>
      <dgm:t>
        <a:bodyPr/>
        <a:lstStyle/>
        <a:p>
          <a:endParaRPr lang="zh-CN" altLang="en-US"/>
        </a:p>
      </dgm:t>
    </dgm:pt>
    <dgm:pt modelId="{D750EF9E-6F7A-CA45-88C2-758F30BD271B}" type="pres">
      <dgm:prSet presAssocID="{6D5805C4-8ECE-5B46-B033-1A4C6E4B54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9765D9-5CBD-2346-9CF8-4B389543AFF7}" type="pres">
      <dgm:prSet presAssocID="{9754F7C6-5B8E-E749-8730-618DE28523B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AFE13-A53E-5F40-8C98-3C88FB9F29C4}" type="pres">
      <dgm:prSet presAssocID="{F71C8816-6E33-524B-9351-DEA74C88E2B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41BD757-E273-8942-A4C5-3F088AA3FC59}" type="pres">
      <dgm:prSet presAssocID="{F71C8816-6E33-524B-9351-DEA74C88E2B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730519A-0118-724B-9924-496A4C9CB38B}" type="pres">
      <dgm:prSet presAssocID="{FD44C2C9-8794-6047-8702-C90283DBE7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E8420-1368-4041-A185-B1315F71AC07}" type="pres">
      <dgm:prSet presAssocID="{CAF7EB6D-CD73-E34D-895A-E6DF8C77E5A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6F506A0-4BF0-FD46-BAAC-3CBC982A3932}" type="pres">
      <dgm:prSet presAssocID="{CAF7EB6D-CD73-E34D-895A-E6DF8C77E5A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31B305F-63A2-5646-9329-BD3DE7290F4E}" type="pres">
      <dgm:prSet presAssocID="{834A88C2-961B-3D4A-B49A-8D5E34D50A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76334-46C9-9943-A8AE-B09C3F89CF24}" type="pres">
      <dgm:prSet presAssocID="{B97C719A-37DF-1A45-B1D9-3B522FD63E8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B30E07A-3FA2-E646-8A48-E8EFDC5BCF8F}" type="pres">
      <dgm:prSet presAssocID="{B97C719A-37DF-1A45-B1D9-3B522FD63E8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A06B48E-73DE-9E42-B82C-6797A79829AC}" type="presOf" srcId="{CAF7EB6D-CD73-E34D-895A-E6DF8C77E5A7}" destId="{03BE8420-1368-4041-A185-B1315F71AC07}" srcOrd="0" destOrd="0" presId="urn:microsoft.com/office/officeart/2005/8/layout/cycle7"/>
    <dgm:cxn modelId="{FFA39B28-1771-1549-9A42-8E7DD7CEA590}" type="presOf" srcId="{B97C719A-37DF-1A45-B1D9-3B522FD63E88}" destId="{1B30E07A-3FA2-E646-8A48-E8EFDC5BCF8F}" srcOrd="1" destOrd="0" presId="urn:microsoft.com/office/officeart/2005/8/layout/cycle7"/>
    <dgm:cxn modelId="{620799C6-3622-E543-9290-343F9140F238}" type="presOf" srcId="{FD44C2C9-8794-6047-8702-C90283DBE728}" destId="{9730519A-0118-724B-9924-496A4C9CB38B}" srcOrd="0" destOrd="0" presId="urn:microsoft.com/office/officeart/2005/8/layout/cycle7"/>
    <dgm:cxn modelId="{A6B235F1-6268-E548-9959-75D504021DCE}" type="presOf" srcId="{F71C8816-6E33-524B-9351-DEA74C88E2BA}" destId="{CCBAFE13-A53E-5F40-8C98-3C88FB9F29C4}" srcOrd="0" destOrd="0" presId="urn:microsoft.com/office/officeart/2005/8/layout/cycle7"/>
    <dgm:cxn modelId="{41A9B740-AA1C-C74C-8365-0BE3DA144E7E}" type="presOf" srcId="{CAF7EB6D-CD73-E34D-895A-E6DF8C77E5A7}" destId="{76F506A0-4BF0-FD46-BAAC-3CBC982A3932}" srcOrd="1" destOrd="0" presId="urn:microsoft.com/office/officeart/2005/8/layout/cycle7"/>
    <dgm:cxn modelId="{A4C36236-1145-6445-991A-8A5EF806788A}" srcId="{6D5805C4-8ECE-5B46-B033-1A4C6E4B54B0}" destId="{9754F7C6-5B8E-E749-8730-618DE28523BC}" srcOrd="0" destOrd="0" parTransId="{56FB9A6F-1224-C747-BAC8-D64C047B2E81}" sibTransId="{F71C8816-6E33-524B-9351-DEA74C88E2BA}"/>
    <dgm:cxn modelId="{74F3A41C-D855-7242-8195-41C00D28D943}" type="presOf" srcId="{F71C8816-6E33-524B-9351-DEA74C88E2BA}" destId="{141BD757-E273-8942-A4C5-3F088AA3FC59}" srcOrd="1" destOrd="0" presId="urn:microsoft.com/office/officeart/2005/8/layout/cycle7"/>
    <dgm:cxn modelId="{1E53C933-A4EF-DE44-9CEE-A8A0E24F90BA}" type="presOf" srcId="{9754F7C6-5B8E-E749-8730-618DE28523BC}" destId="{979765D9-5CBD-2346-9CF8-4B389543AFF7}" srcOrd="0" destOrd="0" presId="urn:microsoft.com/office/officeart/2005/8/layout/cycle7"/>
    <dgm:cxn modelId="{FA756F9D-FC7C-3B49-844D-96FF1A667C8D}" type="presOf" srcId="{834A88C2-961B-3D4A-B49A-8D5E34D50ABF}" destId="{531B305F-63A2-5646-9329-BD3DE7290F4E}" srcOrd="0" destOrd="0" presId="urn:microsoft.com/office/officeart/2005/8/layout/cycle7"/>
    <dgm:cxn modelId="{405470F1-4730-4A43-82DE-6A1221730FCD}" type="presOf" srcId="{B97C719A-37DF-1A45-B1D9-3B522FD63E88}" destId="{66F76334-46C9-9943-A8AE-B09C3F89CF24}" srcOrd="0" destOrd="0" presId="urn:microsoft.com/office/officeart/2005/8/layout/cycle7"/>
    <dgm:cxn modelId="{1542C10D-8391-2443-B044-C26444968AFE}" type="presOf" srcId="{6D5805C4-8ECE-5B46-B033-1A4C6E4B54B0}" destId="{D750EF9E-6F7A-CA45-88C2-758F30BD271B}" srcOrd="0" destOrd="0" presId="urn:microsoft.com/office/officeart/2005/8/layout/cycle7"/>
    <dgm:cxn modelId="{3BD268AA-5181-6848-A20F-ABBB679A105C}" srcId="{6D5805C4-8ECE-5B46-B033-1A4C6E4B54B0}" destId="{FD44C2C9-8794-6047-8702-C90283DBE728}" srcOrd="1" destOrd="0" parTransId="{353116AE-5E17-774F-A7A4-74040E1A7CDF}" sibTransId="{CAF7EB6D-CD73-E34D-895A-E6DF8C77E5A7}"/>
    <dgm:cxn modelId="{E3AFD950-4224-D84A-9AF3-30B1020F6132}" srcId="{6D5805C4-8ECE-5B46-B033-1A4C6E4B54B0}" destId="{834A88C2-961B-3D4A-B49A-8D5E34D50ABF}" srcOrd="2" destOrd="0" parTransId="{58B7DA93-FF61-3044-B6AE-D095013F9457}" sibTransId="{B97C719A-37DF-1A45-B1D9-3B522FD63E88}"/>
    <dgm:cxn modelId="{D6E0634B-9706-2D48-9DA6-899709608B40}" type="presParOf" srcId="{D750EF9E-6F7A-CA45-88C2-758F30BD271B}" destId="{979765D9-5CBD-2346-9CF8-4B389543AFF7}" srcOrd="0" destOrd="0" presId="urn:microsoft.com/office/officeart/2005/8/layout/cycle7"/>
    <dgm:cxn modelId="{397B21C3-C984-A644-B0DE-8C59822F4B46}" type="presParOf" srcId="{D750EF9E-6F7A-CA45-88C2-758F30BD271B}" destId="{CCBAFE13-A53E-5F40-8C98-3C88FB9F29C4}" srcOrd="1" destOrd="0" presId="urn:microsoft.com/office/officeart/2005/8/layout/cycle7"/>
    <dgm:cxn modelId="{367FDC7C-C74E-DE44-8E8F-8734FA4C0000}" type="presParOf" srcId="{CCBAFE13-A53E-5F40-8C98-3C88FB9F29C4}" destId="{141BD757-E273-8942-A4C5-3F088AA3FC59}" srcOrd="0" destOrd="0" presId="urn:microsoft.com/office/officeart/2005/8/layout/cycle7"/>
    <dgm:cxn modelId="{9C3E8A59-FDCA-5D46-81EC-876077C17E1A}" type="presParOf" srcId="{D750EF9E-6F7A-CA45-88C2-758F30BD271B}" destId="{9730519A-0118-724B-9924-496A4C9CB38B}" srcOrd="2" destOrd="0" presId="urn:microsoft.com/office/officeart/2005/8/layout/cycle7"/>
    <dgm:cxn modelId="{887EF904-15A5-B34A-BD5A-D16630A1FD03}" type="presParOf" srcId="{D750EF9E-6F7A-CA45-88C2-758F30BD271B}" destId="{03BE8420-1368-4041-A185-B1315F71AC07}" srcOrd="3" destOrd="0" presId="urn:microsoft.com/office/officeart/2005/8/layout/cycle7"/>
    <dgm:cxn modelId="{A57BE342-EC56-3D43-8D13-132617F70E33}" type="presParOf" srcId="{03BE8420-1368-4041-A185-B1315F71AC07}" destId="{76F506A0-4BF0-FD46-BAAC-3CBC982A3932}" srcOrd="0" destOrd="0" presId="urn:microsoft.com/office/officeart/2005/8/layout/cycle7"/>
    <dgm:cxn modelId="{33764A61-C56B-134E-BA14-B55D6B748771}" type="presParOf" srcId="{D750EF9E-6F7A-CA45-88C2-758F30BD271B}" destId="{531B305F-63A2-5646-9329-BD3DE7290F4E}" srcOrd="4" destOrd="0" presId="urn:microsoft.com/office/officeart/2005/8/layout/cycle7"/>
    <dgm:cxn modelId="{1A75B140-50A5-314F-AB8D-B365FF720248}" type="presParOf" srcId="{D750EF9E-6F7A-CA45-88C2-758F30BD271B}" destId="{66F76334-46C9-9943-A8AE-B09C3F89CF24}" srcOrd="5" destOrd="0" presId="urn:microsoft.com/office/officeart/2005/8/layout/cycle7"/>
    <dgm:cxn modelId="{ECDA4683-CE9F-7E44-BFC5-0F44CF4538BA}" type="presParOf" srcId="{66F76334-46C9-9943-A8AE-B09C3F89CF24}" destId="{1B30E07A-3FA2-E646-8A48-E8EFDC5BCF8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6DCBC3-8DDA-C743-93EB-16D45A08850E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C946D3FA-9F7A-9B41-8BEB-5D07B4716431}">
      <dgm:prSet phldrT="[文本]"/>
      <dgm:spPr/>
      <dgm:t>
        <a:bodyPr/>
        <a:lstStyle/>
        <a:p>
          <a:r>
            <a:rPr lang="zh-CN" altLang="en-US" dirty="0" smtClean="0"/>
            <a:t>大师</a:t>
          </a:r>
          <a:endParaRPr lang="zh-CN" altLang="en-US" dirty="0"/>
        </a:p>
      </dgm:t>
    </dgm:pt>
    <dgm:pt modelId="{F3F04984-8887-5946-8FAB-07A770B429DB}" type="parTrans" cxnId="{71D318E5-2166-2145-82D4-33BE24AD4334}">
      <dgm:prSet/>
      <dgm:spPr/>
      <dgm:t>
        <a:bodyPr/>
        <a:lstStyle/>
        <a:p>
          <a:endParaRPr lang="zh-CN" altLang="en-US"/>
        </a:p>
      </dgm:t>
    </dgm:pt>
    <dgm:pt modelId="{93F48C25-C475-6C46-9176-0A1A2E25CFAA}" type="sibTrans" cxnId="{71D318E5-2166-2145-82D4-33BE24AD4334}">
      <dgm:prSet/>
      <dgm:spPr/>
      <dgm:t>
        <a:bodyPr/>
        <a:lstStyle/>
        <a:p>
          <a:endParaRPr lang="zh-CN" altLang="en-US"/>
        </a:p>
      </dgm:t>
    </dgm:pt>
    <dgm:pt modelId="{2984B5C4-8959-3D4C-8837-00C0A7E01C39}">
      <dgm:prSet phldrT="[文本]"/>
      <dgm:spPr/>
      <dgm:t>
        <a:bodyPr/>
        <a:lstStyle/>
        <a:p>
          <a:r>
            <a:rPr lang="zh-CN" altLang="en-US" dirty="0" smtClean="0"/>
            <a:t>开发者</a:t>
          </a:r>
          <a:endParaRPr lang="zh-CN" altLang="en-US" dirty="0"/>
        </a:p>
      </dgm:t>
    </dgm:pt>
    <dgm:pt modelId="{77BC584E-7265-8A4E-A65B-A65DCB094FEF}" type="parTrans" cxnId="{F51ACD34-3C0F-4940-9CCC-FC56D88194CF}">
      <dgm:prSet/>
      <dgm:spPr/>
      <dgm:t>
        <a:bodyPr/>
        <a:lstStyle/>
        <a:p>
          <a:endParaRPr lang="zh-CN" altLang="en-US"/>
        </a:p>
      </dgm:t>
    </dgm:pt>
    <dgm:pt modelId="{A2165A18-BCA9-B64F-8D91-8298E643896B}" type="sibTrans" cxnId="{F51ACD34-3C0F-4940-9CCC-FC56D88194CF}">
      <dgm:prSet/>
      <dgm:spPr/>
      <dgm:t>
        <a:bodyPr/>
        <a:lstStyle/>
        <a:p>
          <a:endParaRPr lang="zh-CN" altLang="en-US"/>
        </a:p>
      </dgm:t>
    </dgm:pt>
    <dgm:pt modelId="{CFA8C171-AD45-584B-9AFA-0E1DE49069CC}">
      <dgm:prSet phldrT="[文本]"/>
      <dgm:spPr/>
      <dgm:t>
        <a:bodyPr/>
        <a:lstStyle/>
        <a:p>
          <a:r>
            <a:rPr lang="zh-CN" altLang="en-US" dirty="0" smtClean="0"/>
            <a:t>初学者</a:t>
          </a:r>
          <a:endParaRPr lang="zh-CN" altLang="en-US" dirty="0"/>
        </a:p>
      </dgm:t>
    </dgm:pt>
    <dgm:pt modelId="{2C429F7C-2082-D14A-9692-A3C616C0EC72}" type="parTrans" cxnId="{59A95605-D1E6-BF47-B68A-7AD2CC763ED3}">
      <dgm:prSet/>
      <dgm:spPr/>
      <dgm:t>
        <a:bodyPr/>
        <a:lstStyle/>
        <a:p>
          <a:endParaRPr lang="zh-CN" altLang="en-US"/>
        </a:p>
      </dgm:t>
    </dgm:pt>
    <dgm:pt modelId="{46BD94FB-C23D-954F-BD07-358641E12BC1}" type="sibTrans" cxnId="{59A95605-D1E6-BF47-B68A-7AD2CC763ED3}">
      <dgm:prSet/>
      <dgm:spPr/>
      <dgm:t>
        <a:bodyPr/>
        <a:lstStyle/>
        <a:p>
          <a:endParaRPr lang="zh-CN" altLang="en-US"/>
        </a:p>
      </dgm:t>
    </dgm:pt>
    <dgm:pt modelId="{BC1F9696-DFAD-E14F-8934-16865A8E9B6D}">
      <dgm:prSet/>
      <dgm:spPr/>
      <dgm:t>
        <a:bodyPr/>
        <a:lstStyle/>
        <a:p>
          <a:r>
            <a:rPr lang="zh-CN" altLang="en-US" dirty="0" smtClean="0"/>
            <a:t>高级</a:t>
          </a:r>
          <a:endParaRPr lang="zh-CN" altLang="en-US" dirty="0"/>
        </a:p>
      </dgm:t>
    </dgm:pt>
    <dgm:pt modelId="{EEF95B3E-9F3F-004C-993C-D5F81F8FA950}" type="parTrans" cxnId="{A2A79C0E-8D22-A145-853B-2B9555E23342}">
      <dgm:prSet/>
      <dgm:spPr/>
      <dgm:t>
        <a:bodyPr/>
        <a:lstStyle/>
        <a:p>
          <a:endParaRPr lang="zh-CN" altLang="en-US"/>
        </a:p>
      </dgm:t>
    </dgm:pt>
    <dgm:pt modelId="{87066AA4-B398-284B-B016-EBD84F6326F2}" type="sibTrans" cxnId="{A2A79C0E-8D22-A145-853B-2B9555E23342}">
      <dgm:prSet/>
      <dgm:spPr/>
      <dgm:t>
        <a:bodyPr/>
        <a:lstStyle/>
        <a:p>
          <a:endParaRPr lang="zh-CN" altLang="en-US"/>
        </a:p>
      </dgm:t>
    </dgm:pt>
    <dgm:pt modelId="{4831B44B-D15B-3945-96B8-6075240D94B4}" type="pres">
      <dgm:prSet presAssocID="{F96DCBC3-8DDA-C743-93EB-16D45A08850E}" presName="Name0" presStyleCnt="0">
        <dgm:presLayoutVars>
          <dgm:dir/>
          <dgm:animLvl val="lvl"/>
          <dgm:resizeHandles val="exact"/>
        </dgm:presLayoutVars>
      </dgm:prSet>
      <dgm:spPr/>
    </dgm:pt>
    <dgm:pt modelId="{D24C616C-0DE1-3E41-B93F-58A9690B491B}" type="pres">
      <dgm:prSet presAssocID="{C946D3FA-9F7A-9B41-8BEB-5D07B4716431}" presName="Name8" presStyleCnt="0"/>
      <dgm:spPr/>
    </dgm:pt>
    <dgm:pt modelId="{EC4A0825-3237-A14B-92B5-001823EFEAAF}" type="pres">
      <dgm:prSet presAssocID="{C946D3FA-9F7A-9B41-8BEB-5D07B471643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28798-B6AA-0F4A-B80A-08A803DF0DED}" type="pres">
      <dgm:prSet presAssocID="{C946D3FA-9F7A-9B41-8BEB-5D07B47164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4018A-AF0E-834E-80C8-73144CF98BF4}" type="pres">
      <dgm:prSet presAssocID="{BC1F9696-DFAD-E14F-8934-16865A8E9B6D}" presName="Name8" presStyleCnt="0"/>
      <dgm:spPr/>
    </dgm:pt>
    <dgm:pt modelId="{22EAF7E1-227D-9345-BE2E-4CEBFDB7C7B5}" type="pres">
      <dgm:prSet presAssocID="{BC1F9696-DFAD-E14F-8934-16865A8E9B6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E97E1-9954-7240-B2ED-4C16F96E9571}" type="pres">
      <dgm:prSet presAssocID="{BC1F9696-DFAD-E14F-8934-16865A8E9B6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9A15B-0E6F-3042-B002-5887B000A6A2}" type="pres">
      <dgm:prSet presAssocID="{2984B5C4-8959-3D4C-8837-00C0A7E01C39}" presName="Name8" presStyleCnt="0"/>
      <dgm:spPr/>
    </dgm:pt>
    <dgm:pt modelId="{5D798575-4122-A54D-9D54-425F271875AE}" type="pres">
      <dgm:prSet presAssocID="{2984B5C4-8959-3D4C-8837-00C0A7E01C39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6402A-26C8-1E4A-AFD6-6BD6DAD8961E}" type="pres">
      <dgm:prSet presAssocID="{2984B5C4-8959-3D4C-8837-00C0A7E01C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1459E4-177D-5D4F-8456-5D6EFA52F56B}" type="pres">
      <dgm:prSet presAssocID="{CFA8C171-AD45-584B-9AFA-0E1DE49069CC}" presName="Name8" presStyleCnt="0"/>
      <dgm:spPr/>
    </dgm:pt>
    <dgm:pt modelId="{E3E6CA0E-F31A-A44B-9EA5-744DC32BEADA}" type="pres">
      <dgm:prSet presAssocID="{CFA8C171-AD45-584B-9AFA-0E1DE49069C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7D42-C2AA-F344-98E0-EE59C37796B6}" type="pres">
      <dgm:prSet presAssocID="{CFA8C171-AD45-584B-9AFA-0E1DE49069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8B4360-F2CA-A34E-9E30-FCEEBF9FB7A4}" type="presOf" srcId="{F96DCBC3-8DDA-C743-93EB-16D45A08850E}" destId="{4831B44B-D15B-3945-96B8-6075240D94B4}" srcOrd="0" destOrd="0" presId="urn:microsoft.com/office/officeart/2005/8/layout/pyramid1"/>
    <dgm:cxn modelId="{E26446AF-E2B5-714A-BB79-58BA0753D8C9}" type="presOf" srcId="{2984B5C4-8959-3D4C-8837-00C0A7E01C39}" destId="{5D798575-4122-A54D-9D54-425F271875AE}" srcOrd="0" destOrd="0" presId="urn:microsoft.com/office/officeart/2005/8/layout/pyramid1"/>
    <dgm:cxn modelId="{59A95605-D1E6-BF47-B68A-7AD2CC763ED3}" srcId="{F96DCBC3-8DDA-C743-93EB-16D45A08850E}" destId="{CFA8C171-AD45-584B-9AFA-0E1DE49069CC}" srcOrd="3" destOrd="0" parTransId="{2C429F7C-2082-D14A-9692-A3C616C0EC72}" sibTransId="{46BD94FB-C23D-954F-BD07-358641E12BC1}"/>
    <dgm:cxn modelId="{74DB8EB1-E75B-C440-B181-7E36354542B3}" type="presOf" srcId="{C946D3FA-9F7A-9B41-8BEB-5D07B4716431}" destId="{EC4A0825-3237-A14B-92B5-001823EFEAAF}" srcOrd="0" destOrd="0" presId="urn:microsoft.com/office/officeart/2005/8/layout/pyramid1"/>
    <dgm:cxn modelId="{558E6AA6-72DA-CE44-9FCF-4FB176D3F2E0}" type="presOf" srcId="{BC1F9696-DFAD-E14F-8934-16865A8E9B6D}" destId="{A98E97E1-9954-7240-B2ED-4C16F96E9571}" srcOrd="1" destOrd="0" presId="urn:microsoft.com/office/officeart/2005/8/layout/pyramid1"/>
    <dgm:cxn modelId="{A2A79C0E-8D22-A145-853B-2B9555E23342}" srcId="{F96DCBC3-8DDA-C743-93EB-16D45A08850E}" destId="{BC1F9696-DFAD-E14F-8934-16865A8E9B6D}" srcOrd="1" destOrd="0" parTransId="{EEF95B3E-9F3F-004C-993C-D5F81F8FA950}" sibTransId="{87066AA4-B398-284B-B016-EBD84F6326F2}"/>
    <dgm:cxn modelId="{A971A708-FCA8-4244-95D2-CC95B5E85134}" type="presOf" srcId="{CFA8C171-AD45-584B-9AFA-0E1DE49069CC}" destId="{F1707D42-C2AA-F344-98E0-EE59C37796B6}" srcOrd="1" destOrd="0" presId="urn:microsoft.com/office/officeart/2005/8/layout/pyramid1"/>
    <dgm:cxn modelId="{F51ACD34-3C0F-4940-9CCC-FC56D88194CF}" srcId="{F96DCBC3-8DDA-C743-93EB-16D45A08850E}" destId="{2984B5C4-8959-3D4C-8837-00C0A7E01C39}" srcOrd="2" destOrd="0" parTransId="{77BC584E-7265-8A4E-A65B-A65DCB094FEF}" sibTransId="{A2165A18-BCA9-B64F-8D91-8298E643896B}"/>
    <dgm:cxn modelId="{A3C10EEF-0E25-D149-9310-557FC5910A26}" type="presOf" srcId="{BC1F9696-DFAD-E14F-8934-16865A8E9B6D}" destId="{22EAF7E1-227D-9345-BE2E-4CEBFDB7C7B5}" srcOrd="0" destOrd="0" presId="urn:microsoft.com/office/officeart/2005/8/layout/pyramid1"/>
    <dgm:cxn modelId="{70984BA9-5792-AA4C-857C-D5591003FE4F}" type="presOf" srcId="{C946D3FA-9F7A-9B41-8BEB-5D07B4716431}" destId="{42D28798-B6AA-0F4A-B80A-08A803DF0DED}" srcOrd="1" destOrd="0" presId="urn:microsoft.com/office/officeart/2005/8/layout/pyramid1"/>
    <dgm:cxn modelId="{C4522690-D677-5F40-A64B-B2DDADA2B34F}" type="presOf" srcId="{2984B5C4-8959-3D4C-8837-00C0A7E01C39}" destId="{1316402A-26C8-1E4A-AFD6-6BD6DAD8961E}" srcOrd="1" destOrd="0" presId="urn:microsoft.com/office/officeart/2005/8/layout/pyramid1"/>
    <dgm:cxn modelId="{FA84E5C8-261B-F843-989C-AC3816989D60}" type="presOf" srcId="{CFA8C171-AD45-584B-9AFA-0E1DE49069CC}" destId="{E3E6CA0E-F31A-A44B-9EA5-744DC32BEADA}" srcOrd="0" destOrd="0" presId="urn:microsoft.com/office/officeart/2005/8/layout/pyramid1"/>
    <dgm:cxn modelId="{71D318E5-2166-2145-82D4-33BE24AD4334}" srcId="{F96DCBC3-8DDA-C743-93EB-16D45A08850E}" destId="{C946D3FA-9F7A-9B41-8BEB-5D07B4716431}" srcOrd="0" destOrd="0" parTransId="{F3F04984-8887-5946-8FAB-07A770B429DB}" sibTransId="{93F48C25-C475-6C46-9176-0A1A2E25CFAA}"/>
    <dgm:cxn modelId="{13CDED87-4C3B-884C-80A6-91886FB2D20F}" type="presParOf" srcId="{4831B44B-D15B-3945-96B8-6075240D94B4}" destId="{D24C616C-0DE1-3E41-B93F-58A9690B491B}" srcOrd="0" destOrd="0" presId="urn:microsoft.com/office/officeart/2005/8/layout/pyramid1"/>
    <dgm:cxn modelId="{5EC130DD-419E-0C42-A28F-E4E608F1B7F9}" type="presParOf" srcId="{D24C616C-0DE1-3E41-B93F-58A9690B491B}" destId="{EC4A0825-3237-A14B-92B5-001823EFEAAF}" srcOrd="0" destOrd="0" presId="urn:microsoft.com/office/officeart/2005/8/layout/pyramid1"/>
    <dgm:cxn modelId="{B0723E78-C683-5447-B03D-F958E7D97D42}" type="presParOf" srcId="{D24C616C-0DE1-3E41-B93F-58A9690B491B}" destId="{42D28798-B6AA-0F4A-B80A-08A803DF0DED}" srcOrd="1" destOrd="0" presId="urn:microsoft.com/office/officeart/2005/8/layout/pyramid1"/>
    <dgm:cxn modelId="{03C7B1A2-E119-8344-A667-4F4B7AC86173}" type="presParOf" srcId="{4831B44B-D15B-3945-96B8-6075240D94B4}" destId="{59A4018A-AF0E-834E-80C8-73144CF98BF4}" srcOrd="1" destOrd="0" presId="urn:microsoft.com/office/officeart/2005/8/layout/pyramid1"/>
    <dgm:cxn modelId="{B37C0846-B289-944B-8202-7F0267CBADC3}" type="presParOf" srcId="{59A4018A-AF0E-834E-80C8-73144CF98BF4}" destId="{22EAF7E1-227D-9345-BE2E-4CEBFDB7C7B5}" srcOrd="0" destOrd="0" presId="urn:microsoft.com/office/officeart/2005/8/layout/pyramid1"/>
    <dgm:cxn modelId="{A189B642-9FE3-B449-BA6D-8244301AC2BF}" type="presParOf" srcId="{59A4018A-AF0E-834E-80C8-73144CF98BF4}" destId="{A98E97E1-9954-7240-B2ED-4C16F96E9571}" srcOrd="1" destOrd="0" presId="urn:microsoft.com/office/officeart/2005/8/layout/pyramid1"/>
    <dgm:cxn modelId="{20D7F20B-BE6C-4E4D-8D1E-FCFB4C83966C}" type="presParOf" srcId="{4831B44B-D15B-3945-96B8-6075240D94B4}" destId="{3229A15B-0E6F-3042-B002-5887B000A6A2}" srcOrd="2" destOrd="0" presId="urn:microsoft.com/office/officeart/2005/8/layout/pyramid1"/>
    <dgm:cxn modelId="{BF39E522-8CAF-C747-8D5D-1BFAA9B1BD24}" type="presParOf" srcId="{3229A15B-0E6F-3042-B002-5887B000A6A2}" destId="{5D798575-4122-A54D-9D54-425F271875AE}" srcOrd="0" destOrd="0" presId="urn:microsoft.com/office/officeart/2005/8/layout/pyramid1"/>
    <dgm:cxn modelId="{79449FEA-135B-BE4C-A39C-3AE3021AC015}" type="presParOf" srcId="{3229A15B-0E6F-3042-B002-5887B000A6A2}" destId="{1316402A-26C8-1E4A-AFD6-6BD6DAD8961E}" srcOrd="1" destOrd="0" presId="urn:microsoft.com/office/officeart/2005/8/layout/pyramid1"/>
    <dgm:cxn modelId="{396AE622-8D60-B248-A6FA-1D7D43E99F75}" type="presParOf" srcId="{4831B44B-D15B-3945-96B8-6075240D94B4}" destId="{C01459E4-177D-5D4F-8456-5D6EFA52F56B}" srcOrd="3" destOrd="0" presId="urn:microsoft.com/office/officeart/2005/8/layout/pyramid1"/>
    <dgm:cxn modelId="{245A6FFB-6B81-A842-A53C-9D0AA1348611}" type="presParOf" srcId="{C01459E4-177D-5D4F-8456-5D6EFA52F56B}" destId="{E3E6CA0E-F31A-A44B-9EA5-744DC32BEADA}" srcOrd="0" destOrd="0" presId="urn:microsoft.com/office/officeart/2005/8/layout/pyramid1"/>
    <dgm:cxn modelId="{9411FEFF-B706-E345-86E0-F3D1B35686E3}" type="presParOf" srcId="{C01459E4-177D-5D4F-8456-5D6EFA52F56B}" destId="{F1707D42-C2AA-F344-98E0-EE59C37796B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AB6B29-EB4A-7248-AC6E-664FEB9B385B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812D10-BA29-EC47-AA90-206A7C6F3E6A}">
      <dgm:prSet phldrT="[文本]"/>
      <dgm:spPr/>
      <dgm:t>
        <a:bodyPr/>
        <a:lstStyle/>
        <a:p>
          <a:r>
            <a:rPr lang="en-US" altLang="zh-CN" dirty="0" smtClean="0"/>
            <a:t>Blog</a:t>
          </a:r>
          <a:endParaRPr lang="zh-CN" altLang="en-US" dirty="0"/>
        </a:p>
      </dgm:t>
    </dgm:pt>
    <dgm:pt modelId="{4087474F-5B54-BA4D-B190-4F7BA8D292DE}" type="parTrans" cxnId="{C19481E8-2BD6-E141-B3F7-A61B47A59B9F}">
      <dgm:prSet/>
      <dgm:spPr/>
      <dgm:t>
        <a:bodyPr/>
        <a:lstStyle/>
        <a:p>
          <a:endParaRPr lang="zh-CN" altLang="en-US"/>
        </a:p>
      </dgm:t>
    </dgm:pt>
    <dgm:pt modelId="{3E84821B-D06F-A94B-84FD-F8BDDF58600E}" type="sibTrans" cxnId="{C19481E8-2BD6-E141-B3F7-A61B47A59B9F}">
      <dgm:prSet/>
      <dgm:spPr/>
      <dgm:t>
        <a:bodyPr/>
        <a:lstStyle/>
        <a:p>
          <a:endParaRPr lang="zh-CN" altLang="en-US"/>
        </a:p>
      </dgm:t>
    </dgm:pt>
    <dgm:pt modelId="{81A9614A-E7CA-774C-9A2F-9B549EA52913}">
      <dgm:prSet phldrT="[文本]"/>
      <dgm:spPr/>
      <dgm:t>
        <a:bodyPr/>
        <a:lstStyle/>
        <a:p>
          <a:r>
            <a:rPr lang="en-US" altLang="zh-CN" dirty="0" smtClean="0"/>
            <a:t>Social</a:t>
          </a:r>
          <a:endParaRPr lang="zh-CN" altLang="en-US" dirty="0"/>
        </a:p>
      </dgm:t>
    </dgm:pt>
    <dgm:pt modelId="{B8389C02-5B10-3543-B286-94E2694727BC}" type="parTrans" cxnId="{C0D24B5A-82BD-4B4D-8477-387BABE696F4}">
      <dgm:prSet/>
      <dgm:spPr/>
      <dgm:t>
        <a:bodyPr/>
        <a:lstStyle/>
        <a:p>
          <a:endParaRPr lang="zh-CN" altLang="en-US"/>
        </a:p>
      </dgm:t>
    </dgm:pt>
    <dgm:pt modelId="{465DA0A7-4643-EE40-BE79-5BB3747BA3C3}" type="sibTrans" cxnId="{C0D24B5A-82BD-4B4D-8477-387BABE696F4}">
      <dgm:prSet/>
      <dgm:spPr/>
      <dgm:t>
        <a:bodyPr/>
        <a:lstStyle/>
        <a:p>
          <a:endParaRPr lang="zh-CN" altLang="en-US"/>
        </a:p>
      </dgm:t>
    </dgm:pt>
    <dgm:pt modelId="{6DDE6C66-26FD-AA40-865B-2F433D5B1732}">
      <dgm:prSet phldrT="[文本]"/>
      <dgm:spPr/>
      <dgm:t>
        <a:bodyPr/>
        <a:lstStyle/>
        <a:p>
          <a:r>
            <a:rPr lang="en-US" altLang="zh-CN" dirty="0" err="1" smtClean="0"/>
            <a:t>GitHu</a:t>
          </a:r>
          <a:r>
            <a:rPr lang="en-US" altLang="zh-CN" baseline="0" dirty="0" err="1" smtClean="0"/>
            <a:t>b</a:t>
          </a:r>
          <a:endParaRPr lang="zh-CN" altLang="en-US" dirty="0"/>
        </a:p>
      </dgm:t>
    </dgm:pt>
    <dgm:pt modelId="{0AC48AF0-40D4-2144-BA0A-D6B2A8D76836}" type="parTrans" cxnId="{AF71DB3B-DDF0-6D4E-A553-7706A6CBF4E1}">
      <dgm:prSet/>
      <dgm:spPr/>
      <dgm:t>
        <a:bodyPr/>
        <a:lstStyle/>
        <a:p>
          <a:endParaRPr lang="zh-CN" altLang="en-US"/>
        </a:p>
      </dgm:t>
    </dgm:pt>
    <dgm:pt modelId="{B3F41298-1882-C947-9B73-55794E371135}" type="sibTrans" cxnId="{AF71DB3B-DDF0-6D4E-A553-7706A6CBF4E1}">
      <dgm:prSet/>
      <dgm:spPr/>
      <dgm:t>
        <a:bodyPr/>
        <a:lstStyle/>
        <a:p>
          <a:endParaRPr lang="zh-CN" altLang="en-US"/>
        </a:p>
      </dgm:t>
    </dgm:pt>
    <dgm:pt modelId="{A7245F96-557D-694B-9F54-2D740098796C}" type="pres">
      <dgm:prSet presAssocID="{21AB6B29-EB4A-7248-AC6E-664FEB9B385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BC14A7-55C9-E246-B885-CDF679C738FC}" type="pres">
      <dgm:prSet presAssocID="{7B812D10-BA29-EC47-AA90-206A7C6F3E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65969-A918-194A-9B77-109F8B0B0B9F}" type="pres">
      <dgm:prSet presAssocID="{3E84821B-D06F-A94B-84FD-F8BDDF5860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0F574A5-34B1-4A46-BC21-E77011C64FEC}" type="pres">
      <dgm:prSet presAssocID="{3E84821B-D06F-A94B-84FD-F8BDDF5860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8486EE3-8C54-5444-8FBA-6816E2799539}" type="pres">
      <dgm:prSet presAssocID="{81A9614A-E7CA-774C-9A2F-9B549EA529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AFB6-CA64-7947-BC95-1DC8321098C4}" type="pres">
      <dgm:prSet presAssocID="{465DA0A7-4643-EE40-BE79-5BB3747BA3C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08C725-FF54-5047-90B0-0C7F8DEBB61A}" type="pres">
      <dgm:prSet presAssocID="{465DA0A7-4643-EE40-BE79-5BB3747BA3C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5EE9610-D545-5644-97B4-3F8E6820914C}" type="pres">
      <dgm:prSet presAssocID="{6DDE6C66-26FD-AA40-865B-2F433D5B17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278F8-595D-4740-9E0D-B248FAE0DB96}" type="pres">
      <dgm:prSet presAssocID="{B3F41298-1882-C947-9B73-55794E37113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B17FAD-1EE1-DB42-9772-641B367764C9}" type="pres">
      <dgm:prSet presAssocID="{B3F41298-1882-C947-9B73-55794E37113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F71DB3B-DDF0-6D4E-A553-7706A6CBF4E1}" srcId="{21AB6B29-EB4A-7248-AC6E-664FEB9B385B}" destId="{6DDE6C66-26FD-AA40-865B-2F433D5B1732}" srcOrd="2" destOrd="0" parTransId="{0AC48AF0-40D4-2144-BA0A-D6B2A8D76836}" sibTransId="{B3F41298-1882-C947-9B73-55794E371135}"/>
    <dgm:cxn modelId="{462279CB-B67C-BA41-8656-87AAE47C12FE}" type="presOf" srcId="{7B812D10-BA29-EC47-AA90-206A7C6F3E6A}" destId="{3EBC14A7-55C9-E246-B885-CDF679C738FC}" srcOrd="0" destOrd="0" presId="urn:microsoft.com/office/officeart/2005/8/layout/cycle7"/>
    <dgm:cxn modelId="{C19481E8-2BD6-E141-B3F7-A61B47A59B9F}" srcId="{21AB6B29-EB4A-7248-AC6E-664FEB9B385B}" destId="{7B812D10-BA29-EC47-AA90-206A7C6F3E6A}" srcOrd="0" destOrd="0" parTransId="{4087474F-5B54-BA4D-B190-4F7BA8D292DE}" sibTransId="{3E84821B-D06F-A94B-84FD-F8BDDF58600E}"/>
    <dgm:cxn modelId="{C8358348-46EC-1043-BAA6-56C65F94587A}" type="presOf" srcId="{B3F41298-1882-C947-9B73-55794E371135}" destId="{E4B17FAD-1EE1-DB42-9772-641B367764C9}" srcOrd="1" destOrd="0" presId="urn:microsoft.com/office/officeart/2005/8/layout/cycle7"/>
    <dgm:cxn modelId="{D11FFF08-9E0A-B744-8086-28963BDA3490}" type="presOf" srcId="{B3F41298-1882-C947-9B73-55794E371135}" destId="{F6E278F8-595D-4740-9E0D-B248FAE0DB96}" srcOrd="0" destOrd="0" presId="urn:microsoft.com/office/officeart/2005/8/layout/cycle7"/>
    <dgm:cxn modelId="{93209C29-9A9C-AB42-80C8-3755F955C54A}" type="presOf" srcId="{6DDE6C66-26FD-AA40-865B-2F433D5B1732}" destId="{D5EE9610-D545-5644-97B4-3F8E6820914C}" srcOrd="0" destOrd="0" presId="urn:microsoft.com/office/officeart/2005/8/layout/cycle7"/>
    <dgm:cxn modelId="{FF03910C-6FAC-744E-8C17-7DBC8B444D5C}" type="presOf" srcId="{465DA0A7-4643-EE40-BE79-5BB3747BA3C3}" destId="{A1C1AFB6-CA64-7947-BC95-1DC8321098C4}" srcOrd="0" destOrd="0" presId="urn:microsoft.com/office/officeart/2005/8/layout/cycle7"/>
    <dgm:cxn modelId="{C0D24B5A-82BD-4B4D-8477-387BABE696F4}" srcId="{21AB6B29-EB4A-7248-AC6E-664FEB9B385B}" destId="{81A9614A-E7CA-774C-9A2F-9B549EA52913}" srcOrd="1" destOrd="0" parTransId="{B8389C02-5B10-3543-B286-94E2694727BC}" sibTransId="{465DA0A7-4643-EE40-BE79-5BB3747BA3C3}"/>
    <dgm:cxn modelId="{57087615-E2E1-2A4D-9C9E-0DB77F82A370}" type="presOf" srcId="{3E84821B-D06F-A94B-84FD-F8BDDF58600E}" destId="{E0F574A5-34B1-4A46-BC21-E77011C64FEC}" srcOrd="1" destOrd="0" presId="urn:microsoft.com/office/officeart/2005/8/layout/cycle7"/>
    <dgm:cxn modelId="{F9714E02-491B-8F41-A9E6-907F87546137}" type="presOf" srcId="{3E84821B-D06F-A94B-84FD-F8BDDF58600E}" destId="{ECE65969-A918-194A-9B77-109F8B0B0B9F}" srcOrd="0" destOrd="0" presId="urn:microsoft.com/office/officeart/2005/8/layout/cycle7"/>
    <dgm:cxn modelId="{B48C4895-AF7F-4043-B7FE-6FF648BA1AD5}" type="presOf" srcId="{21AB6B29-EB4A-7248-AC6E-664FEB9B385B}" destId="{A7245F96-557D-694B-9F54-2D740098796C}" srcOrd="0" destOrd="0" presId="urn:microsoft.com/office/officeart/2005/8/layout/cycle7"/>
    <dgm:cxn modelId="{763A9C9F-F1C7-B44B-913C-6F4FC9234634}" type="presOf" srcId="{465DA0A7-4643-EE40-BE79-5BB3747BA3C3}" destId="{5308C725-FF54-5047-90B0-0C7F8DEBB61A}" srcOrd="1" destOrd="0" presId="urn:microsoft.com/office/officeart/2005/8/layout/cycle7"/>
    <dgm:cxn modelId="{08DAAEB6-3562-F940-993E-F77CD43270DB}" type="presOf" srcId="{81A9614A-E7CA-774C-9A2F-9B549EA52913}" destId="{38486EE3-8C54-5444-8FBA-6816E2799539}" srcOrd="0" destOrd="0" presId="urn:microsoft.com/office/officeart/2005/8/layout/cycle7"/>
    <dgm:cxn modelId="{7D10688C-2E52-FA46-923E-4C1E220ACB34}" type="presParOf" srcId="{A7245F96-557D-694B-9F54-2D740098796C}" destId="{3EBC14A7-55C9-E246-B885-CDF679C738FC}" srcOrd="0" destOrd="0" presId="urn:microsoft.com/office/officeart/2005/8/layout/cycle7"/>
    <dgm:cxn modelId="{9E26E687-F288-E449-98DD-70EFC36F76DA}" type="presParOf" srcId="{A7245F96-557D-694B-9F54-2D740098796C}" destId="{ECE65969-A918-194A-9B77-109F8B0B0B9F}" srcOrd="1" destOrd="0" presId="urn:microsoft.com/office/officeart/2005/8/layout/cycle7"/>
    <dgm:cxn modelId="{57AFC4DA-30CA-284E-91BB-FE0DC4BE0F10}" type="presParOf" srcId="{ECE65969-A918-194A-9B77-109F8B0B0B9F}" destId="{E0F574A5-34B1-4A46-BC21-E77011C64FEC}" srcOrd="0" destOrd="0" presId="urn:microsoft.com/office/officeart/2005/8/layout/cycle7"/>
    <dgm:cxn modelId="{0DA7CEEA-E4B9-A648-803E-83E3BEF3F1EE}" type="presParOf" srcId="{A7245F96-557D-694B-9F54-2D740098796C}" destId="{38486EE3-8C54-5444-8FBA-6816E2799539}" srcOrd="2" destOrd="0" presId="urn:microsoft.com/office/officeart/2005/8/layout/cycle7"/>
    <dgm:cxn modelId="{3C451EC1-9BE6-E64A-B288-E19C79EF4F57}" type="presParOf" srcId="{A7245F96-557D-694B-9F54-2D740098796C}" destId="{A1C1AFB6-CA64-7947-BC95-1DC8321098C4}" srcOrd="3" destOrd="0" presId="urn:microsoft.com/office/officeart/2005/8/layout/cycle7"/>
    <dgm:cxn modelId="{5F49E5E9-9B84-2A45-A496-46E4429F7784}" type="presParOf" srcId="{A1C1AFB6-CA64-7947-BC95-1DC8321098C4}" destId="{5308C725-FF54-5047-90B0-0C7F8DEBB61A}" srcOrd="0" destOrd="0" presId="urn:microsoft.com/office/officeart/2005/8/layout/cycle7"/>
    <dgm:cxn modelId="{19800482-FAC0-5345-A800-383C919D5612}" type="presParOf" srcId="{A7245F96-557D-694B-9F54-2D740098796C}" destId="{D5EE9610-D545-5644-97B4-3F8E6820914C}" srcOrd="4" destOrd="0" presId="urn:microsoft.com/office/officeart/2005/8/layout/cycle7"/>
    <dgm:cxn modelId="{FD626C59-74ED-4A42-BAA3-9B0E484F0847}" type="presParOf" srcId="{A7245F96-557D-694B-9F54-2D740098796C}" destId="{F6E278F8-595D-4740-9E0D-B248FAE0DB96}" srcOrd="5" destOrd="0" presId="urn:microsoft.com/office/officeart/2005/8/layout/cycle7"/>
    <dgm:cxn modelId="{01926A8A-5B5C-E04B-BBFD-F61C65B3B6DC}" type="presParOf" srcId="{F6E278F8-595D-4740-9E0D-B248FAE0DB96}" destId="{E4B17FAD-1EE1-DB42-9772-641B367764C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14A7-55C9-E246-B885-CDF679C738FC}">
      <dsp:nvSpPr>
        <dsp:cNvPr id="0" name=""/>
        <dsp:cNvSpPr/>
      </dsp:nvSpPr>
      <dsp:spPr>
        <a:xfrm>
          <a:off x="3100610" y="586"/>
          <a:ext cx="1571178" cy="78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Blog</a:t>
          </a:r>
          <a:endParaRPr lang="zh-CN" altLang="en-US" sz="3100" kern="1200" dirty="0"/>
        </a:p>
      </dsp:txBody>
      <dsp:txXfrm>
        <a:off x="3123619" y="23595"/>
        <a:ext cx="1525160" cy="739571"/>
      </dsp:txXfrm>
    </dsp:sp>
    <dsp:sp modelId="{ECE65969-A918-194A-9B77-109F8B0B0B9F}">
      <dsp:nvSpPr>
        <dsp:cNvPr id="0" name=""/>
        <dsp:cNvSpPr/>
      </dsp:nvSpPr>
      <dsp:spPr>
        <a:xfrm rot="3600000">
          <a:off x="4125763" y="1378584"/>
          <a:ext cx="817233" cy="2749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208250" y="1433575"/>
        <a:ext cx="652259" cy="164974"/>
      </dsp:txXfrm>
    </dsp:sp>
    <dsp:sp modelId="{38486EE3-8C54-5444-8FBA-6816E2799539}">
      <dsp:nvSpPr>
        <dsp:cNvPr id="0" name=""/>
        <dsp:cNvSpPr/>
      </dsp:nvSpPr>
      <dsp:spPr>
        <a:xfrm>
          <a:off x="4396971" y="2245948"/>
          <a:ext cx="1571178" cy="78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Social</a:t>
          </a:r>
          <a:endParaRPr lang="zh-CN" altLang="en-US" sz="3100" kern="1200" dirty="0"/>
        </a:p>
      </dsp:txBody>
      <dsp:txXfrm>
        <a:off x="4419980" y="2268957"/>
        <a:ext cx="1525160" cy="739571"/>
      </dsp:txXfrm>
    </dsp:sp>
    <dsp:sp modelId="{A1C1AFB6-CA64-7947-BC95-1DC8321098C4}">
      <dsp:nvSpPr>
        <dsp:cNvPr id="0" name=""/>
        <dsp:cNvSpPr/>
      </dsp:nvSpPr>
      <dsp:spPr>
        <a:xfrm rot="10800000">
          <a:off x="3477583" y="2501265"/>
          <a:ext cx="817233" cy="2749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3560070" y="2556256"/>
        <a:ext cx="652259" cy="164974"/>
      </dsp:txXfrm>
    </dsp:sp>
    <dsp:sp modelId="{D5EE9610-D545-5644-97B4-3F8E6820914C}">
      <dsp:nvSpPr>
        <dsp:cNvPr id="0" name=""/>
        <dsp:cNvSpPr/>
      </dsp:nvSpPr>
      <dsp:spPr>
        <a:xfrm>
          <a:off x="1804250" y="2245948"/>
          <a:ext cx="1571178" cy="78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GitHu</a:t>
          </a:r>
          <a:r>
            <a:rPr lang="en-US" altLang="zh-CN" sz="3100" kern="1200" baseline="0" dirty="0" err="1" smtClean="0"/>
            <a:t>b</a:t>
          </a:r>
          <a:endParaRPr lang="zh-CN" altLang="en-US" sz="3100" kern="1200" dirty="0"/>
        </a:p>
      </dsp:txBody>
      <dsp:txXfrm>
        <a:off x="1827259" y="2268957"/>
        <a:ext cx="1525160" cy="739571"/>
      </dsp:txXfrm>
    </dsp:sp>
    <dsp:sp modelId="{F6E278F8-595D-4740-9E0D-B248FAE0DB96}">
      <dsp:nvSpPr>
        <dsp:cNvPr id="0" name=""/>
        <dsp:cNvSpPr/>
      </dsp:nvSpPr>
      <dsp:spPr>
        <a:xfrm rot="18000000">
          <a:off x="2829403" y="1378584"/>
          <a:ext cx="817233" cy="2749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911890" y="1433575"/>
        <a:ext cx="652259" cy="164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05575-81F4-A444-8ED6-E35231DF3DAD}">
      <dsp:nvSpPr>
        <dsp:cNvPr id="0" name=""/>
        <dsp:cNvSpPr/>
      </dsp:nvSpPr>
      <dsp:spPr>
        <a:xfrm>
          <a:off x="2365" y="1106275"/>
          <a:ext cx="3654722" cy="14618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搜索</a:t>
          </a:r>
          <a:endParaRPr lang="zh-CN" altLang="en-US" sz="5400" kern="1200" dirty="0"/>
        </a:p>
      </dsp:txBody>
      <dsp:txXfrm>
        <a:off x="733310" y="1106275"/>
        <a:ext cx="2192833" cy="1461889"/>
      </dsp:txXfrm>
    </dsp:sp>
    <dsp:sp modelId="{94C9A4DF-CAC9-9E4C-ACF4-CB74F11CE466}">
      <dsp:nvSpPr>
        <dsp:cNvPr id="0" name=""/>
        <dsp:cNvSpPr/>
      </dsp:nvSpPr>
      <dsp:spPr>
        <a:xfrm>
          <a:off x="3181973" y="1230535"/>
          <a:ext cx="3033419" cy="1213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博客</a:t>
          </a:r>
          <a:endParaRPr lang="zh-CN" altLang="en-US" sz="3100" kern="1200" dirty="0"/>
        </a:p>
      </dsp:txBody>
      <dsp:txXfrm>
        <a:off x="3788657" y="1230535"/>
        <a:ext cx="1820052" cy="1213367"/>
      </dsp:txXfrm>
    </dsp:sp>
    <dsp:sp modelId="{ACD2D6BA-6D81-234D-9DF8-53F9837C4664}">
      <dsp:nvSpPr>
        <dsp:cNvPr id="0" name=""/>
        <dsp:cNvSpPr/>
      </dsp:nvSpPr>
      <dsp:spPr>
        <a:xfrm>
          <a:off x="5790714" y="1230535"/>
          <a:ext cx="3033419" cy="1213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Weibo</a:t>
          </a:r>
          <a:endParaRPr lang="en-US" altLang="zh-CN" sz="3100" kern="1200" dirty="0" smtClean="0"/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Github</a:t>
          </a:r>
          <a:endParaRPr lang="zh-CN" altLang="en-US" sz="3100" kern="1200" dirty="0"/>
        </a:p>
      </dsp:txBody>
      <dsp:txXfrm>
        <a:off x="6397398" y="1230535"/>
        <a:ext cx="1820052" cy="1213367"/>
      </dsp:txXfrm>
    </dsp:sp>
    <dsp:sp modelId="{8A4E1DAF-C2B1-BA41-9B9B-739980A2FF80}">
      <dsp:nvSpPr>
        <dsp:cNvPr id="0" name=""/>
        <dsp:cNvSpPr/>
      </dsp:nvSpPr>
      <dsp:spPr>
        <a:xfrm>
          <a:off x="2365" y="2772828"/>
          <a:ext cx="3654722" cy="14618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微博</a:t>
          </a:r>
          <a:endParaRPr lang="zh-CN" altLang="en-US" sz="5400" kern="1200" dirty="0"/>
        </a:p>
      </dsp:txBody>
      <dsp:txXfrm>
        <a:off x="733310" y="2772828"/>
        <a:ext cx="2192833" cy="1461889"/>
      </dsp:txXfrm>
    </dsp:sp>
    <dsp:sp modelId="{85C52715-1995-9749-A8C1-807608D38734}">
      <dsp:nvSpPr>
        <dsp:cNvPr id="0" name=""/>
        <dsp:cNvSpPr/>
      </dsp:nvSpPr>
      <dsp:spPr>
        <a:xfrm>
          <a:off x="3181973" y="2897089"/>
          <a:ext cx="3033419" cy="1213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Github</a:t>
          </a:r>
          <a:endParaRPr lang="en-US" altLang="zh-CN" sz="3100" kern="1200" dirty="0" smtClean="0"/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Blog</a:t>
          </a:r>
          <a:endParaRPr lang="zh-CN" altLang="en-US" sz="3100" kern="1200" dirty="0"/>
        </a:p>
      </dsp:txBody>
      <dsp:txXfrm>
        <a:off x="3788657" y="2897089"/>
        <a:ext cx="1820052" cy="1213367"/>
      </dsp:txXfrm>
    </dsp:sp>
    <dsp:sp modelId="{DB385D39-60B8-F14F-87CC-2B6084860834}">
      <dsp:nvSpPr>
        <dsp:cNvPr id="0" name=""/>
        <dsp:cNvSpPr/>
      </dsp:nvSpPr>
      <dsp:spPr>
        <a:xfrm>
          <a:off x="2365" y="4439382"/>
          <a:ext cx="3654722" cy="14618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/>
            <a:t>Github</a:t>
          </a:r>
          <a:endParaRPr lang="zh-CN" altLang="en-US" sz="5400" kern="1200" dirty="0"/>
        </a:p>
      </dsp:txBody>
      <dsp:txXfrm>
        <a:off x="733310" y="4439382"/>
        <a:ext cx="2192833" cy="1461889"/>
      </dsp:txXfrm>
    </dsp:sp>
    <dsp:sp modelId="{B0D4C22D-414B-A74E-9BFE-75400A19C2E6}">
      <dsp:nvSpPr>
        <dsp:cNvPr id="0" name=""/>
        <dsp:cNvSpPr/>
      </dsp:nvSpPr>
      <dsp:spPr>
        <a:xfrm>
          <a:off x="3181973" y="4563642"/>
          <a:ext cx="3033419" cy="1213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博客</a:t>
          </a:r>
          <a:endParaRPr lang="en-US" altLang="zh-CN" sz="3100" kern="1200" dirty="0" smtClean="0"/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微博</a:t>
          </a:r>
          <a:endParaRPr lang="en-US" altLang="zh-CN" sz="3100" kern="1200" dirty="0" smtClean="0"/>
        </a:p>
      </dsp:txBody>
      <dsp:txXfrm>
        <a:off x="3788657" y="4563642"/>
        <a:ext cx="1820052" cy="1213367"/>
      </dsp:txXfrm>
    </dsp:sp>
    <dsp:sp modelId="{F5D872ED-21F6-1A40-BF76-B75ACF8AE304}">
      <dsp:nvSpPr>
        <dsp:cNvPr id="0" name=""/>
        <dsp:cNvSpPr/>
      </dsp:nvSpPr>
      <dsp:spPr>
        <a:xfrm>
          <a:off x="2365" y="6105935"/>
          <a:ext cx="3654722" cy="14618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/>
            <a:t>Social</a:t>
          </a:r>
          <a:endParaRPr lang="zh-CN" altLang="en-US" sz="5400" kern="1200" dirty="0"/>
        </a:p>
      </dsp:txBody>
      <dsp:txXfrm>
        <a:off x="733310" y="6105935"/>
        <a:ext cx="2192833" cy="1461889"/>
      </dsp:txXfrm>
    </dsp:sp>
    <dsp:sp modelId="{2D8D0F9D-E09D-E644-9009-D4D8B2A9EEED}">
      <dsp:nvSpPr>
        <dsp:cNvPr id="0" name=""/>
        <dsp:cNvSpPr/>
      </dsp:nvSpPr>
      <dsp:spPr>
        <a:xfrm>
          <a:off x="3181973" y="6230196"/>
          <a:ext cx="3033419" cy="1213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Github</a:t>
          </a:r>
          <a:endParaRPr lang="en-US" altLang="zh-CN" sz="3100" kern="1200" dirty="0" smtClean="0"/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Blog</a:t>
          </a:r>
          <a:endParaRPr lang="zh-CN" altLang="en-US" sz="3100" kern="1200" dirty="0"/>
        </a:p>
      </dsp:txBody>
      <dsp:txXfrm>
        <a:off x="3788657" y="6230196"/>
        <a:ext cx="1820052" cy="1213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65D9-5CBD-2346-9CF8-4B389543AFF7}">
      <dsp:nvSpPr>
        <dsp:cNvPr id="0" name=""/>
        <dsp:cNvSpPr/>
      </dsp:nvSpPr>
      <dsp:spPr>
        <a:xfrm>
          <a:off x="4121701" y="780"/>
          <a:ext cx="2088597" cy="1044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博客 </a:t>
          </a:r>
          <a:r>
            <a:rPr lang="en-US" altLang="zh-CN" sz="2700" kern="1200" dirty="0" smtClean="0"/>
            <a:t>-&gt;</a:t>
          </a:r>
          <a:r>
            <a:rPr lang="zh-CN" altLang="en-US" sz="2700" kern="1200" dirty="0" smtClean="0"/>
            <a:t>头条</a:t>
          </a:r>
          <a:endParaRPr lang="zh-CN" altLang="en-US" sz="2700" kern="1200" dirty="0"/>
        </a:p>
      </dsp:txBody>
      <dsp:txXfrm>
        <a:off x="4152287" y="31366"/>
        <a:ext cx="2027425" cy="983126"/>
      </dsp:txXfrm>
    </dsp:sp>
    <dsp:sp modelId="{CCBAFE13-A53E-5F40-8C98-3C88FB9F29C4}">
      <dsp:nvSpPr>
        <dsp:cNvPr id="0" name=""/>
        <dsp:cNvSpPr/>
      </dsp:nvSpPr>
      <dsp:spPr>
        <a:xfrm rot="3600000">
          <a:off x="5484456" y="1832578"/>
          <a:ext cx="1086364" cy="36550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594107" y="1905679"/>
        <a:ext cx="867062" cy="219302"/>
      </dsp:txXfrm>
    </dsp:sp>
    <dsp:sp modelId="{9730519A-0118-724B-9924-496A4C9CB38B}">
      <dsp:nvSpPr>
        <dsp:cNvPr id="0" name=""/>
        <dsp:cNvSpPr/>
      </dsp:nvSpPr>
      <dsp:spPr>
        <a:xfrm>
          <a:off x="5844978" y="2985582"/>
          <a:ext cx="2088597" cy="1044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头条 </a:t>
          </a:r>
          <a:r>
            <a:rPr lang="en-US" altLang="zh-CN" sz="2700" kern="1200" dirty="0" smtClean="0"/>
            <a:t>-&gt;</a:t>
          </a:r>
          <a:r>
            <a:rPr lang="zh-CN" altLang="en-US" sz="2700" kern="1200" dirty="0" smtClean="0"/>
            <a:t> </a:t>
          </a:r>
          <a:r>
            <a:rPr lang="en-US" altLang="zh-CN" sz="2700" kern="1200" dirty="0" smtClean="0"/>
            <a:t>@</a:t>
          </a:r>
          <a:r>
            <a:rPr lang="zh-CN" altLang="en-US" sz="2700" kern="1200" dirty="0" smtClean="0"/>
            <a:t>你</a:t>
          </a:r>
          <a:endParaRPr lang="zh-CN" altLang="en-US" sz="2700" kern="1200" dirty="0"/>
        </a:p>
      </dsp:txBody>
      <dsp:txXfrm>
        <a:off x="5875564" y="3016168"/>
        <a:ext cx="2027425" cy="983126"/>
      </dsp:txXfrm>
    </dsp:sp>
    <dsp:sp modelId="{03BE8420-1368-4041-A185-B1315F71AC07}">
      <dsp:nvSpPr>
        <dsp:cNvPr id="0" name=""/>
        <dsp:cNvSpPr/>
      </dsp:nvSpPr>
      <dsp:spPr>
        <a:xfrm rot="10800000">
          <a:off x="4622818" y="3324980"/>
          <a:ext cx="1086364" cy="36550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4732469" y="3398081"/>
        <a:ext cx="867062" cy="219302"/>
      </dsp:txXfrm>
    </dsp:sp>
    <dsp:sp modelId="{531B305F-63A2-5646-9329-BD3DE7290F4E}">
      <dsp:nvSpPr>
        <dsp:cNvPr id="0" name=""/>
        <dsp:cNvSpPr/>
      </dsp:nvSpPr>
      <dsp:spPr>
        <a:xfrm>
          <a:off x="2398424" y="2985582"/>
          <a:ext cx="2088597" cy="1044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你 </a:t>
          </a:r>
          <a:r>
            <a:rPr lang="en-US" altLang="zh-CN" sz="2700" kern="1200" dirty="0" smtClean="0"/>
            <a:t>-&gt;</a:t>
          </a:r>
          <a:r>
            <a:rPr lang="zh-CN" altLang="en-US" sz="2700" kern="1200" dirty="0" smtClean="0"/>
            <a:t> 涨粉</a:t>
          </a:r>
          <a:endParaRPr lang="zh-CN" altLang="en-US" sz="2700" kern="1200" dirty="0"/>
        </a:p>
      </dsp:txBody>
      <dsp:txXfrm>
        <a:off x="2429010" y="3016168"/>
        <a:ext cx="2027425" cy="983126"/>
      </dsp:txXfrm>
    </dsp:sp>
    <dsp:sp modelId="{66F76334-46C9-9943-A8AE-B09C3F89CF24}">
      <dsp:nvSpPr>
        <dsp:cNvPr id="0" name=""/>
        <dsp:cNvSpPr/>
      </dsp:nvSpPr>
      <dsp:spPr>
        <a:xfrm rot="18000000">
          <a:off x="3761180" y="1832578"/>
          <a:ext cx="1086364" cy="36550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870831" y="1905679"/>
        <a:ext cx="867062" cy="21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0825-3237-A14B-92B5-001823EFEAAF}">
      <dsp:nvSpPr>
        <dsp:cNvPr id="0" name=""/>
        <dsp:cNvSpPr/>
      </dsp:nvSpPr>
      <dsp:spPr>
        <a:xfrm>
          <a:off x="2914650" y="0"/>
          <a:ext cx="1943100" cy="1160065"/>
        </a:xfrm>
        <a:prstGeom prst="trapezoid">
          <a:avLst>
            <a:gd name="adj" fmla="val 83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大师</a:t>
          </a:r>
          <a:endParaRPr lang="zh-CN" altLang="en-US" sz="6400" kern="1200" dirty="0"/>
        </a:p>
      </dsp:txBody>
      <dsp:txXfrm>
        <a:off x="2914650" y="0"/>
        <a:ext cx="1943100" cy="1160065"/>
      </dsp:txXfrm>
    </dsp:sp>
    <dsp:sp modelId="{22EAF7E1-227D-9345-BE2E-4CEBFDB7C7B5}">
      <dsp:nvSpPr>
        <dsp:cNvPr id="0" name=""/>
        <dsp:cNvSpPr/>
      </dsp:nvSpPr>
      <dsp:spPr>
        <a:xfrm>
          <a:off x="1943100" y="1160065"/>
          <a:ext cx="3886200" cy="1160065"/>
        </a:xfrm>
        <a:prstGeom prst="trapezoid">
          <a:avLst>
            <a:gd name="adj" fmla="val 83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高级</a:t>
          </a:r>
          <a:endParaRPr lang="zh-CN" altLang="en-US" sz="6400" kern="1200" dirty="0"/>
        </a:p>
      </dsp:txBody>
      <dsp:txXfrm>
        <a:off x="2623184" y="1160065"/>
        <a:ext cx="2526030" cy="1160065"/>
      </dsp:txXfrm>
    </dsp:sp>
    <dsp:sp modelId="{5D798575-4122-A54D-9D54-425F271875AE}">
      <dsp:nvSpPr>
        <dsp:cNvPr id="0" name=""/>
        <dsp:cNvSpPr/>
      </dsp:nvSpPr>
      <dsp:spPr>
        <a:xfrm>
          <a:off x="971549" y="2320131"/>
          <a:ext cx="5829300" cy="1160065"/>
        </a:xfrm>
        <a:prstGeom prst="trapezoid">
          <a:avLst>
            <a:gd name="adj" fmla="val 83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开发者</a:t>
          </a:r>
          <a:endParaRPr lang="zh-CN" altLang="en-US" sz="6400" kern="1200" dirty="0"/>
        </a:p>
      </dsp:txBody>
      <dsp:txXfrm>
        <a:off x="1991677" y="2320131"/>
        <a:ext cx="3789045" cy="1160065"/>
      </dsp:txXfrm>
    </dsp:sp>
    <dsp:sp modelId="{E3E6CA0E-F31A-A44B-9EA5-744DC32BEADA}">
      <dsp:nvSpPr>
        <dsp:cNvPr id="0" name=""/>
        <dsp:cNvSpPr/>
      </dsp:nvSpPr>
      <dsp:spPr>
        <a:xfrm>
          <a:off x="0" y="3480196"/>
          <a:ext cx="7772400" cy="1160065"/>
        </a:xfrm>
        <a:prstGeom prst="trapezoid">
          <a:avLst>
            <a:gd name="adj" fmla="val 83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初学者</a:t>
          </a:r>
          <a:endParaRPr lang="zh-CN" altLang="en-US" sz="6400" kern="1200" dirty="0"/>
        </a:p>
      </dsp:txBody>
      <dsp:txXfrm>
        <a:off x="1360169" y="3480196"/>
        <a:ext cx="5052060" cy="1160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14A7-55C9-E246-B885-CDF679C738FC}">
      <dsp:nvSpPr>
        <dsp:cNvPr id="0" name=""/>
        <dsp:cNvSpPr/>
      </dsp:nvSpPr>
      <dsp:spPr>
        <a:xfrm>
          <a:off x="3100610" y="586"/>
          <a:ext cx="1571178" cy="78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Blog</a:t>
          </a:r>
          <a:endParaRPr lang="zh-CN" altLang="en-US" sz="3100" kern="1200" dirty="0"/>
        </a:p>
      </dsp:txBody>
      <dsp:txXfrm>
        <a:off x="3123619" y="23595"/>
        <a:ext cx="1525160" cy="739571"/>
      </dsp:txXfrm>
    </dsp:sp>
    <dsp:sp modelId="{ECE65969-A918-194A-9B77-109F8B0B0B9F}">
      <dsp:nvSpPr>
        <dsp:cNvPr id="0" name=""/>
        <dsp:cNvSpPr/>
      </dsp:nvSpPr>
      <dsp:spPr>
        <a:xfrm rot="3600000">
          <a:off x="4125763" y="1378584"/>
          <a:ext cx="817233" cy="2749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208250" y="1433575"/>
        <a:ext cx="652259" cy="164974"/>
      </dsp:txXfrm>
    </dsp:sp>
    <dsp:sp modelId="{38486EE3-8C54-5444-8FBA-6816E2799539}">
      <dsp:nvSpPr>
        <dsp:cNvPr id="0" name=""/>
        <dsp:cNvSpPr/>
      </dsp:nvSpPr>
      <dsp:spPr>
        <a:xfrm>
          <a:off x="4396971" y="2245948"/>
          <a:ext cx="1571178" cy="78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Social</a:t>
          </a:r>
          <a:endParaRPr lang="zh-CN" altLang="en-US" sz="3100" kern="1200" dirty="0"/>
        </a:p>
      </dsp:txBody>
      <dsp:txXfrm>
        <a:off x="4419980" y="2268957"/>
        <a:ext cx="1525160" cy="739571"/>
      </dsp:txXfrm>
    </dsp:sp>
    <dsp:sp modelId="{A1C1AFB6-CA64-7947-BC95-1DC8321098C4}">
      <dsp:nvSpPr>
        <dsp:cNvPr id="0" name=""/>
        <dsp:cNvSpPr/>
      </dsp:nvSpPr>
      <dsp:spPr>
        <a:xfrm rot="10800000">
          <a:off x="3477583" y="2501265"/>
          <a:ext cx="817233" cy="2749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3560070" y="2556256"/>
        <a:ext cx="652259" cy="164974"/>
      </dsp:txXfrm>
    </dsp:sp>
    <dsp:sp modelId="{D5EE9610-D545-5644-97B4-3F8E6820914C}">
      <dsp:nvSpPr>
        <dsp:cNvPr id="0" name=""/>
        <dsp:cNvSpPr/>
      </dsp:nvSpPr>
      <dsp:spPr>
        <a:xfrm>
          <a:off x="1804250" y="2245948"/>
          <a:ext cx="1571178" cy="78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GitHu</a:t>
          </a:r>
          <a:r>
            <a:rPr lang="en-US" altLang="zh-CN" sz="3100" kern="1200" baseline="0" dirty="0" err="1" smtClean="0"/>
            <a:t>b</a:t>
          </a:r>
          <a:endParaRPr lang="zh-CN" altLang="en-US" sz="3100" kern="1200" dirty="0"/>
        </a:p>
      </dsp:txBody>
      <dsp:txXfrm>
        <a:off x="1827259" y="2268957"/>
        <a:ext cx="1525160" cy="739571"/>
      </dsp:txXfrm>
    </dsp:sp>
    <dsp:sp modelId="{F6E278F8-595D-4740-9E0D-B248FAE0DB96}">
      <dsp:nvSpPr>
        <dsp:cNvPr id="0" name=""/>
        <dsp:cNvSpPr/>
      </dsp:nvSpPr>
      <dsp:spPr>
        <a:xfrm rot="18000000">
          <a:off x="2829403" y="1378584"/>
          <a:ext cx="817233" cy="2749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911890" y="1433575"/>
        <a:ext cx="652259" cy="164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59C1AA-2CBD-1F4F-8E59-931A60620227}" type="datetimeFigureOut">
              <a:rPr lang="en-US" altLang="zh-CN"/>
              <a:pPr/>
              <a:t>1/12/16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F985D7-FD4C-914C-90B6-4FF7C9174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69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07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高级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初级 </a:t>
            </a:r>
            <a:r>
              <a:rPr kumimoji="1" lang="en-US" altLang="zh-CN" dirty="0" smtClean="0"/>
              <a:t>Teaching</a:t>
            </a:r>
          </a:p>
          <a:p>
            <a:r>
              <a:rPr kumimoji="1" lang="zh-CN" altLang="en-US" dirty="0" smtClean="0"/>
              <a:t>大师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很牛就行了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51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高级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初级 </a:t>
            </a:r>
            <a:r>
              <a:rPr kumimoji="1" lang="en-US" altLang="zh-CN" dirty="0" smtClean="0"/>
              <a:t>Teaching</a:t>
            </a:r>
          </a:p>
          <a:p>
            <a:r>
              <a:rPr kumimoji="1" lang="zh-CN" altLang="en-US" dirty="0" smtClean="0"/>
              <a:t>大师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很牛就行了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1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ES6</a:t>
            </a:r>
          </a:p>
          <a:p>
            <a:r>
              <a:rPr lang="en-US" altLang="zh-CN" dirty="0" smtClean="0"/>
              <a:t>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16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ES6</a:t>
            </a:r>
          </a:p>
          <a:p>
            <a:r>
              <a:rPr lang="en-US" altLang="zh-CN" dirty="0" smtClean="0"/>
              <a:t>VR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62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(</a:t>
            </a:r>
            <a:r>
              <a:rPr lang="zh-CN" altLang="en-US" smtClean="0"/>
              <a:t>标题党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56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85D7-FD4C-914C-90B6-4FF7C917407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8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>
              <a:ea typeface="ヒラギノ角ゴ ProN W3" charset="0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534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171E6-632D-A047-A09E-B456A08318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560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2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>
              <a:ea typeface="ヒラギノ角ゴ ProN W3" charset="0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1443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B8E4ED5-81E4-F24D-AD1E-D310269CA1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8924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71C72051-F2A6-1C4A-8A53-7ED95CD05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8763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DE0D768-16DD-2241-BA3E-A74D825F60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163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412BB8F0-AF53-4D43-99A1-CCE57182A7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2355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0AAE4A2-3300-7645-87E5-8416ED5B05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1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38DC-1A2E-9842-82F1-A40C5EDA58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0731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B3018-2778-494D-A10E-BD2BFD7CC5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664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FCA7B6F-0572-5945-AF86-D9E502417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79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36A045C-0B5E-C748-94A0-F4D015AAC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95082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5CBE8-5051-7F45-BAD4-1E975973E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250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>
              <a:ea typeface="ヒラギノ角ゴ ProN W3" charset="0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83211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9861326-4CE7-BC48-B23C-C6B57153F7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20197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728C5A4-B26D-B34E-B1EA-541581FACE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0630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8B528FC-FC92-E541-942C-3E0A505B2D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45869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3065D79-A0BF-5A4F-80C3-CC1688B634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4541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32FE805-6949-AB4D-BFB8-D7BED01D21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1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70240-EBB9-954B-995C-0B4D3593D6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05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AFDA5DC-D5D3-2141-A146-AD0F4DA0F2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31744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0F63F-FBF0-6E4B-9018-4E0A2E5A0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2018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522F344-06C5-4A40-90DA-5445C5CB2D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35154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A246B-C16F-5348-B029-78395B6497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52399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9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8A4E451-B3C8-7C4D-A93A-35C7705400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2943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B7E96A4F-F6FE-C741-9C85-3645844450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880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AF83BFD-5455-F14E-8A98-604857F57F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82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DDCCB-3FD7-B54A-B560-96D1600BA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935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38CF6-0FEA-FB41-9BC0-A1B8F8F29C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029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5D17DD8-7316-4D41-ACD2-BF9FF95C02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2193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i="1">
                <a:solidFill>
                  <a:srgbClr val="808184"/>
                </a:solidFill>
                <a:ea typeface="ＭＳ Ｐゴシック" charset="-128"/>
                <a:sym typeface="Open Sans Italic" charset="0"/>
              </a:defRPr>
            </a:lvl1pPr>
          </a:lstStyle>
          <a:p>
            <a:fld id="{2D9246B5-2374-524B-B295-12DDEC23F6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21" r:id="rId7"/>
    <p:sldLayoutId id="2147484222" r:id="rId8"/>
    <p:sldLayoutId id="2147484236" r:id="rId9"/>
    <p:sldLayoutId id="2147484223" r:id="rId10"/>
    <p:sldLayoutId id="2147484237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i="1">
                <a:solidFill>
                  <a:srgbClr val="808184"/>
                </a:solidFill>
                <a:ea typeface="ＭＳ Ｐゴシック" charset="-128"/>
                <a:sym typeface="Open Sans Italic" charset="0"/>
              </a:defRPr>
            </a:lvl1pPr>
          </a:lstStyle>
          <a:p>
            <a:fld id="{A7FA857B-4505-2C4C-83C7-FDE8EB07ED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24" r:id="rId7"/>
    <p:sldLayoutId id="2147484225" r:id="rId8"/>
    <p:sldLayoutId id="2147484244" r:id="rId9"/>
    <p:sldLayoutId id="2147484226" r:id="rId10"/>
    <p:sldLayoutId id="2147484245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i="1">
                <a:solidFill>
                  <a:srgbClr val="808184"/>
                </a:solidFill>
                <a:ea typeface="ＭＳ Ｐゴシック" charset="-128"/>
                <a:sym typeface="Open Sans Italic" charset="0"/>
              </a:defRPr>
            </a:lvl1pPr>
          </a:lstStyle>
          <a:p>
            <a:fld id="{4CDB8676-2718-9046-B918-2ED42C9697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27" r:id="rId7"/>
    <p:sldLayoutId id="2147484228" r:id="rId8"/>
    <p:sldLayoutId id="2147484252" r:id="rId9"/>
    <p:sldLayoutId id="2147484229" r:id="rId10"/>
    <p:sldLayoutId id="2147484253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9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33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IMPACT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phodal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309594" y="2673404"/>
            <a:ext cx="4398320" cy="75713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67069"/>
              </p:ext>
            </p:extLst>
          </p:nvPr>
        </p:nvGraphicFramePr>
        <p:xfrm>
          <a:off x="2616200" y="3284538"/>
          <a:ext cx="7772400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9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28479"/>
              </p:ext>
            </p:extLst>
          </p:nvPr>
        </p:nvGraphicFramePr>
        <p:xfrm>
          <a:off x="2016932" y="457200"/>
          <a:ext cx="8826500" cy="867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464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nEWS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593281"/>
              </p:ext>
            </p:extLst>
          </p:nvPr>
        </p:nvGraphicFramePr>
        <p:xfrm>
          <a:off x="1336399" y="3581400"/>
          <a:ext cx="10332001" cy="403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1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787" y="3505200"/>
            <a:ext cx="6363226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 descr="gre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Follow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you???</a:t>
            </a:r>
            <a:r>
              <a:rPr lang="zh-CN" altLang="en-US" dirty="0"/>
              <a:t> </a:t>
            </a:r>
            <a:r>
              <a:rPr lang="en-US" altLang="zh-CN" dirty="0" smtClean="0"/>
              <a:t>why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62412786-A5F9-5847-BBB9-217C1B5B3B37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14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1989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29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Pyramid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965911"/>
              </p:ext>
            </p:extLst>
          </p:nvPr>
        </p:nvGraphicFramePr>
        <p:xfrm>
          <a:off x="2616200" y="3284538"/>
          <a:ext cx="7772400" cy="464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291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564053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kumimoji="1" lang="zh-CN" altLang="en-US" dirty="0"/>
              <a:t>流行的开源软件作者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Vue.js</a:t>
            </a:r>
            <a:r>
              <a:rPr kumimoji="1" lang="en-US" altLang="zh-CN" dirty="0" smtClean="0"/>
              <a:t>)</a:t>
            </a:r>
          </a:p>
          <a:p>
            <a:pPr marL="457200" indent="-457200" algn="l">
              <a:buFont typeface="Arial" charset="0"/>
              <a:buChar char="•"/>
            </a:pPr>
            <a:r>
              <a:rPr kumimoji="1" lang="zh-CN" altLang="en-US" dirty="0" smtClean="0"/>
              <a:t>某本书的作者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深入浅出</a:t>
            </a:r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)</a:t>
            </a:r>
          </a:p>
          <a:p>
            <a:pPr marL="457200" indent="-457200" algn="l">
              <a:buFont typeface="Arial" charset="0"/>
              <a:buChar char="•"/>
            </a:pPr>
            <a:r>
              <a:rPr kumimoji="1" lang="zh-CN" altLang="en-US" dirty="0" smtClean="0"/>
              <a:t>某网站的创始人 </a:t>
            </a:r>
            <a:r>
              <a:rPr kumimoji="1" lang="en-US" altLang="zh-CN" dirty="0" smtClean="0"/>
              <a:t>(V2EX)</a:t>
            </a:r>
          </a:p>
          <a:p>
            <a:pPr marL="457200" indent="-457200" algn="l">
              <a:buFont typeface="Arial" charset="0"/>
              <a:buChar char="•"/>
            </a:pPr>
            <a:r>
              <a:rPr kumimoji="1" lang="zh-CN" altLang="en-US" dirty="0" smtClean="0"/>
              <a:t>某</a:t>
            </a:r>
            <a:r>
              <a:rPr kumimoji="1" lang="zh-CN" altLang="en-US" dirty="0" smtClean="0"/>
              <a:t>领域专家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daimajia</a:t>
            </a:r>
            <a:r>
              <a:rPr kumimoji="1" lang="en-US" altLang="zh-CN" dirty="0" smtClean="0"/>
              <a:t>)</a:t>
            </a:r>
          </a:p>
          <a:p>
            <a:pPr marL="457200" indent="-457200" algn="l">
              <a:buFont typeface="Arial" charset="0"/>
              <a:buChar char="•"/>
            </a:pPr>
            <a:r>
              <a:rPr kumimoji="1" lang="zh-CN" altLang="en-US" dirty="0" smtClean="0"/>
              <a:t>博客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阮一峰</a:t>
            </a:r>
            <a:r>
              <a:rPr kumimoji="1" lang="en-US" altLang="zh-CN" dirty="0" smtClean="0"/>
              <a:t>)</a:t>
            </a:r>
          </a:p>
          <a:p>
            <a:pPr marL="457200" indent="-457200" algn="l">
              <a:buFont typeface="Arial" charset="0"/>
              <a:buChar char="•"/>
            </a:pPr>
            <a:r>
              <a:rPr kumimoji="1" lang="is-IS" altLang="zh-CN" dirty="0" smtClean="0"/>
              <a:t>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136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领域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E805-6949-AB4D-BFB8-D7BED01D215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02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E805-6949-AB4D-BFB8-D7BED01D215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6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62412786-A5F9-5847-BBB9-217C1B5B3B37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19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1989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9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WHY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5FCB3B28-0CB1-AB49-85A0-B8CA26685B8A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2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EVERYWHRER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49579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复制文章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改头换面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587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continuous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62412786-A5F9-5847-BBB9-217C1B5B3B37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21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1989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70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616200" y="3284538"/>
          <a:ext cx="7772400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New Tai Lue" charset="0"/>
                <a:ea typeface="Microsoft New Tai Lue" charset="0"/>
                <a:cs typeface="Microsoft New Tai Lue" charset="0"/>
              </a:rPr>
              <a:t>几点建议</a:t>
            </a:r>
            <a:endParaRPr lang="en-US" dirty="0">
              <a:latin typeface="Microsoft New Tai Lue" charset="0"/>
              <a:ea typeface="Microsoft New Tai Lue" charset="0"/>
              <a:cs typeface="Microsoft New Tai L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529923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zh-CN" altLang="en-US" i="0" dirty="0" smtClean="0">
                <a:latin typeface="Microsoft Yi Baiti" charset="0"/>
                <a:ea typeface="Microsoft Yi Baiti" charset="0"/>
                <a:cs typeface="Microsoft Yi Baiti" charset="0"/>
              </a:rPr>
              <a:t>女生</a:t>
            </a:r>
            <a:r>
              <a:rPr lang="zh-CN" altLang="en-US" i="0" dirty="0">
                <a:latin typeface="Microsoft Yi Baiti" charset="0"/>
                <a:ea typeface="Microsoft Yi Baiti" charset="0"/>
                <a:cs typeface="Microsoft Yi Baiti" charset="0"/>
              </a:rPr>
              <a:t>比较有</a:t>
            </a:r>
            <a:r>
              <a:rPr lang="zh-CN" altLang="en-US" i="0" dirty="0" smtClean="0">
                <a:latin typeface="Microsoft Yi Baiti" charset="0"/>
                <a:ea typeface="Microsoft Yi Baiti" charset="0"/>
                <a:cs typeface="Microsoft Yi Baiti" charset="0"/>
              </a:rPr>
              <a:t>优势</a:t>
            </a:r>
            <a:endParaRPr lang="en-US" altLang="zh-CN" i="0" dirty="0">
              <a:latin typeface="Microsoft Yi Baiti" charset="0"/>
              <a:ea typeface="Microsoft Yi Baiti" charset="0"/>
              <a:cs typeface="Microsoft Yi Baiti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zh-CN" altLang="en-US" i="0" dirty="0" smtClean="0">
                <a:latin typeface="Microsoft Yi Baiti" charset="0"/>
                <a:ea typeface="Microsoft Yi Baiti" charset="0"/>
                <a:cs typeface="Microsoft Yi Baiti" charset="0"/>
              </a:rPr>
              <a:t>先发者优势 （新领域）</a:t>
            </a:r>
            <a:endParaRPr lang="en-US" altLang="zh-CN" i="0" dirty="0" smtClean="0">
              <a:latin typeface="Microsoft Yi Baiti" charset="0"/>
              <a:ea typeface="Microsoft Yi Baiti" charset="0"/>
              <a:cs typeface="Microsoft Yi Baiti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altLang="zh-CN" i="0" dirty="0" smtClean="0">
              <a:latin typeface="Microsoft Yi Baiti" charset="0"/>
              <a:ea typeface="Microsoft Yi Baiti" charset="0"/>
              <a:cs typeface="Microsoft Yi Baiti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altLang="zh-CN" i="0" dirty="0" smtClean="0">
              <a:latin typeface="Microsoft Yi Baiti" charset="0"/>
              <a:ea typeface="Microsoft Yi Baiti" charset="0"/>
              <a:cs typeface="Microsoft Yi B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50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New Tai Lue" charset="0"/>
                <a:ea typeface="Microsoft New Tai Lue" charset="0"/>
                <a:cs typeface="Microsoft New Tai Lue" charset="0"/>
              </a:rPr>
              <a:t>新媒体</a:t>
            </a:r>
            <a:endParaRPr lang="en-US" dirty="0">
              <a:latin typeface="Microsoft New Tai Lue" charset="0"/>
              <a:ea typeface="Microsoft New Tai Lue" charset="0"/>
              <a:cs typeface="Microsoft New Tai Lue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529923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zh-CN" altLang="en-US" dirty="0" smtClean="0"/>
              <a:t>微博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知乎、简书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/>
              <a:t>微信公众</a:t>
            </a:r>
            <a:r>
              <a:rPr lang="zh-CN" altLang="en-US" dirty="0" smtClean="0"/>
              <a:t>号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zh-CN" altLang="en-US" dirty="0"/>
              <a:t>今日头</a:t>
            </a:r>
            <a:r>
              <a:rPr lang="zh-CN" altLang="en-US" dirty="0" smtClean="0"/>
              <a:t>条</a:t>
            </a:r>
            <a:endParaRPr lang="en-US" altLang="zh-CN" dirty="0"/>
          </a:p>
        </p:txBody>
      </p:sp>
      <p:pic>
        <p:nvPicPr>
          <p:cNvPr id="1026" name="Picture 2" descr="https://pic3.zhimg.com/d3eed562e0b67b7afe6bc698dcccc582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895600"/>
            <a:ext cx="7113999" cy="364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5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微信公众号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E805-6949-AB4D-BFB8-D7BED01D215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1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今日头条 头条号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E805-6949-AB4D-BFB8-D7BED01D215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96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 descr="gre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MRUBY</a:t>
            </a:r>
            <a:endParaRPr lang="en-US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README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stars)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DDBD28CB-440F-844C-8492-E14890D9C948}" type="slidenum">
              <a:rPr lang="en-US" altLang="en-US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3</a:t>
            </a:fld>
            <a:endParaRPr lang="en-US" altLang="en-US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1989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1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magen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9525"/>
            <a:ext cx="13014325" cy="97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粉丝经济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4C11C0DA-903F-4145-A1F1-233E69627214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4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0965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495794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前端大</a:t>
            </a:r>
            <a:r>
              <a:rPr lang="en-US" altLang="zh-CN" dirty="0" smtClean="0"/>
              <a:t>V</a:t>
            </a:r>
            <a:r>
              <a:rPr lang="zh-CN" altLang="en-US" dirty="0" smtClean="0"/>
              <a:t>都在阿里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0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WebStorm</a:t>
            </a:r>
            <a:r>
              <a:rPr lang="en-US" altLang="zh-CN" dirty="0"/>
              <a:t> License</a:t>
            </a:r>
          </a:p>
          <a:p>
            <a:r>
              <a:rPr lang="en-US" altLang="zh-CN" dirty="0" smtClean="0"/>
              <a:t>Review Book</a:t>
            </a:r>
          </a:p>
          <a:p>
            <a:r>
              <a:rPr lang="en-US" altLang="zh-CN" dirty="0" err="1" smtClean="0"/>
              <a:t>InfoQ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</a:p>
          <a:p>
            <a:r>
              <a:rPr lang="en-US" altLang="zh-CN" dirty="0"/>
              <a:t>Some </a:t>
            </a:r>
            <a:r>
              <a:rPr lang="en-US" altLang="zh-CN" dirty="0" smtClean="0"/>
              <a:t>Friends</a:t>
            </a:r>
          </a:p>
          <a:p>
            <a:r>
              <a:rPr lang="is-IS" altLang="zh-CN" dirty="0" smtClean="0"/>
              <a:t>…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528FC-FC92-E541-942C-3E0A505B2D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34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HOW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62412786-A5F9-5847-BBB9-217C1B5B3B37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7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1989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影响力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首要元素是？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-128"/>
                <a:sym typeface="Open Sans Light" charset="0"/>
              </a:defRPr>
            </a:lvl9pPr>
          </a:lstStyle>
          <a:p>
            <a:pPr eaLnBrk="1" hangingPunct="1"/>
            <a:fld id="{62412786-A5F9-5847-BBB9-217C1B5B3B37}" type="slidenum">
              <a:rPr lang="en-US" altLang="zh-CN" sz="1100">
                <a:solidFill>
                  <a:srgbClr val="808184"/>
                </a:solidFill>
                <a:ea typeface="ＭＳ Ｐゴシック" charset="-128"/>
                <a:sym typeface="Open Sans Italic" charset="0"/>
              </a:rPr>
              <a:pPr eaLnBrk="1" hangingPunct="1"/>
              <a:t>8</a:t>
            </a:fld>
            <a:endParaRPr lang="en-US" altLang="zh-CN" sz="1100">
              <a:solidFill>
                <a:srgbClr val="808184"/>
              </a:solidFill>
              <a:ea typeface="ＭＳ Ｐゴシック" charset="-128"/>
              <a:sym typeface="Open Sans Italic" charset="0"/>
            </a:endParaRPr>
          </a:p>
        </p:txBody>
      </p:sp>
      <p:sp>
        <p:nvSpPr>
          <p:cNvPr id="41989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(Blog)</a:t>
            </a:r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err="1" smtClean="0"/>
              <a:t>Weibo</a:t>
            </a:r>
            <a:endParaRPr lang="en-US" altLang="zh-CN" dirty="0" smtClean="0"/>
          </a:p>
          <a:p>
            <a:r>
              <a:rPr lang="en-US" altLang="zh-CN" dirty="0" err="1" smtClean="0"/>
              <a:t>Zhihu</a:t>
            </a:r>
            <a:endParaRPr lang="en-US" altLang="zh-CN" dirty="0" smtClean="0"/>
          </a:p>
          <a:p>
            <a:r>
              <a:rPr lang="en-US" altLang="zh-CN" dirty="0" err="1" smtClean="0"/>
              <a:t>SegmentFault</a:t>
            </a:r>
            <a:endParaRPr lang="en-US" altLang="zh-CN" dirty="0" smtClean="0"/>
          </a:p>
          <a:p>
            <a:r>
              <a:rPr lang="is-IS" altLang="zh-CN" dirty="0" smtClean="0"/>
              <a:t>…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528FC-FC92-E541-942C-3E0A505B2D6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84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 - Blu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Final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Final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5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6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Pages>0</Pages>
  <Words>242</Words>
  <Characters>0</Characters>
  <Application>Microsoft Macintosh PowerPoint</Application>
  <PresentationFormat>Custom</PresentationFormat>
  <Lines>0</Lines>
  <Paragraphs>117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Arial</vt:lpstr>
      <vt:lpstr>Calibri</vt:lpstr>
      <vt:lpstr>Lucida Grande</vt:lpstr>
      <vt:lpstr>Microsoft New Tai Lue</vt:lpstr>
      <vt:lpstr>Microsoft Yi Baiti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TW - Blue</vt:lpstr>
      <vt:lpstr>2_TW - Black</vt:lpstr>
      <vt:lpstr>4_TW - Black</vt:lpstr>
      <vt:lpstr>IMPACT</vt:lpstr>
      <vt:lpstr>WHY</vt:lpstr>
      <vt:lpstr>MRUBY</vt:lpstr>
      <vt:lpstr>粉丝经济</vt:lpstr>
      <vt:lpstr>如</vt:lpstr>
      <vt:lpstr>Pros</vt:lpstr>
      <vt:lpstr>HOW</vt:lpstr>
      <vt:lpstr> 影响力  首要元素是？</vt:lpstr>
      <vt:lpstr>Unique id</vt:lpstr>
      <vt:lpstr>HOW</vt:lpstr>
      <vt:lpstr>HOW</vt:lpstr>
      <vt:lpstr>nEWS</vt:lpstr>
      <vt:lpstr>BLOG + CODE</vt:lpstr>
      <vt:lpstr>Follow you??? why</vt:lpstr>
      <vt:lpstr>Pyramid model</vt:lpstr>
      <vt:lpstr>Way</vt:lpstr>
      <vt:lpstr>定位</vt:lpstr>
      <vt:lpstr>内容</vt:lpstr>
      <vt:lpstr>One Topic</vt:lpstr>
      <vt:lpstr>IN EVERYWHRER</vt:lpstr>
      <vt:lpstr>continuous</vt:lpstr>
      <vt:lpstr>HOW</vt:lpstr>
      <vt:lpstr>几点建议</vt:lpstr>
      <vt:lpstr>新媒体</vt:lpstr>
      <vt:lpstr>微信公众号</vt:lpstr>
      <vt:lpstr>今日头条 头条号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</dc:title>
  <dc:subject/>
  <dc:creator>Phodal Huang</dc:creator>
  <cp:keywords/>
  <dc:description/>
  <cp:lastModifiedBy>Phodal Huang</cp:lastModifiedBy>
  <cp:revision>50</cp:revision>
  <cp:lastPrinted>2016-01-12T05:38:58Z</cp:lastPrinted>
  <dcterms:created xsi:type="dcterms:W3CDTF">2015-12-30T14:53:18Z</dcterms:created>
  <dcterms:modified xsi:type="dcterms:W3CDTF">2016-01-12T06:27:57Z</dcterms:modified>
</cp:coreProperties>
</file>