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1475" r:id="rId3"/>
    <p:sldId id="1482" r:id="rId4"/>
    <p:sldId id="1472" r:id="rId5"/>
    <p:sldId id="1470" r:id="rId6"/>
    <p:sldId id="1471" r:id="rId7"/>
    <p:sldId id="1476" r:id="rId8"/>
    <p:sldId id="1467" r:id="rId9"/>
    <p:sldId id="1477" r:id="rId10"/>
    <p:sldId id="1481" r:id="rId11"/>
    <p:sldId id="1473" r:id="rId12"/>
    <p:sldId id="1478" r:id="rId13"/>
    <p:sldId id="279" r:id="rId14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0000"/>
    <a:srgbClr val="C8000E"/>
    <a:srgbClr val="EDEEEF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77015" autoAdjust="0"/>
  </p:normalViewPr>
  <p:slideViewPr>
    <p:cSldViewPr snapToGrid="0">
      <p:cViewPr>
        <p:scale>
          <a:sx n="66" d="100"/>
          <a:sy n="66" d="100"/>
        </p:scale>
        <p:origin x="888" y="84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-10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9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05DF5-A13A-45EE-ACB0-DA3D348AE0C9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53A508C-3472-4D04-BDAE-A27DCA6E0B00}">
      <dgm:prSet phldrT="[文本]"/>
      <dgm:spPr/>
      <dgm:t>
        <a:bodyPr/>
        <a:lstStyle/>
        <a:p>
          <a:r>
            <a:rPr lang="zh-CN" altLang="en-US" b="1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/>
        </a:p>
      </dgm:t>
    </dgm:pt>
    <dgm:pt modelId="{D9D56370-8311-4002-884E-BF0340F339D5}" type="parTrans" cxnId="{B68D7C20-8E97-431E-A81D-A7158BDCC63D}">
      <dgm:prSet/>
      <dgm:spPr/>
      <dgm:t>
        <a:bodyPr/>
        <a:lstStyle/>
        <a:p>
          <a:endParaRPr lang="zh-CN" altLang="en-US"/>
        </a:p>
      </dgm:t>
    </dgm:pt>
    <dgm:pt modelId="{B5704435-17DD-40F9-BB69-B6A19041A65D}" type="sibTrans" cxnId="{B68D7C20-8E97-431E-A81D-A7158BDCC63D}">
      <dgm:prSet/>
      <dgm:spPr/>
      <dgm:t>
        <a:bodyPr/>
        <a:lstStyle/>
        <a:p>
          <a:endParaRPr lang="zh-CN" altLang="en-US"/>
        </a:p>
      </dgm:t>
    </dgm:pt>
    <dgm:pt modelId="{21EF4C1F-3193-48D0-8B9F-C36B3F736690}">
      <dgm:prSet phldrT="[文本]"/>
      <dgm:spPr/>
      <dgm:t>
        <a:bodyPr/>
        <a:lstStyle/>
        <a:p>
          <a:r>
            <a:rPr lang="zh-CN" altLang="en-US" b="1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zh-CN" altLang="en-US" dirty="0"/>
        </a:p>
      </dgm:t>
    </dgm:pt>
    <dgm:pt modelId="{B9B2A3D8-10E2-433A-8FFB-AC09B0D14FA2}" type="parTrans" cxnId="{292D94BB-09D0-4369-9A7F-0C2A9C9EDD84}">
      <dgm:prSet/>
      <dgm:spPr/>
      <dgm:t>
        <a:bodyPr/>
        <a:lstStyle/>
        <a:p>
          <a:endParaRPr lang="zh-CN" altLang="en-US"/>
        </a:p>
      </dgm:t>
    </dgm:pt>
    <dgm:pt modelId="{5BE0F1C8-6AFB-42CF-A548-220E9A318459}" type="sibTrans" cxnId="{292D94BB-09D0-4369-9A7F-0C2A9C9EDD84}">
      <dgm:prSet/>
      <dgm:spPr/>
      <dgm:t>
        <a:bodyPr/>
        <a:lstStyle/>
        <a:p>
          <a:endParaRPr lang="zh-CN" altLang="en-US"/>
        </a:p>
      </dgm:t>
    </dgm:pt>
    <dgm:pt modelId="{5F4AE841-06B1-4026-9E52-F81519DCA6BA}">
      <dgm:prSet phldrT="[文本]"/>
      <dgm:spPr/>
      <dgm:t>
        <a:bodyPr/>
        <a:lstStyle/>
        <a:p>
          <a:r>
            <a:rPr lang="zh-CN" altLang="en-US" b="1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dirty="0"/>
        </a:p>
      </dgm:t>
    </dgm:pt>
    <dgm:pt modelId="{A7589357-4BBC-469D-8EA4-BF4E9148EFB9}" type="parTrans" cxnId="{D2104322-C372-4E98-AC86-49A87882C9B9}">
      <dgm:prSet/>
      <dgm:spPr/>
      <dgm:t>
        <a:bodyPr/>
        <a:lstStyle/>
        <a:p>
          <a:endParaRPr lang="zh-CN" altLang="en-US"/>
        </a:p>
      </dgm:t>
    </dgm:pt>
    <dgm:pt modelId="{E6938A00-E836-4DBA-A9AD-66C2E46E31D2}" type="sibTrans" cxnId="{D2104322-C372-4E98-AC86-49A87882C9B9}">
      <dgm:prSet/>
      <dgm:spPr/>
      <dgm:t>
        <a:bodyPr/>
        <a:lstStyle/>
        <a:p>
          <a:endParaRPr lang="zh-CN" altLang="en-US"/>
        </a:p>
      </dgm:t>
    </dgm:pt>
    <dgm:pt modelId="{C6769988-76B4-4D1F-97D8-5B23447CF2EA}">
      <dgm:prSet phldrT="[文本]"/>
      <dgm:spPr/>
      <dgm:t>
        <a:bodyPr/>
        <a:lstStyle/>
        <a:p>
          <a:r>
            <a:rPr lang="zh-CN" altLang="en-US" b="1" spc="83" smtClean="0">
              <a:latin typeface="微软雅黑" panose="020B0503020204020204" pitchFamily="34" charset="-122"/>
              <a:ea typeface="微软雅黑" panose="020B0503020204020204" pitchFamily="34" charset="-122"/>
            </a:rPr>
            <a:t>运维</a:t>
          </a:r>
          <a:endParaRPr lang="zh-CN" altLang="en-US" dirty="0"/>
        </a:p>
      </dgm:t>
    </dgm:pt>
    <dgm:pt modelId="{DBDBFB11-D234-4262-BFB2-E1526E832BCB}" type="parTrans" cxnId="{AD2DDE62-5D9B-46C4-B432-CECCF60D24BD}">
      <dgm:prSet/>
      <dgm:spPr/>
      <dgm:t>
        <a:bodyPr/>
        <a:lstStyle/>
        <a:p>
          <a:endParaRPr lang="zh-CN" altLang="en-US"/>
        </a:p>
      </dgm:t>
    </dgm:pt>
    <dgm:pt modelId="{826F91D7-2FCF-4D4D-B2E8-2DEADC04DB72}" type="sibTrans" cxnId="{AD2DDE62-5D9B-46C4-B432-CECCF60D24BD}">
      <dgm:prSet/>
      <dgm:spPr/>
      <dgm:t>
        <a:bodyPr/>
        <a:lstStyle/>
        <a:p>
          <a:endParaRPr lang="zh-CN" altLang="en-US"/>
        </a:p>
      </dgm:t>
    </dgm:pt>
    <dgm:pt modelId="{A9C733A6-9B85-46E4-82A9-3CA51C43E0DF}">
      <dgm:prSet phldrT="[文本]"/>
      <dgm:spPr/>
      <dgm:t>
        <a:bodyPr/>
        <a:lstStyle/>
        <a:p>
          <a:r>
            <a:rPr lang="zh-CN" altLang="en-US" b="1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监控</a:t>
          </a:r>
          <a:endParaRPr lang="zh-CN" altLang="en-US" dirty="0"/>
        </a:p>
      </dgm:t>
    </dgm:pt>
    <dgm:pt modelId="{2B65F0CD-C1FE-4FAB-AFC0-451E49CBCB63}" type="parTrans" cxnId="{D3C25FBC-355C-4919-96BE-A5B188F7EC59}">
      <dgm:prSet/>
      <dgm:spPr/>
      <dgm:t>
        <a:bodyPr/>
        <a:lstStyle/>
        <a:p>
          <a:endParaRPr lang="zh-CN" altLang="en-US"/>
        </a:p>
      </dgm:t>
    </dgm:pt>
    <dgm:pt modelId="{2B724B95-8952-4210-AD0C-70E415E2BA09}" type="sibTrans" cxnId="{D3C25FBC-355C-4919-96BE-A5B188F7EC59}">
      <dgm:prSet/>
      <dgm:spPr/>
      <dgm:t>
        <a:bodyPr/>
        <a:lstStyle/>
        <a:p>
          <a:endParaRPr lang="zh-CN" altLang="en-US"/>
        </a:p>
      </dgm:t>
    </dgm:pt>
    <dgm:pt modelId="{88C269DD-F43E-43E2-B299-C6E26BDE4DEB}" type="pres">
      <dgm:prSet presAssocID="{D3905DF5-A13A-45EE-ACB0-DA3D348AE0C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1FB9C25-1AE7-4863-8634-E4A4EF88D8A0}" type="pres">
      <dgm:prSet presAssocID="{353A508C-3472-4D04-BDAE-A27DCA6E0B0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FF4895-C7D3-4C9C-AEB1-6C6355B900C7}" type="pres">
      <dgm:prSet presAssocID="{B5704435-17DD-40F9-BB69-B6A19041A65D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D013178-440B-4720-8047-006281310277}" type="pres">
      <dgm:prSet presAssocID="{B5704435-17DD-40F9-BB69-B6A19041A65D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8856310-09D1-4708-84D8-D39E2F88BCE9}" type="pres">
      <dgm:prSet presAssocID="{21EF4C1F-3193-48D0-8B9F-C36B3F73669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32A851-DFFA-400C-A4C2-1A9F9FDEEFE2}" type="pres">
      <dgm:prSet presAssocID="{5BE0F1C8-6AFB-42CF-A548-220E9A31845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76D3DD8D-1432-4484-A0BD-E17620A081A8}" type="pres">
      <dgm:prSet presAssocID="{5BE0F1C8-6AFB-42CF-A548-220E9A318459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E5017654-F019-43C1-A50C-C83F91BB6A5C}" type="pres">
      <dgm:prSet presAssocID="{5F4AE841-06B1-4026-9E52-F81519DCA6B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8E504F-28B5-4EB4-B2CE-21B7DB3AEA81}" type="pres">
      <dgm:prSet presAssocID="{E6938A00-E836-4DBA-A9AD-66C2E46E31D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A879B1C5-DA86-444A-9BBE-CB04A09F003A}" type="pres">
      <dgm:prSet presAssocID="{E6938A00-E836-4DBA-A9AD-66C2E46E31D2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3D7D4A75-0178-4235-ABFD-09B94799DF70}" type="pres">
      <dgm:prSet presAssocID="{C6769988-76B4-4D1F-97D8-5B23447CF2E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6A009C-CD37-40BD-89F1-AA8ACD420190}" type="pres">
      <dgm:prSet presAssocID="{826F91D7-2FCF-4D4D-B2E8-2DEADC04DB72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8B280C89-28DC-484A-8D77-C6AE08B5F5AC}" type="pres">
      <dgm:prSet presAssocID="{826F91D7-2FCF-4D4D-B2E8-2DEADC04DB72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3431C1A9-9677-4DCB-B5D3-7476AD6A7037}" type="pres">
      <dgm:prSet presAssocID="{A9C733A6-9B85-46E4-82A9-3CA51C43E0D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F3E8DB-2478-42BD-A98E-665601EA3C84}" type="pres">
      <dgm:prSet presAssocID="{2B724B95-8952-4210-AD0C-70E415E2BA09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344EB0C2-2C41-4EAE-A100-059264E8B908}" type="pres">
      <dgm:prSet presAssocID="{2B724B95-8952-4210-AD0C-70E415E2BA09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92D94BB-09D0-4369-9A7F-0C2A9C9EDD84}" srcId="{D3905DF5-A13A-45EE-ACB0-DA3D348AE0C9}" destId="{21EF4C1F-3193-48D0-8B9F-C36B3F736690}" srcOrd="1" destOrd="0" parTransId="{B9B2A3D8-10E2-433A-8FFB-AC09B0D14FA2}" sibTransId="{5BE0F1C8-6AFB-42CF-A548-220E9A318459}"/>
    <dgm:cxn modelId="{6564CE2F-A0D0-47EA-9967-5C80CE91D14D}" type="presOf" srcId="{2B724B95-8952-4210-AD0C-70E415E2BA09}" destId="{344EB0C2-2C41-4EAE-A100-059264E8B908}" srcOrd="1" destOrd="0" presId="urn:microsoft.com/office/officeart/2005/8/layout/cycle2"/>
    <dgm:cxn modelId="{D50B0983-FA03-40D2-BB38-D42C63957F07}" type="presOf" srcId="{21EF4C1F-3193-48D0-8B9F-C36B3F736690}" destId="{88856310-09D1-4708-84D8-D39E2F88BCE9}" srcOrd="0" destOrd="0" presId="urn:microsoft.com/office/officeart/2005/8/layout/cycle2"/>
    <dgm:cxn modelId="{D2104322-C372-4E98-AC86-49A87882C9B9}" srcId="{D3905DF5-A13A-45EE-ACB0-DA3D348AE0C9}" destId="{5F4AE841-06B1-4026-9E52-F81519DCA6BA}" srcOrd="2" destOrd="0" parTransId="{A7589357-4BBC-469D-8EA4-BF4E9148EFB9}" sibTransId="{E6938A00-E836-4DBA-A9AD-66C2E46E31D2}"/>
    <dgm:cxn modelId="{627AD527-227D-4BF3-84AA-6B8BE5A5262D}" type="presOf" srcId="{E6938A00-E836-4DBA-A9AD-66C2E46E31D2}" destId="{A879B1C5-DA86-444A-9BBE-CB04A09F003A}" srcOrd="1" destOrd="0" presId="urn:microsoft.com/office/officeart/2005/8/layout/cycle2"/>
    <dgm:cxn modelId="{C0329DC3-7FAC-4BB6-8702-44375E28BCE7}" type="presOf" srcId="{A9C733A6-9B85-46E4-82A9-3CA51C43E0DF}" destId="{3431C1A9-9677-4DCB-B5D3-7476AD6A7037}" srcOrd="0" destOrd="0" presId="urn:microsoft.com/office/officeart/2005/8/layout/cycle2"/>
    <dgm:cxn modelId="{B68D7C20-8E97-431E-A81D-A7158BDCC63D}" srcId="{D3905DF5-A13A-45EE-ACB0-DA3D348AE0C9}" destId="{353A508C-3472-4D04-BDAE-A27DCA6E0B00}" srcOrd="0" destOrd="0" parTransId="{D9D56370-8311-4002-884E-BF0340F339D5}" sibTransId="{B5704435-17DD-40F9-BB69-B6A19041A65D}"/>
    <dgm:cxn modelId="{6F5AB04C-781B-4FAE-93B1-932F22C8316E}" type="presOf" srcId="{353A508C-3472-4D04-BDAE-A27DCA6E0B00}" destId="{D1FB9C25-1AE7-4863-8634-E4A4EF88D8A0}" srcOrd="0" destOrd="0" presId="urn:microsoft.com/office/officeart/2005/8/layout/cycle2"/>
    <dgm:cxn modelId="{0757C29D-0D19-4D69-ADE5-1D924AF34FD3}" type="presOf" srcId="{D3905DF5-A13A-45EE-ACB0-DA3D348AE0C9}" destId="{88C269DD-F43E-43E2-B299-C6E26BDE4DEB}" srcOrd="0" destOrd="0" presId="urn:microsoft.com/office/officeart/2005/8/layout/cycle2"/>
    <dgm:cxn modelId="{618CE8E3-DA5C-45E9-BA29-0BC9B73FE18E}" type="presOf" srcId="{826F91D7-2FCF-4D4D-B2E8-2DEADC04DB72}" destId="{766A009C-CD37-40BD-89F1-AA8ACD420190}" srcOrd="0" destOrd="0" presId="urn:microsoft.com/office/officeart/2005/8/layout/cycle2"/>
    <dgm:cxn modelId="{4B14A4B5-DBA9-4DE0-9044-E2A9BC421389}" type="presOf" srcId="{5F4AE841-06B1-4026-9E52-F81519DCA6BA}" destId="{E5017654-F019-43C1-A50C-C83F91BB6A5C}" srcOrd="0" destOrd="0" presId="urn:microsoft.com/office/officeart/2005/8/layout/cycle2"/>
    <dgm:cxn modelId="{6FEC0D2A-DD42-4533-9174-2861B05DF9D0}" type="presOf" srcId="{2B724B95-8952-4210-AD0C-70E415E2BA09}" destId="{00F3E8DB-2478-42BD-A98E-665601EA3C84}" srcOrd="0" destOrd="0" presId="urn:microsoft.com/office/officeart/2005/8/layout/cycle2"/>
    <dgm:cxn modelId="{F85DEEE1-0594-43D1-AED0-034B1B49D09F}" type="presOf" srcId="{C6769988-76B4-4D1F-97D8-5B23447CF2EA}" destId="{3D7D4A75-0178-4235-ABFD-09B94799DF70}" srcOrd="0" destOrd="0" presId="urn:microsoft.com/office/officeart/2005/8/layout/cycle2"/>
    <dgm:cxn modelId="{235056F8-5371-4DA2-91AA-AE4D35F17EEE}" type="presOf" srcId="{5BE0F1C8-6AFB-42CF-A548-220E9A318459}" destId="{76D3DD8D-1432-4484-A0BD-E17620A081A8}" srcOrd="1" destOrd="0" presId="urn:microsoft.com/office/officeart/2005/8/layout/cycle2"/>
    <dgm:cxn modelId="{D3C25FBC-355C-4919-96BE-A5B188F7EC59}" srcId="{D3905DF5-A13A-45EE-ACB0-DA3D348AE0C9}" destId="{A9C733A6-9B85-46E4-82A9-3CA51C43E0DF}" srcOrd="4" destOrd="0" parTransId="{2B65F0CD-C1FE-4FAB-AFC0-451E49CBCB63}" sibTransId="{2B724B95-8952-4210-AD0C-70E415E2BA09}"/>
    <dgm:cxn modelId="{62CB26AB-940B-4C2A-A17B-DD2C6AF16A0A}" type="presOf" srcId="{B5704435-17DD-40F9-BB69-B6A19041A65D}" destId="{B3FF4895-C7D3-4C9C-AEB1-6C6355B900C7}" srcOrd="0" destOrd="0" presId="urn:microsoft.com/office/officeart/2005/8/layout/cycle2"/>
    <dgm:cxn modelId="{C218E86E-2662-42E4-BB3E-96F277CAD5B9}" type="presOf" srcId="{B5704435-17DD-40F9-BB69-B6A19041A65D}" destId="{BD013178-440B-4720-8047-006281310277}" srcOrd="1" destOrd="0" presId="urn:microsoft.com/office/officeart/2005/8/layout/cycle2"/>
    <dgm:cxn modelId="{2C982F5C-9855-41A4-B2DB-67E1BA0F59CE}" type="presOf" srcId="{E6938A00-E836-4DBA-A9AD-66C2E46E31D2}" destId="{AA8E504F-28B5-4EB4-B2CE-21B7DB3AEA81}" srcOrd="0" destOrd="0" presId="urn:microsoft.com/office/officeart/2005/8/layout/cycle2"/>
    <dgm:cxn modelId="{90E161E4-816D-4C56-92D5-74A5BAECBABA}" type="presOf" srcId="{826F91D7-2FCF-4D4D-B2E8-2DEADC04DB72}" destId="{8B280C89-28DC-484A-8D77-C6AE08B5F5AC}" srcOrd="1" destOrd="0" presId="urn:microsoft.com/office/officeart/2005/8/layout/cycle2"/>
    <dgm:cxn modelId="{AD2DDE62-5D9B-46C4-B432-CECCF60D24BD}" srcId="{D3905DF5-A13A-45EE-ACB0-DA3D348AE0C9}" destId="{C6769988-76B4-4D1F-97D8-5B23447CF2EA}" srcOrd="3" destOrd="0" parTransId="{DBDBFB11-D234-4262-BFB2-E1526E832BCB}" sibTransId="{826F91D7-2FCF-4D4D-B2E8-2DEADC04DB72}"/>
    <dgm:cxn modelId="{B77F1B3F-F4CB-46ED-8C22-6F490566CF41}" type="presOf" srcId="{5BE0F1C8-6AFB-42CF-A548-220E9A318459}" destId="{6A32A851-DFFA-400C-A4C2-1A9F9FDEEFE2}" srcOrd="0" destOrd="0" presId="urn:microsoft.com/office/officeart/2005/8/layout/cycle2"/>
    <dgm:cxn modelId="{3AB925DE-9B76-4310-9010-496D909E96D0}" type="presParOf" srcId="{88C269DD-F43E-43E2-B299-C6E26BDE4DEB}" destId="{D1FB9C25-1AE7-4863-8634-E4A4EF88D8A0}" srcOrd="0" destOrd="0" presId="urn:microsoft.com/office/officeart/2005/8/layout/cycle2"/>
    <dgm:cxn modelId="{74F48784-A4C3-419C-946F-96964E51E1B8}" type="presParOf" srcId="{88C269DD-F43E-43E2-B299-C6E26BDE4DEB}" destId="{B3FF4895-C7D3-4C9C-AEB1-6C6355B900C7}" srcOrd="1" destOrd="0" presId="urn:microsoft.com/office/officeart/2005/8/layout/cycle2"/>
    <dgm:cxn modelId="{02DE26D0-7179-4985-A41D-1B178BEBC980}" type="presParOf" srcId="{B3FF4895-C7D3-4C9C-AEB1-6C6355B900C7}" destId="{BD013178-440B-4720-8047-006281310277}" srcOrd="0" destOrd="0" presId="urn:microsoft.com/office/officeart/2005/8/layout/cycle2"/>
    <dgm:cxn modelId="{A7CE6ACF-FDDA-411E-BD78-C988210372CC}" type="presParOf" srcId="{88C269DD-F43E-43E2-B299-C6E26BDE4DEB}" destId="{88856310-09D1-4708-84D8-D39E2F88BCE9}" srcOrd="2" destOrd="0" presId="urn:microsoft.com/office/officeart/2005/8/layout/cycle2"/>
    <dgm:cxn modelId="{232F0267-B518-4095-9DB3-FDB401F5E16A}" type="presParOf" srcId="{88C269DD-F43E-43E2-B299-C6E26BDE4DEB}" destId="{6A32A851-DFFA-400C-A4C2-1A9F9FDEEFE2}" srcOrd="3" destOrd="0" presId="urn:microsoft.com/office/officeart/2005/8/layout/cycle2"/>
    <dgm:cxn modelId="{24A31B35-84E7-4B0C-9D2F-85924D52FC15}" type="presParOf" srcId="{6A32A851-DFFA-400C-A4C2-1A9F9FDEEFE2}" destId="{76D3DD8D-1432-4484-A0BD-E17620A081A8}" srcOrd="0" destOrd="0" presId="urn:microsoft.com/office/officeart/2005/8/layout/cycle2"/>
    <dgm:cxn modelId="{8857D478-99D3-48C2-97EE-2995AF5A1917}" type="presParOf" srcId="{88C269DD-F43E-43E2-B299-C6E26BDE4DEB}" destId="{E5017654-F019-43C1-A50C-C83F91BB6A5C}" srcOrd="4" destOrd="0" presId="urn:microsoft.com/office/officeart/2005/8/layout/cycle2"/>
    <dgm:cxn modelId="{927D2731-CBAA-4701-A93C-6D98D4103B88}" type="presParOf" srcId="{88C269DD-F43E-43E2-B299-C6E26BDE4DEB}" destId="{AA8E504F-28B5-4EB4-B2CE-21B7DB3AEA81}" srcOrd="5" destOrd="0" presId="urn:microsoft.com/office/officeart/2005/8/layout/cycle2"/>
    <dgm:cxn modelId="{05C96CE6-3034-4004-B8A1-FD130967BC5F}" type="presParOf" srcId="{AA8E504F-28B5-4EB4-B2CE-21B7DB3AEA81}" destId="{A879B1C5-DA86-444A-9BBE-CB04A09F003A}" srcOrd="0" destOrd="0" presId="urn:microsoft.com/office/officeart/2005/8/layout/cycle2"/>
    <dgm:cxn modelId="{5BACAFC1-0ECE-4EB2-A89D-A23847E252AA}" type="presParOf" srcId="{88C269DD-F43E-43E2-B299-C6E26BDE4DEB}" destId="{3D7D4A75-0178-4235-ABFD-09B94799DF70}" srcOrd="6" destOrd="0" presId="urn:microsoft.com/office/officeart/2005/8/layout/cycle2"/>
    <dgm:cxn modelId="{90C840BD-3038-4F6A-A586-4107A12B3B5A}" type="presParOf" srcId="{88C269DD-F43E-43E2-B299-C6E26BDE4DEB}" destId="{766A009C-CD37-40BD-89F1-AA8ACD420190}" srcOrd="7" destOrd="0" presId="urn:microsoft.com/office/officeart/2005/8/layout/cycle2"/>
    <dgm:cxn modelId="{0FA221F3-466B-4F06-9048-DDA99FEB7674}" type="presParOf" srcId="{766A009C-CD37-40BD-89F1-AA8ACD420190}" destId="{8B280C89-28DC-484A-8D77-C6AE08B5F5AC}" srcOrd="0" destOrd="0" presId="urn:microsoft.com/office/officeart/2005/8/layout/cycle2"/>
    <dgm:cxn modelId="{C5ECA912-A104-4308-AF61-B4ED93A782A0}" type="presParOf" srcId="{88C269DD-F43E-43E2-B299-C6E26BDE4DEB}" destId="{3431C1A9-9677-4DCB-B5D3-7476AD6A7037}" srcOrd="8" destOrd="0" presId="urn:microsoft.com/office/officeart/2005/8/layout/cycle2"/>
    <dgm:cxn modelId="{55674586-2272-4654-8F7C-4AE687361423}" type="presParOf" srcId="{88C269DD-F43E-43E2-B299-C6E26BDE4DEB}" destId="{00F3E8DB-2478-42BD-A98E-665601EA3C84}" srcOrd="9" destOrd="0" presId="urn:microsoft.com/office/officeart/2005/8/layout/cycle2"/>
    <dgm:cxn modelId="{EB103581-BD3D-4323-A174-6FFFAD52B42B}" type="presParOf" srcId="{00F3E8DB-2478-42BD-A98E-665601EA3C84}" destId="{344EB0C2-2C41-4EAE-A100-059264E8B90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EEC5AF-029C-1947-BFDB-FF7E0747C375}" type="doc">
      <dgm:prSet loTypeId="urn:microsoft.com/office/officeart/2005/8/layout/matrix3" loCatId="matrix" qsTypeId="urn:microsoft.com/office/officeart/2005/8/quickstyle/simple4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763AD5B9-CB51-A645-AA60-FB807EEC757F}">
      <dgm:prSet phldrT="[文本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8DD43E85-250B-564C-8E3C-3765EACC1DC8}" type="parTrans" cxnId="{7D0FE905-A0FD-C14B-AABC-C5A649197999}">
      <dgm:prSet/>
      <dgm:spPr/>
      <dgm:t>
        <a:bodyPr/>
        <a:lstStyle/>
        <a:p>
          <a:endParaRPr lang="zh-CN" altLang="en-US"/>
        </a:p>
      </dgm:t>
    </dgm:pt>
    <dgm:pt modelId="{2B6DBFF9-3A94-4E44-8935-086E2778A845}" type="sibTrans" cxnId="{7D0FE905-A0FD-C14B-AABC-C5A649197999}">
      <dgm:prSet/>
      <dgm:spPr/>
      <dgm:t>
        <a:bodyPr/>
        <a:lstStyle/>
        <a:p>
          <a:endParaRPr lang="zh-CN" altLang="en-US"/>
        </a:p>
      </dgm:t>
    </dgm:pt>
    <dgm:pt modelId="{92434D74-E932-CE4B-9673-4E7241FD8311}">
      <dgm:prSet phldrT="[文本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管理</a:t>
          </a:r>
          <a:endParaRPr lang="zh-CN" altLang="en-US" dirty="0"/>
        </a:p>
      </dgm:t>
    </dgm:pt>
    <dgm:pt modelId="{0E32EC36-A6D5-D042-B3E3-3E14F2A31AAC}" type="parTrans" cxnId="{35077842-48F3-C649-903E-5EEECB105415}">
      <dgm:prSet/>
      <dgm:spPr/>
      <dgm:t>
        <a:bodyPr/>
        <a:lstStyle/>
        <a:p>
          <a:endParaRPr lang="zh-CN" altLang="en-US"/>
        </a:p>
      </dgm:t>
    </dgm:pt>
    <dgm:pt modelId="{CA69E36E-4681-F34D-B290-594ACB4647E4}" type="sibTrans" cxnId="{35077842-48F3-C649-903E-5EEECB105415}">
      <dgm:prSet/>
      <dgm:spPr/>
      <dgm:t>
        <a:bodyPr/>
        <a:lstStyle/>
        <a:p>
          <a:endParaRPr lang="zh-CN" altLang="en-US"/>
        </a:p>
      </dgm:t>
    </dgm:pt>
    <dgm:pt modelId="{609E2CF7-9CFE-9F48-9F1A-A968984D77F7}">
      <dgm:prSet phldrT="[文本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安全</a:t>
          </a:r>
          <a:endParaRPr lang="zh-CN" altLang="en-US" dirty="0"/>
        </a:p>
      </dgm:t>
    </dgm:pt>
    <dgm:pt modelId="{F9E0FA01-8904-A840-8A1D-5C851452F2B8}" type="parTrans" cxnId="{0E037216-FA01-5244-BBEB-547DB93C3710}">
      <dgm:prSet/>
      <dgm:spPr/>
      <dgm:t>
        <a:bodyPr/>
        <a:lstStyle/>
        <a:p>
          <a:endParaRPr lang="zh-CN" altLang="en-US"/>
        </a:p>
      </dgm:t>
    </dgm:pt>
    <dgm:pt modelId="{940BB6AF-2262-B043-8F6D-8543248B81F7}" type="sibTrans" cxnId="{0E037216-FA01-5244-BBEB-547DB93C3710}">
      <dgm:prSet/>
      <dgm:spPr/>
      <dgm:t>
        <a:bodyPr/>
        <a:lstStyle/>
        <a:p>
          <a:endParaRPr lang="zh-CN" altLang="en-US"/>
        </a:p>
      </dgm:t>
    </dgm:pt>
    <dgm:pt modelId="{A4B56360-6751-534A-9019-58BDD211D7F6}">
      <dgm:prSet phldrT="[文本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运维监控</a:t>
          </a:r>
          <a:endParaRPr lang="zh-CN" altLang="en-US" dirty="0"/>
        </a:p>
      </dgm:t>
    </dgm:pt>
    <dgm:pt modelId="{C4207C65-378F-D44A-9BF5-6A4CA2C9C2FB}" type="parTrans" cxnId="{7AF64679-2296-354A-A67F-3E7FC267A22C}">
      <dgm:prSet/>
      <dgm:spPr/>
      <dgm:t>
        <a:bodyPr/>
        <a:lstStyle/>
        <a:p>
          <a:endParaRPr lang="zh-CN" altLang="en-US"/>
        </a:p>
      </dgm:t>
    </dgm:pt>
    <dgm:pt modelId="{511CE3FA-18A6-4749-8596-0E0E0C78FEC6}" type="sibTrans" cxnId="{7AF64679-2296-354A-A67F-3E7FC267A22C}">
      <dgm:prSet/>
      <dgm:spPr/>
      <dgm:t>
        <a:bodyPr/>
        <a:lstStyle/>
        <a:p>
          <a:endParaRPr lang="zh-CN" altLang="en-US"/>
        </a:p>
      </dgm:t>
    </dgm:pt>
    <dgm:pt modelId="{106A3E77-0899-A946-95B2-AE9555B8554A}" type="pres">
      <dgm:prSet presAssocID="{FFEEC5AF-029C-1947-BFDB-FF7E0747C37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AC48543-644F-B748-9847-B116102BFDE0}" type="pres">
      <dgm:prSet presAssocID="{FFEEC5AF-029C-1947-BFDB-FF7E0747C375}" presName="diamond" presStyleLbl="bgShp" presStyleIdx="0" presStyleCnt="1"/>
      <dgm:spPr/>
    </dgm:pt>
    <dgm:pt modelId="{B68E36FD-0481-7840-8E85-771826B3778D}" type="pres">
      <dgm:prSet presAssocID="{FFEEC5AF-029C-1947-BFDB-FF7E0747C37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55598C-32BC-CE41-9A23-793D83287411}" type="pres">
      <dgm:prSet presAssocID="{FFEEC5AF-029C-1947-BFDB-FF7E0747C37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283875-CBE5-D147-976F-C327F07C31B2}" type="pres">
      <dgm:prSet presAssocID="{FFEEC5AF-029C-1947-BFDB-FF7E0747C37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FCC640-71A8-C448-BA3C-CF2E8370CFB8}" type="pres">
      <dgm:prSet presAssocID="{FFEEC5AF-029C-1947-BFDB-FF7E0747C37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0FE905-A0FD-C14B-AABC-C5A649197999}" srcId="{FFEEC5AF-029C-1947-BFDB-FF7E0747C375}" destId="{763AD5B9-CB51-A645-AA60-FB807EEC757F}" srcOrd="0" destOrd="0" parTransId="{8DD43E85-250B-564C-8E3C-3765EACC1DC8}" sibTransId="{2B6DBFF9-3A94-4E44-8935-086E2778A845}"/>
    <dgm:cxn modelId="{35077842-48F3-C649-903E-5EEECB105415}" srcId="{FFEEC5AF-029C-1947-BFDB-FF7E0747C375}" destId="{92434D74-E932-CE4B-9673-4E7241FD8311}" srcOrd="1" destOrd="0" parTransId="{0E32EC36-A6D5-D042-B3E3-3E14F2A31AAC}" sibTransId="{CA69E36E-4681-F34D-B290-594ACB4647E4}"/>
    <dgm:cxn modelId="{3EDD815C-624D-4347-8574-89E0EF00FDAC}" type="presOf" srcId="{92434D74-E932-CE4B-9673-4E7241FD8311}" destId="{1F55598C-32BC-CE41-9A23-793D83287411}" srcOrd="0" destOrd="0" presId="urn:microsoft.com/office/officeart/2005/8/layout/matrix3"/>
    <dgm:cxn modelId="{EF893378-ADDD-4795-B8FB-3F32BFFBED10}" type="presOf" srcId="{763AD5B9-CB51-A645-AA60-FB807EEC757F}" destId="{B68E36FD-0481-7840-8E85-771826B3778D}" srcOrd="0" destOrd="0" presId="urn:microsoft.com/office/officeart/2005/8/layout/matrix3"/>
    <dgm:cxn modelId="{7AF64679-2296-354A-A67F-3E7FC267A22C}" srcId="{FFEEC5AF-029C-1947-BFDB-FF7E0747C375}" destId="{A4B56360-6751-534A-9019-58BDD211D7F6}" srcOrd="3" destOrd="0" parTransId="{C4207C65-378F-D44A-9BF5-6A4CA2C9C2FB}" sibTransId="{511CE3FA-18A6-4749-8596-0E0E0C78FEC6}"/>
    <dgm:cxn modelId="{0E037216-FA01-5244-BBEB-547DB93C3710}" srcId="{FFEEC5AF-029C-1947-BFDB-FF7E0747C375}" destId="{609E2CF7-9CFE-9F48-9F1A-A968984D77F7}" srcOrd="2" destOrd="0" parTransId="{F9E0FA01-8904-A840-8A1D-5C851452F2B8}" sibTransId="{940BB6AF-2262-B043-8F6D-8543248B81F7}"/>
    <dgm:cxn modelId="{2B17D636-F0F4-44E5-BFFF-A2BB2CD25D44}" type="presOf" srcId="{FFEEC5AF-029C-1947-BFDB-FF7E0747C375}" destId="{106A3E77-0899-A946-95B2-AE9555B8554A}" srcOrd="0" destOrd="0" presId="urn:microsoft.com/office/officeart/2005/8/layout/matrix3"/>
    <dgm:cxn modelId="{58F8DA19-7198-4C2F-940E-E25E85C2AEDF}" type="presOf" srcId="{609E2CF7-9CFE-9F48-9F1A-A968984D77F7}" destId="{5A283875-CBE5-D147-976F-C327F07C31B2}" srcOrd="0" destOrd="0" presId="urn:microsoft.com/office/officeart/2005/8/layout/matrix3"/>
    <dgm:cxn modelId="{00994B18-CE10-4E4E-812B-8C5180B21E5D}" type="presOf" srcId="{A4B56360-6751-534A-9019-58BDD211D7F6}" destId="{B6FCC640-71A8-C448-BA3C-CF2E8370CFB8}" srcOrd="0" destOrd="0" presId="urn:microsoft.com/office/officeart/2005/8/layout/matrix3"/>
    <dgm:cxn modelId="{C4EF4362-0F9C-4425-BE17-B2EE1D3E1CA4}" type="presParOf" srcId="{106A3E77-0899-A946-95B2-AE9555B8554A}" destId="{3AC48543-644F-B748-9847-B116102BFDE0}" srcOrd="0" destOrd="0" presId="urn:microsoft.com/office/officeart/2005/8/layout/matrix3"/>
    <dgm:cxn modelId="{7568EDDF-0D96-4938-A4F8-25F7C7BE5C1A}" type="presParOf" srcId="{106A3E77-0899-A946-95B2-AE9555B8554A}" destId="{B68E36FD-0481-7840-8E85-771826B3778D}" srcOrd="1" destOrd="0" presId="urn:microsoft.com/office/officeart/2005/8/layout/matrix3"/>
    <dgm:cxn modelId="{BF52028D-3694-4827-8096-B34454F2257F}" type="presParOf" srcId="{106A3E77-0899-A946-95B2-AE9555B8554A}" destId="{1F55598C-32BC-CE41-9A23-793D83287411}" srcOrd="2" destOrd="0" presId="urn:microsoft.com/office/officeart/2005/8/layout/matrix3"/>
    <dgm:cxn modelId="{0E58C956-B323-4C19-A3C7-1A6B9BF95017}" type="presParOf" srcId="{106A3E77-0899-A946-95B2-AE9555B8554A}" destId="{5A283875-CBE5-D147-976F-C327F07C31B2}" srcOrd="3" destOrd="0" presId="urn:microsoft.com/office/officeart/2005/8/layout/matrix3"/>
    <dgm:cxn modelId="{A1145B9C-B1FC-4535-B0A2-2148650098F8}" type="presParOf" srcId="{106A3E77-0899-A946-95B2-AE9555B8554A}" destId="{B6FCC640-71A8-C448-BA3C-CF2E8370CFB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540D11-DF80-5047-8CFF-1DB70CF6CC8C}" type="doc">
      <dgm:prSet loTypeId="urn:microsoft.com/office/officeart/2005/8/layout/chart3#1" loCatId="" qsTypeId="urn:microsoft.com/office/officeart/2005/8/quickstyle/3D5#1" qsCatId="3D" csTypeId="urn:microsoft.com/office/officeart/2005/8/colors/accent1_2#2" csCatId="accent1" phldr="1"/>
      <dgm:spPr/>
    </dgm:pt>
    <dgm:pt modelId="{1559A9D4-B077-F04A-83F4-C80CB670F6A0}">
      <dgm:prSet phldrT="[文本]"/>
      <dgm:spPr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en-US" altLang="zh-CN" dirty="0" smtClean="0"/>
            <a:t>Dev tools</a:t>
          </a:r>
          <a:endParaRPr lang="zh-CN" altLang="en-US" dirty="0"/>
        </a:p>
      </dgm:t>
    </dgm:pt>
    <dgm:pt modelId="{F26797D5-D824-8449-AA4C-CAEF57A0771B}" type="parTrans" cxnId="{411450E3-6DE7-BE49-BB30-DC9A13B2E2B6}">
      <dgm:prSet/>
      <dgm:spPr/>
      <dgm:t>
        <a:bodyPr/>
        <a:lstStyle/>
        <a:p>
          <a:endParaRPr lang="zh-CN" altLang="en-US"/>
        </a:p>
      </dgm:t>
    </dgm:pt>
    <dgm:pt modelId="{7E9904F1-F4CF-5949-BC59-86D695290590}" type="sibTrans" cxnId="{411450E3-6DE7-BE49-BB30-DC9A13B2E2B6}">
      <dgm:prSet/>
      <dgm:spPr/>
      <dgm:t>
        <a:bodyPr/>
        <a:lstStyle/>
        <a:p>
          <a:endParaRPr lang="zh-CN" altLang="en-US"/>
        </a:p>
      </dgm:t>
    </dgm:pt>
    <dgm:pt modelId="{1FD143B8-1844-1446-811B-247799B96B98}">
      <dgm:prSet phldrT="[文本]"/>
      <dgm:spPr/>
      <dgm:t>
        <a:bodyPr/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跨平台构建服务器</a:t>
          </a:r>
          <a:endParaRPr lang="zh-CN" altLang="en-US" dirty="0"/>
        </a:p>
      </dgm:t>
    </dgm:pt>
    <dgm:pt modelId="{6EF24DEF-0090-DE4E-9A61-A022121877F5}" type="parTrans" cxnId="{F166AFBC-F740-7440-996D-A3F72756ABE8}">
      <dgm:prSet/>
      <dgm:spPr/>
      <dgm:t>
        <a:bodyPr/>
        <a:lstStyle/>
        <a:p>
          <a:endParaRPr lang="zh-CN" altLang="en-US"/>
        </a:p>
      </dgm:t>
    </dgm:pt>
    <dgm:pt modelId="{8B92C028-D032-8247-80D6-4BDD637DAB78}" type="sibTrans" cxnId="{F166AFBC-F740-7440-996D-A3F72756ABE8}">
      <dgm:prSet/>
      <dgm:spPr/>
      <dgm:t>
        <a:bodyPr/>
        <a:lstStyle/>
        <a:p>
          <a:endParaRPr lang="zh-CN" altLang="en-US"/>
        </a:p>
      </dgm:t>
    </dgm:pt>
    <dgm:pt modelId="{5E862D9D-39C3-644A-8C66-7329841D5410}">
      <dgm:prSet phldrT="[文本]"/>
      <dgm:spPr/>
      <dgm:t>
        <a:bodyPr/>
        <a:lstStyle/>
        <a:p>
          <a:r>
            <a:rPr lang="zh-CN" altLang="en-US" dirty="0" smtClean="0"/>
            <a:t>移动运行支撑</a:t>
          </a:r>
          <a:endParaRPr lang="zh-CN" altLang="en-US" dirty="0"/>
        </a:p>
      </dgm:t>
    </dgm:pt>
    <dgm:pt modelId="{842131FB-BC78-EE44-85EB-EB85F08354A5}" type="parTrans" cxnId="{E8E31BB7-9E64-F540-AC42-8BA163E37535}">
      <dgm:prSet/>
      <dgm:spPr/>
      <dgm:t>
        <a:bodyPr/>
        <a:lstStyle/>
        <a:p>
          <a:endParaRPr lang="zh-CN" altLang="en-US"/>
        </a:p>
      </dgm:t>
    </dgm:pt>
    <dgm:pt modelId="{742A3E07-8AB8-714A-AC09-D1C698A960C5}" type="sibTrans" cxnId="{E8E31BB7-9E64-F540-AC42-8BA163E37535}">
      <dgm:prSet/>
      <dgm:spPr/>
      <dgm:t>
        <a:bodyPr/>
        <a:lstStyle/>
        <a:p>
          <a:endParaRPr lang="zh-CN" altLang="en-US"/>
        </a:p>
      </dgm:t>
    </dgm:pt>
    <dgm:pt modelId="{2EB1B20B-4CFA-D44A-A979-2444C98A887B}">
      <dgm:prSet phldrT="[文本]"/>
      <dgm:spPr/>
      <dgm:t>
        <a:bodyPr/>
        <a:lstStyle/>
        <a:p>
          <a:r>
            <a:rPr lang="zh-CN" altLang="en-US" dirty="0" smtClean="0"/>
            <a:t>分析监控</a:t>
          </a:r>
          <a:endParaRPr lang="zh-CN" altLang="en-US" dirty="0"/>
        </a:p>
      </dgm:t>
    </dgm:pt>
    <dgm:pt modelId="{E27C9D52-63D0-DF42-9AC6-0643497D40A8}" type="parTrans" cxnId="{0F7E8631-642F-9546-A06E-DC67F13178DE}">
      <dgm:prSet/>
      <dgm:spPr/>
      <dgm:t>
        <a:bodyPr/>
        <a:lstStyle/>
        <a:p>
          <a:endParaRPr lang="zh-CN" altLang="en-US"/>
        </a:p>
      </dgm:t>
    </dgm:pt>
    <dgm:pt modelId="{2049D27B-60F3-C74A-A37D-4A9637CB217F}" type="sibTrans" cxnId="{0F7E8631-642F-9546-A06E-DC67F13178DE}">
      <dgm:prSet/>
      <dgm:spPr/>
      <dgm:t>
        <a:bodyPr/>
        <a:lstStyle/>
        <a:p>
          <a:endParaRPr lang="zh-CN" altLang="en-US"/>
        </a:p>
      </dgm:t>
    </dgm:pt>
    <dgm:pt modelId="{20A4FC8F-481F-6C42-A88B-CAA095AC2C28}">
      <dgm:prSet phldrT="[文本]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云定制</a:t>
          </a:r>
          <a:endParaRPr lang="zh-CN" altLang="en-US" dirty="0"/>
        </a:p>
      </dgm:t>
    </dgm:pt>
    <dgm:pt modelId="{2F88BA0F-2F3D-E84B-98E9-1A2D48C160CF}" type="parTrans" cxnId="{56E2483F-52AA-CD49-8684-B2067798580A}">
      <dgm:prSet/>
      <dgm:spPr/>
      <dgm:t>
        <a:bodyPr/>
        <a:lstStyle/>
        <a:p>
          <a:endParaRPr lang="zh-CN" altLang="en-US"/>
        </a:p>
      </dgm:t>
    </dgm:pt>
    <dgm:pt modelId="{9F5A71FF-58C1-9340-9F0E-B7A2DA06D933}" type="sibTrans" cxnId="{56E2483F-52AA-CD49-8684-B2067798580A}">
      <dgm:prSet/>
      <dgm:spPr/>
      <dgm:t>
        <a:bodyPr/>
        <a:lstStyle/>
        <a:p>
          <a:endParaRPr lang="zh-CN" altLang="en-US"/>
        </a:p>
      </dgm:t>
    </dgm:pt>
    <dgm:pt modelId="{B3FF1F5F-E924-9649-AF43-91FE822B78DA}">
      <dgm:prSet phldrT="[文本]"/>
      <dgm:spPr/>
      <dgm:t>
        <a:bodyPr/>
        <a:lstStyle/>
        <a:p>
          <a:r>
            <a:rPr lang="zh-CN" altLang="en-US" dirty="0" smtClean="0"/>
            <a:t>微信接入</a:t>
          </a:r>
          <a:endParaRPr lang="zh-CN" altLang="en-US" dirty="0"/>
        </a:p>
      </dgm:t>
    </dgm:pt>
    <dgm:pt modelId="{963C6F18-880C-7241-9A83-05747200A93E}" type="parTrans" cxnId="{AE7D2A0F-C9B3-DB45-AD59-1B4D5E712B27}">
      <dgm:prSet/>
      <dgm:spPr/>
      <dgm:t>
        <a:bodyPr/>
        <a:lstStyle/>
        <a:p>
          <a:endParaRPr lang="zh-CN" altLang="en-US"/>
        </a:p>
      </dgm:t>
    </dgm:pt>
    <dgm:pt modelId="{E8A2AA8F-63AE-F84F-A6E7-31ABADB3E06B}" type="sibTrans" cxnId="{AE7D2A0F-C9B3-DB45-AD59-1B4D5E712B27}">
      <dgm:prSet/>
      <dgm:spPr/>
      <dgm:t>
        <a:bodyPr/>
        <a:lstStyle/>
        <a:p>
          <a:endParaRPr lang="zh-CN" altLang="en-US"/>
        </a:p>
      </dgm:t>
    </dgm:pt>
    <dgm:pt modelId="{645D0E76-9DDD-2A42-B672-5343A3FCD684}">
      <dgm:prSet phldrT="[文本]"/>
      <dgm:spPr/>
      <dgm:t>
        <a:bodyPr/>
        <a:lstStyle/>
        <a:p>
          <a:r>
            <a:rPr lang="zh-CN" altLang="en-US" dirty="0" smtClean="0"/>
            <a:t>支付、消息服务</a:t>
          </a:r>
          <a:endParaRPr lang="zh-CN" altLang="en-US" dirty="0"/>
        </a:p>
      </dgm:t>
    </dgm:pt>
    <dgm:pt modelId="{0F1C885A-743B-654C-8179-2767A7A3E3CB}" type="parTrans" cxnId="{29C09BE2-08C6-AE4D-8932-E66E18CCC674}">
      <dgm:prSet/>
      <dgm:spPr/>
      <dgm:t>
        <a:bodyPr/>
        <a:lstStyle/>
        <a:p>
          <a:endParaRPr lang="zh-CN" altLang="en-US"/>
        </a:p>
      </dgm:t>
    </dgm:pt>
    <dgm:pt modelId="{85132A07-E1DE-9E41-9D4B-8618D9AA7680}" type="sibTrans" cxnId="{29C09BE2-08C6-AE4D-8932-E66E18CCC674}">
      <dgm:prSet/>
      <dgm:spPr/>
      <dgm:t>
        <a:bodyPr/>
        <a:lstStyle/>
        <a:p>
          <a:endParaRPr lang="zh-CN" altLang="en-US"/>
        </a:p>
      </dgm:t>
    </dgm:pt>
    <dgm:pt modelId="{396C5793-9D29-2F45-883E-22C76DB859AA}">
      <dgm:prSet phldrT="[文本]"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3EA08562-C067-0A43-A5A5-1421BDC943FA}" type="parTrans" cxnId="{51648ABF-CB20-9E47-A2B0-0C483F59D193}">
      <dgm:prSet/>
      <dgm:spPr/>
      <dgm:t>
        <a:bodyPr/>
        <a:lstStyle/>
        <a:p>
          <a:endParaRPr lang="zh-CN" altLang="en-US"/>
        </a:p>
      </dgm:t>
    </dgm:pt>
    <dgm:pt modelId="{BD4A0018-BFFB-3C42-9708-D180F47D64D4}" type="sibTrans" cxnId="{51648ABF-CB20-9E47-A2B0-0C483F59D193}">
      <dgm:prSet/>
      <dgm:spPr/>
      <dgm:t>
        <a:bodyPr/>
        <a:lstStyle/>
        <a:p>
          <a:endParaRPr lang="zh-CN" altLang="en-US"/>
        </a:p>
      </dgm:t>
    </dgm:pt>
    <dgm:pt modelId="{D68AC6DB-4549-A141-AA54-1E294A833F83}">
      <dgm:prSet phldrT="[文本]"/>
      <dgm:spPr/>
      <dgm:t>
        <a:bodyPr/>
        <a:lstStyle/>
        <a:p>
          <a:r>
            <a:rPr lang="en-US" altLang="zh-CN" dirty="0" smtClean="0"/>
            <a:t>mam</a:t>
          </a:r>
        </a:p>
      </dgm:t>
    </dgm:pt>
    <dgm:pt modelId="{6928DB7E-F484-3B45-8DC2-5E6952FFED4C}" type="parTrans" cxnId="{AA68753E-E9B7-6745-B4C8-A7CD4C3150E7}">
      <dgm:prSet/>
      <dgm:spPr/>
      <dgm:t>
        <a:bodyPr/>
        <a:lstStyle/>
        <a:p>
          <a:endParaRPr lang="zh-CN" altLang="en-US"/>
        </a:p>
      </dgm:t>
    </dgm:pt>
    <dgm:pt modelId="{E9B532B8-DC6B-6C49-ACD5-865C464AF70C}" type="sibTrans" cxnId="{AA68753E-E9B7-6745-B4C8-A7CD4C3150E7}">
      <dgm:prSet/>
      <dgm:spPr/>
      <dgm:t>
        <a:bodyPr/>
        <a:lstStyle/>
        <a:p>
          <a:endParaRPr lang="zh-CN" altLang="en-US"/>
        </a:p>
      </dgm:t>
    </dgm:pt>
    <dgm:pt modelId="{97EC78BF-47C1-ED47-AAEF-C45B5D7171F4}">
      <dgm:prSet phldrT="[文本]"/>
      <dgm:spPr/>
      <dgm:t>
        <a:bodyPr/>
        <a:lstStyle/>
        <a:p>
          <a:r>
            <a:rPr lang="en-US" altLang="zh-CN" dirty="0" err="1" smtClean="0"/>
            <a:t>mdm</a:t>
          </a:r>
          <a:endParaRPr lang="en-US" altLang="zh-CN" dirty="0" smtClean="0"/>
        </a:p>
      </dgm:t>
    </dgm:pt>
    <dgm:pt modelId="{D1698DF1-814F-1344-95C0-A50C9E8E5E6A}" type="parTrans" cxnId="{A249599E-8926-E041-81F0-0AB218F75DB3}">
      <dgm:prSet/>
      <dgm:spPr/>
      <dgm:t>
        <a:bodyPr/>
        <a:lstStyle/>
        <a:p>
          <a:endParaRPr lang="zh-CN" altLang="en-US"/>
        </a:p>
      </dgm:t>
    </dgm:pt>
    <dgm:pt modelId="{2002C0BB-E08E-8441-9DE6-089D2345CD43}" type="sibTrans" cxnId="{A249599E-8926-E041-81F0-0AB218F75DB3}">
      <dgm:prSet/>
      <dgm:spPr/>
      <dgm:t>
        <a:bodyPr/>
        <a:lstStyle/>
        <a:p>
          <a:endParaRPr lang="zh-CN" altLang="en-US"/>
        </a:p>
      </dgm:t>
    </dgm:pt>
    <dgm:pt modelId="{4BC0BF07-6DD5-3946-A7B3-E501A5F70C72}">
      <dgm:prSet phldrT="[文本]"/>
      <dgm:spPr/>
      <dgm:t>
        <a:bodyPr/>
        <a:lstStyle/>
        <a:p>
          <a:r>
            <a:rPr lang="en-US" altLang="zh-CN" dirty="0" smtClean="0"/>
            <a:t>mcm</a:t>
          </a:r>
        </a:p>
      </dgm:t>
    </dgm:pt>
    <dgm:pt modelId="{D6EC5512-6100-FC40-9A4E-5AF0D6CBB501}" type="parTrans" cxnId="{B55836D4-5101-C746-ABAF-F2E199C600AC}">
      <dgm:prSet/>
      <dgm:spPr/>
      <dgm:t>
        <a:bodyPr/>
        <a:lstStyle/>
        <a:p>
          <a:endParaRPr lang="zh-CN" altLang="en-US"/>
        </a:p>
      </dgm:t>
    </dgm:pt>
    <dgm:pt modelId="{342D853F-6174-E74E-A097-AD241A772E1A}" type="sibTrans" cxnId="{B55836D4-5101-C746-ABAF-F2E199C600AC}">
      <dgm:prSet/>
      <dgm:spPr/>
      <dgm:t>
        <a:bodyPr/>
        <a:lstStyle/>
        <a:p>
          <a:endParaRPr lang="zh-CN" altLang="en-US"/>
        </a:p>
      </dgm:t>
    </dgm:pt>
    <dgm:pt modelId="{DFBB3F55-A64F-F74F-B26C-BC191871A07C}">
      <dgm:prSet phldrT="[文本]"/>
      <dgm:spPr/>
      <dgm:t>
        <a:bodyPr/>
        <a:lstStyle/>
        <a:p>
          <a:r>
            <a:rPr lang="en-US" altLang="zh-CN" dirty="0" err="1" smtClean="0"/>
            <a:t>mim</a:t>
          </a:r>
          <a:endParaRPr lang="en-US" altLang="zh-CN" dirty="0" smtClean="0"/>
        </a:p>
      </dgm:t>
    </dgm:pt>
    <dgm:pt modelId="{600C7E8E-504A-DF4F-992A-11A0B119BB16}" type="parTrans" cxnId="{9D7139D8-7949-A746-A80F-9C248FA9535D}">
      <dgm:prSet/>
      <dgm:spPr/>
      <dgm:t>
        <a:bodyPr/>
        <a:lstStyle/>
        <a:p>
          <a:endParaRPr lang="zh-CN" altLang="en-US"/>
        </a:p>
      </dgm:t>
    </dgm:pt>
    <dgm:pt modelId="{BB2147F8-329D-3C44-BA31-0098CD9B1960}" type="sibTrans" cxnId="{9D7139D8-7949-A746-A80F-9C248FA9535D}">
      <dgm:prSet/>
      <dgm:spPr/>
      <dgm:t>
        <a:bodyPr/>
        <a:lstStyle/>
        <a:p>
          <a:endParaRPr lang="zh-CN" altLang="en-US"/>
        </a:p>
      </dgm:t>
    </dgm:pt>
    <dgm:pt modelId="{119DE820-7EAF-B84B-9DCB-7AC5CD8CAB6C}">
      <dgm:prSet phldrT="[文本]"/>
      <dgm:spPr/>
      <dgm:t>
        <a:bodyPr/>
        <a:lstStyle/>
        <a:p>
          <a:r>
            <a:rPr lang="zh-CN" altLang="en-US" dirty="0" smtClean="0"/>
            <a:t>企业移动管理</a:t>
          </a:r>
          <a:endParaRPr lang="zh-CN" altLang="en-US" dirty="0"/>
        </a:p>
      </dgm:t>
    </dgm:pt>
    <dgm:pt modelId="{3EB069A6-C5F8-BE46-BB03-A6D895833EF7}" type="parTrans" cxnId="{07DFB3DE-8A6B-7B4D-A867-E872061DCA5A}">
      <dgm:prSet/>
      <dgm:spPr/>
      <dgm:t>
        <a:bodyPr/>
        <a:lstStyle/>
        <a:p>
          <a:endParaRPr lang="zh-CN" altLang="en-US"/>
        </a:p>
      </dgm:t>
    </dgm:pt>
    <dgm:pt modelId="{1BCA8609-AAD8-9B46-A67F-53E2A94B1EF5}" type="sibTrans" cxnId="{07DFB3DE-8A6B-7B4D-A867-E872061DCA5A}">
      <dgm:prSet/>
      <dgm:spPr/>
      <dgm:t>
        <a:bodyPr/>
        <a:lstStyle/>
        <a:p>
          <a:endParaRPr lang="zh-CN" altLang="en-US"/>
        </a:p>
      </dgm:t>
    </dgm:pt>
    <dgm:pt modelId="{B8987360-54CE-F44F-9EA1-3DC52BCFA856}">
      <dgm:prSet phldrT="[文本]"/>
      <dgm:spPr/>
      <dgm:t>
        <a:bodyPr/>
        <a:lstStyle/>
        <a:p>
          <a:r>
            <a:rPr lang="en-US" altLang="zh-CN" dirty="0" smtClean="0"/>
            <a:t>crash</a:t>
          </a:r>
          <a:r>
            <a:rPr lang="zh-CN" altLang="en-US" dirty="0" smtClean="0"/>
            <a:t>分析</a:t>
          </a:r>
          <a:endParaRPr lang="zh-CN" altLang="en-US" dirty="0"/>
        </a:p>
      </dgm:t>
    </dgm:pt>
    <dgm:pt modelId="{B2791FD5-893F-954F-86F6-364448F0FF5F}" type="parTrans" cxnId="{0E3BBBF8-A2CF-D549-BF94-B3BEA215417E}">
      <dgm:prSet/>
      <dgm:spPr/>
      <dgm:t>
        <a:bodyPr/>
        <a:lstStyle/>
        <a:p>
          <a:endParaRPr lang="zh-CN" altLang="en-US"/>
        </a:p>
      </dgm:t>
    </dgm:pt>
    <dgm:pt modelId="{EB4A6839-CD9D-3541-B1D3-63AF5E3C20E2}" type="sibTrans" cxnId="{0E3BBBF8-A2CF-D549-BF94-B3BEA215417E}">
      <dgm:prSet/>
      <dgm:spPr/>
      <dgm:t>
        <a:bodyPr/>
        <a:lstStyle/>
        <a:p>
          <a:endParaRPr lang="zh-CN" altLang="en-US"/>
        </a:p>
      </dgm:t>
    </dgm:pt>
    <dgm:pt modelId="{03D418F6-5350-5C4F-BE26-2758721111A0}">
      <dgm:prSet phldrT="[文本]"/>
      <dgm:spPr/>
      <dgm:t>
        <a:bodyPr/>
        <a:lstStyle/>
        <a:p>
          <a:pPr marL="57150" marR="0" lvl="1" indent="-57150" algn="l" defTabSz="444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zh-CN" altLang="en-US" dirty="0"/>
        </a:p>
      </dgm:t>
    </dgm:pt>
    <dgm:pt modelId="{C8C317D6-98CB-3946-8A8A-F9625F6FE745}" type="parTrans" cxnId="{78826D5E-76A6-8440-B1A8-AEFB790C52D9}">
      <dgm:prSet/>
      <dgm:spPr/>
      <dgm:t>
        <a:bodyPr/>
        <a:lstStyle/>
        <a:p>
          <a:endParaRPr lang="zh-CN" altLang="en-US"/>
        </a:p>
      </dgm:t>
    </dgm:pt>
    <dgm:pt modelId="{3ACB5B88-E71E-994C-A0E5-4482463CEC9A}" type="sibTrans" cxnId="{78826D5E-76A6-8440-B1A8-AEFB790C52D9}">
      <dgm:prSet/>
      <dgm:spPr/>
      <dgm:t>
        <a:bodyPr/>
        <a:lstStyle/>
        <a:p>
          <a:endParaRPr lang="zh-CN" altLang="en-US"/>
        </a:p>
      </dgm:t>
    </dgm:pt>
    <dgm:pt modelId="{47C0AC12-5554-B340-A800-612166AFEE45}">
      <dgm:prSet phldrT="[文本]"/>
      <dgm:spPr/>
      <dgm:t>
        <a:bodyPr/>
        <a:lstStyle/>
        <a:p>
          <a:r>
            <a:rPr lang="zh-CN" altLang="en-US" dirty="0" smtClean="0"/>
            <a:t>应用行为分析</a:t>
          </a:r>
          <a:endParaRPr lang="zh-CN" altLang="en-US" dirty="0"/>
        </a:p>
      </dgm:t>
    </dgm:pt>
    <dgm:pt modelId="{6221BE5C-8364-3841-8F96-E8E479E79F59}" type="parTrans" cxnId="{FA42C2ED-F93E-204F-81E8-53C5AA01FBE6}">
      <dgm:prSet/>
      <dgm:spPr/>
      <dgm:t>
        <a:bodyPr/>
        <a:lstStyle/>
        <a:p>
          <a:endParaRPr lang="zh-CN" altLang="en-US"/>
        </a:p>
      </dgm:t>
    </dgm:pt>
    <dgm:pt modelId="{DB1EB758-3153-2444-BBC7-C2B4271B66C2}" type="sibTrans" cxnId="{FA42C2ED-F93E-204F-81E8-53C5AA01FBE6}">
      <dgm:prSet/>
      <dgm:spPr/>
      <dgm:t>
        <a:bodyPr/>
        <a:lstStyle/>
        <a:p>
          <a:endParaRPr lang="zh-CN" altLang="en-US"/>
        </a:p>
      </dgm:t>
    </dgm:pt>
    <dgm:pt modelId="{AAA94F56-916C-3441-A31A-FBEBB20A469D}">
      <dgm:prSet phldrT="[文本]"/>
      <dgm:spPr/>
      <dgm:t>
        <a:bodyPr/>
        <a:lstStyle/>
        <a:p>
          <a:r>
            <a:rPr lang="zh-CN" altLang="en-US" dirty="0" smtClean="0"/>
            <a:t>设备违例分析</a:t>
          </a:r>
          <a:endParaRPr lang="zh-CN" altLang="en-US" dirty="0"/>
        </a:p>
      </dgm:t>
    </dgm:pt>
    <dgm:pt modelId="{C06B578C-F79B-CC4F-BBE1-F3A41169E0CA}" type="parTrans" cxnId="{44817F7B-4ECE-8744-9682-C31A72638F51}">
      <dgm:prSet/>
      <dgm:spPr/>
      <dgm:t>
        <a:bodyPr/>
        <a:lstStyle/>
        <a:p>
          <a:endParaRPr lang="zh-CN" altLang="en-US"/>
        </a:p>
      </dgm:t>
    </dgm:pt>
    <dgm:pt modelId="{076BE549-3166-1B40-AD2C-39180BAB6FB7}" type="sibTrans" cxnId="{44817F7B-4ECE-8744-9682-C31A72638F51}">
      <dgm:prSet/>
      <dgm:spPr/>
      <dgm:t>
        <a:bodyPr/>
        <a:lstStyle/>
        <a:p>
          <a:endParaRPr lang="zh-CN" altLang="en-US"/>
        </a:p>
      </dgm:t>
    </dgm:pt>
    <dgm:pt modelId="{8322BD34-8AD4-1240-ADD6-16D8037748D0}">
      <dgm:prSet phldrT="[文本]"/>
      <dgm:spPr/>
      <dgm:t>
        <a:bodyPr/>
        <a:lstStyle/>
        <a:p>
          <a:r>
            <a:rPr lang="is-IS" altLang="zh-CN" dirty="0" smtClean="0"/>
            <a:t>…</a:t>
          </a:r>
          <a:endParaRPr lang="zh-CN" altLang="en-US" dirty="0"/>
        </a:p>
      </dgm:t>
    </dgm:pt>
    <dgm:pt modelId="{F513BFFC-3A50-0F4A-AF60-70EC73BD7ED5}" type="parTrans" cxnId="{A2D44650-17D2-E342-B9F5-88F75009F2E4}">
      <dgm:prSet/>
      <dgm:spPr/>
      <dgm:t>
        <a:bodyPr/>
        <a:lstStyle/>
        <a:p>
          <a:endParaRPr lang="zh-CN" altLang="en-US"/>
        </a:p>
      </dgm:t>
    </dgm:pt>
    <dgm:pt modelId="{9C83530A-2F13-1B40-902E-2DACB8E692D6}" type="sibTrans" cxnId="{A2D44650-17D2-E342-B9F5-88F75009F2E4}">
      <dgm:prSet/>
      <dgm:spPr/>
      <dgm:t>
        <a:bodyPr/>
        <a:lstStyle/>
        <a:p>
          <a:endParaRPr lang="zh-CN" altLang="en-US"/>
        </a:p>
      </dgm:t>
    </dgm:pt>
    <dgm:pt modelId="{7ADA29E8-F444-4B9A-99E4-76A565171FA7}">
      <dgm:prSet phldrT="[文本]"/>
      <dgm:spPr/>
      <dgm:t>
        <a:bodyPr/>
        <a:lstStyle/>
        <a:p>
          <a:r>
            <a:rPr lang="zh-CN" altLang="en-US" dirty="0" smtClean="0"/>
            <a:t>移动业务处理</a:t>
          </a:r>
          <a:endParaRPr lang="zh-CN" altLang="en-US" dirty="0"/>
        </a:p>
      </dgm:t>
    </dgm:pt>
    <dgm:pt modelId="{36FE2CA8-6BBB-4424-83E1-789F64B3EB6F}" type="parTrans" cxnId="{B45F2B44-9D0F-4B3C-AFC9-7C8A5EDC1E5C}">
      <dgm:prSet/>
      <dgm:spPr/>
      <dgm:t>
        <a:bodyPr/>
        <a:lstStyle/>
        <a:p>
          <a:endParaRPr lang="zh-CN" altLang="en-US"/>
        </a:p>
      </dgm:t>
    </dgm:pt>
    <dgm:pt modelId="{BFDAB919-76D7-41AC-A442-A1C0FE07EB23}" type="sibTrans" cxnId="{B45F2B44-9D0F-4B3C-AFC9-7C8A5EDC1E5C}">
      <dgm:prSet/>
      <dgm:spPr/>
      <dgm:t>
        <a:bodyPr/>
        <a:lstStyle/>
        <a:p>
          <a:endParaRPr lang="zh-CN" altLang="en-US"/>
        </a:p>
      </dgm:t>
    </dgm:pt>
    <dgm:pt modelId="{FE03BBB4-432E-3845-8268-05726AB7B4A3}">
      <dgm:prSet phldrT="[文本]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跨平台编译</a:t>
          </a:r>
          <a:endParaRPr lang="zh-CN" altLang="en-US" dirty="0"/>
        </a:p>
      </dgm:t>
    </dgm:pt>
    <dgm:pt modelId="{46006183-61E0-F941-ACB4-9B641C458E32}" type="parTrans" cxnId="{1B087F06-04BA-DC46-8D09-DADA9F918EE7}">
      <dgm:prSet/>
      <dgm:spPr/>
      <dgm:t>
        <a:bodyPr/>
        <a:lstStyle/>
        <a:p>
          <a:endParaRPr lang="zh-CN" altLang="en-US"/>
        </a:p>
      </dgm:t>
    </dgm:pt>
    <dgm:pt modelId="{CE2BBD8F-F0EA-3B47-9751-921958C754C5}" type="sibTrans" cxnId="{1B087F06-04BA-DC46-8D09-DADA9F918EE7}">
      <dgm:prSet/>
      <dgm:spPr/>
      <dgm:t>
        <a:bodyPr/>
        <a:lstStyle/>
        <a:p>
          <a:endParaRPr lang="zh-CN" altLang="en-US"/>
        </a:p>
      </dgm:t>
    </dgm:pt>
    <dgm:pt modelId="{10CDF1D3-A094-D749-A97D-6DEE0EB3224D}">
      <dgm:prSet phldrT="[文本]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dirty="0" smtClean="0"/>
            <a:t>个性化</a:t>
          </a:r>
          <a:endParaRPr lang="zh-CN" altLang="en-US" dirty="0"/>
        </a:p>
      </dgm:t>
    </dgm:pt>
    <dgm:pt modelId="{DEE9363C-980E-EB4A-9965-03AA8FE49ED0}" type="parTrans" cxnId="{B8E0D407-1EBC-8044-9155-C3C1D2CC5599}">
      <dgm:prSet/>
      <dgm:spPr/>
      <dgm:t>
        <a:bodyPr/>
        <a:lstStyle/>
        <a:p>
          <a:endParaRPr lang="zh-CN" altLang="en-US"/>
        </a:p>
      </dgm:t>
    </dgm:pt>
    <dgm:pt modelId="{9298B9CD-24C5-1E4A-A144-2CB9A05AB838}" type="sibTrans" cxnId="{B8E0D407-1EBC-8044-9155-C3C1D2CC5599}">
      <dgm:prSet/>
      <dgm:spPr/>
      <dgm:t>
        <a:bodyPr/>
        <a:lstStyle/>
        <a:p>
          <a:endParaRPr lang="zh-CN" altLang="en-US"/>
        </a:p>
      </dgm:t>
    </dgm:pt>
    <dgm:pt modelId="{35B6BB9F-4969-E441-AADD-C464CE180699}" type="pres">
      <dgm:prSet presAssocID="{60540D11-DF80-5047-8CFF-1DB70CF6CC8C}" presName="compositeShape" presStyleCnt="0">
        <dgm:presLayoutVars>
          <dgm:chMax val="7"/>
          <dgm:dir/>
          <dgm:resizeHandles val="exact"/>
        </dgm:presLayoutVars>
      </dgm:prSet>
      <dgm:spPr/>
    </dgm:pt>
    <dgm:pt modelId="{3C9BED61-F54E-C64D-BDFB-40670C80A16D}" type="pres">
      <dgm:prSet presAssocID="{60540D11-DF80-5047-8CFF-1DB70CF6CC8C}" presName="wedge1" presStyleLbl="node1" presStyleIdx="0" presStyleCnt="5"/>
      <dgm:spPr/>
      <dgm:t>
        <a:bodyPr/>
        <a:lstStyle/>
        <a:p>
          <a:endParaRPr lang="zh-CN" altLang="en-US"/>
        </a:p>
      </dgm:t>
    </dgm:pt>
    <dgm:pt modelId="{ED2F4D94-4475-7F47-8CE8-6F324489FC8B}" type="pres">
      <dgm:prSet presAssocID="{60540D11-DF80-5047-8CFF-1DB70CF6CC8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29185-20B8-2E43-8CB9-99E882CBE1AB}" type="pres">
      <dgm:prSet presAssocID="{60540D11-DF80-5047-8CFF-1DB70CF6CC8C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E9E5BE83-0A7C-2043-832A-FCB70F9C9E5D}" type="pres">
      <dgm:prSet presAssocID="{60540D11-DF80-5047-8CFF-1DB70CF6CC8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43D01-40F9-C24F-93CA-41EDA0F68EBE}" type="pres">
      <dgm:prSet presAssocID="{60540D11-DF80-5047-8CFF-1DB70CF6CC8C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D39ED176-B858-B14B-8AB8-C2CBA1EA990A}" type="pres">
      <dgm:prSet presAssocID="{60540D11-DF80-5047-8CFF-1DB70CF6CC8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612DA6-AEE2-EC4B-B48E-15238BB1B443}" type="pres">
      <dgm:prSet presAssocID="{60540D11-DF80-5047-8CFF-1DB70CF6CC8C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CEB7A49B-81FA-D44E-8E18-13A44F8A5CAF}" type="pres">
      <dgm:prSet presAssocID="{60540D11-DF80-5047-8CFF-1DB70CF6CC8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D7F4BC-A9F9-5D46-94F2-0CA644A0230C}" type="pres">
      <dgm:prSet presAssocID="{60540D11-DF80-5047-8CFF-1DB70CF6CC8C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02722DF4-66CC-7743-8BA1-58AE0F725FBC}" type="pres">
      <dgm:prSet presAssocID="{60540D11-DF80-5047-8CFF-1DB70CF6CC8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536F93-542F-4EE4-93CF-013E819788BC}" type="presOf" srcId="{AAA94F56-916C-3441-A31A-FBEBB20A469D}" destId="{CEB7A49B-81FA-D44E-8E18-13A44F8A5CAF}" srcOrd="1" destOrd="3" presId="urn:microsoft.com/office/officeart/2005/8/layout/chart3#1"/>
    <dgm:cxn modelId="{D76EDED6-DF29-4466-9D1A-9CA6DD7B68E8}" type="presOf" srcId="{2EB1B20B-4CFA-D44A-A979-2444C98A887B}" destId="{77612DA6-AEE2-EC4B-B48E-15238BB1B443}" srcOrd="0" destOrd="0" presId="urn:microsoft.com/office/officeart/2005/8/layout/chart3#1"/>
    <dgm:cxn modelId="{140F0AA9-4D31-4E4B-9C6E-449FDB5121DE}" type="presOf" srcId="{7ADA29E8-F444-4B9A-99E4-76A565171FA7}" destId="{78443D01-40F9-C24F-93CA-41EDA0F68EBE}" srcOrd="0" destOrd="3" presId="urn:microsoft.com/office/officeart/2005/8/layout/chart3#1"/>
    <dgm:cxn modelId="{E8E31BB7-9E64-F540-AC42-8BA163E37535}" srcId="{60540D11-DF80-5047-8CFF-1DB70CF6CC8C}" destId="{5E862D9D-39C3-644A-8C66-7329841D5410}" srcOrd="2" destOrd="0" parTransId="{842131FB-BC78-EE44-85EB-EB85F08354A5}" sibTransId="{742A3E07-8AB8-714A-AC09-D1C698A960C5}"/>
    <dgm:cxn modelId="{56E2483F-52AA-CD49-8684-B2067798580A}" srcId="{1FD143B8-1844-1446-811B-247799B96B98}" destId="{20A4FC8F-481F-6C42-A88B-CAA095AC2C28}" srcOrd="1" destOrd="0" parTransId="{2F88BA0F-2F3D-E84B-98E9-1A2D48C160CF}" sibTransId="{9F5A71FF-58C1-9340-9F0E-B7A2DA06D933}"/>
    <dgm:cxn modelId="{5C0C716E-E85D-47A2-B306-027AA404EBDB}" type="presOf" srcId="{4BC0BF07-6DD5-3946-A7B3-E501A5F70C72}" destId="{80D7F4BC-A9F9-5D46-94F2-0CA644A0230C}" srcOrd="0" destOrd="3" presId="urn:microsoft.com/office/officeart/2005/8/layout/chart3#1"/>
    <dgm:cxn modelId="{59AF8A87-4454-4FE2-A75B-231AB636071E}" type="presOf" srcId="{119DE820-7EAF-B84B-9DCB-7AC5CD8CAB6C}" destId="{02722DF4-66CC-7743-8BA1-58AE0F725FBC}" srcOrd="1" destOrd="0" presId="urn:microsoft.com/office/officeart/2005/8/layout/chart3#1"/>
    <dgm:cxn modelId="{F8EDC53F-864E-40E6-8BA3-883ED5A6A8F1}" type="presOf" srcId="{8322BD34-8AD4-1240-ADD6-16D8037748D0}" destId="{CEB7A49B-81FA-D44E-8E18-13A44F8A5CAF}" srcOrd="1" destOrd="4" presId="urn:microsoft.com/office/officeart/2005/8/layout/chart3#1"/>
    <dgm:cxn modelId="{3A2CDF90-FD6F-405F-AB1E-FCAF02F81054}" type="presOf" srcId="{FE03BBB4-432E-3845-8268-05726AB7B4A3}" destId="{57929185-20B8-2E43-8CB9-99E882CBE1AB}" srcOrd="0" destOrd="1" presId="urn:microsoft.com/office/officeart/2005/8/layout/chart3#1"/>
    <dgm:cxn modelId="{29C09BE2-08C6-AE4D-8932-E66E18CCC674}" srcId="{5E862D9D-39C3-644A-8C66-7329841D5410}" destId="{645D0E76-9DDD-2A42-B672-5343A3FCD684}" srcOrd="1" destOrd="0" parTransId="{0F1C885A-743B-654C-8179-2767A7A3E3CB}" sibTransId="{85132A07-E1DE-9E41-9D4B-8618D9AA7680}"/>
    <dgm:cxn modelId="{F166AFBC-F740-7440-996D-A3F72756ABE8}" srcId="{60540D11-DF80-5047-8CFF-1DB70CF6CC8C}" destId="{1FD143B8-1844-1446-811B-247799B96B98}" srcOrd="1" destOrd="0" parTransId="{6EF24DEF-0090-DE4E-9A61-A022121877F5}" sibTransId="{8B92C028-D032-8247-80D6-4BDD637DAB78}"/>
    <dgm:cxn modelId="{EA520289-0804-4A28-88C9-BC98E63D8E94}" type="presOf" srcId="{20A4FC8F-481F-6C42-A88B-CAA095AC2C28}" destId="{E9E5BE83-0A7C-2043-832A-FCB70F9C9E5D}" srcOrd="1" destOrd="2" presId="urn:microsoft.com/office/officeart/2005/8/layout/chart3#1"/>
    <dgm:cxn modelId="{0E3BBBF8-A2CF-D549-BF94-B3BEA215417E}" srcId="{2EB1B20B-4CFA-D44A-A979-2444C98A887B}" destId="{B8987360-54CE-F44F-9EA1-3DC52BCFA856}" srcOrd="0" destOrd="0" parTransId="{B2791FD5-893F-954F-86F6-364448F0FF5F}" sibTransId="{EB4A6839-CD9D-3541-B1D3-63AF5E3C20E2}"/>
    <dgm:cxn modelId="{5003B2D0-7DE7-4E76-BE28-1BF04B7F122D}" type="presOf" srcId="{396C5793-9D29-2F45-883E-22C76DB859AA}" destId="{D39ED176-B858-B14B-8AB8-C2CBA1EA990A}" srcOrd="1" destOrd="4" presId="urn:microsoft.com/office/officeart/2005/8/layout/chart3#1"/>
    <dgm:cxn modelId="{B35208A8-4F17-4A79-A098-E0E8F253E026}" type="presOf" srcId="{20A4FC8F-481F-6C42-A88B-CAA095AC2C28}" destId="{57929185-20B8-2E43-8CB9-99E882CBE1AB}" srcOrd="0" destOrd="2" presId="urn:microsoft.com/office/officeart/2005/8/layout/chart3#1"/>
    <dgm:cxn modelId="{78826D5E-76A6-8440-B1A8-AEFB790C52D9}" srcId="{1FD143B8-1844-1446-811B-247799B96B98}" destId="{03D418F6-5350-5C4F-BE26-2758721111A0}" srcOrd="3" destOrd="0" parTransId="{C8C317D6-98CB-3946-8A8A-F9625F6FE745}" sibTransId="{3ACB5B88-E71E-994C-A0E5-4482463CEC9A}"/>
    <dgm:cxn modelId="{26E6E70C-CC0C-4A7A-BE3C-F7BEAF7A5B1D}" type="presOf" srcId="{03D418F6-5350-5C4F-BE26-2758721111A0}" destId="{E9E5BE83-0A7C-2043-832A-FCB70F9C9E5D}" srcOrd="1" destOrd="4" presId="urn:microsoft.com/office/officeart/2005/8/layout/chart3#1"/>
    <dgm:cxn modelId="{FA42C2ED-F93E-204F-81E8-53C5AA01FBE6}" srcId="{2EB1B20B-4CFA-D44A-A979-2444C98A887B}" destId="{47C0AC12-5554-B340-A800-612166AFEE45}" srcOrd="1" destOrd="0" parTransId="{6221BE5C-8364-3841-8F96-E8E479E79F59}" sibTransId="{DB1EB758-3153-2444-BBC7-C2B4271B66C2}"/>
    <dgm:cxn modelId="{6D5FF072-C782-4CFD-BC2F-0C8024F7C55E}" type="presOf" srcId="{97EC78BF-47C1-ED47-AAEF-C45B5D7171F4}" destId="{02722DF4-66CC-7743-8BA1-58AE0F725FBC}" srcOrd="1" destOrd="2" presId="urn:microsoft.com/office/officeart/2005/8/layout/chart3#1"/>
    <dgm:cxn modelId="{EDE3557B-A3A7-473B-979E-EC25D5236B81}" type="presOf" srcId="{D68AC6DB-4549-A141-AA54-1E294A833F83}" destId="{80D7F4BC-A9F9-5D46-94F2-0CA644A0230C}" srcOrd="0" destOrd="1" presId="urn:microsoft.com/office/officeart/2005/8/layout/chart3#1"/>
    <dgm:cxn modelId="{418B3C9D-E0DD-4476-A433-C24AE6BAFB51}" type="presOf" srcId="{D68AC6DB-4549-A141-AA54-1E294A833F83}" destId="{02722DF4-66CC-7743-8BA1-58AE0F725FBC}" srcOrd="1" destOrd="1" presId="urn:microsoft.com/office/officeart/2005/8/layout/chart3#1"/>
    <dgm:cxn modelId="{D450B229-9F43-4255-8C6B-E1DA2C25402E}" type="presOf" srcId="{5E862D9D-39C3-644A-8C66-7329841D5410}" destId="{D39ED176-B858-B14B-8AB8-C2CBA1EA990A}" srcOrd="1" destOrd="0" presId="urn:microsoft.com/office/officeart/2005/8/layout/chart3#1"/>
    <dgm:cxn modelId="{A2D9CA69-7DFD-4996-A3DA-C1F71AF48B23}" type="presOf" srcId="{1559A9D4-B077-F04A-83F4-C80CB670F6A0}" destId="{ED2F4D94-4475-7F47-8CE8-6F324489FC8B}" srcOrd="1" destOrd="0" presId="urn:microsoft.com/office/officeart/2005/8/layout/chart3#1"/>
    <dgm:cxn modelId="{1744EBAC-8930-471D-B7D0-B7DABAA2AE3E}" type="presOf" srcId="{119DE820-7EAF-B84B-9DCB-7AC5CD8CAB6C}" destId="{80D7F4BC-A9F9-5D46-94F2-0CA644A0230C}" srcOrd="0" destOrd="0" presId="urn:microsoft.com/office/officeart/2005/8/layout/chart3#1"/>
    <dgm:cxn modelId="{B55836D4-5101-C746-ABAF-F2E199C600AC}" srcId="{119DE820-7EAF-B84B-9DCB-7AC5CD8CAB6C}" destId="{4BC0BF07-6DD5-3946-A7B3-E501A5F70C72}" srcOrd="2" destOrd="0" parTransId="{D6EC5512-6100-FC40-9A4E-5AF0D6CBB501}" sibTransId="{342D853F-6174-E74E-A097-AD241A772E1A}"/>
    <dgm:cxn modelId="{74281501-B8A1-44EF-ADFF-D755BE5DB996}" type="presOf" srcId="{AAA94F56-916C-3441-A31A-FBEBB20A469D}" destId="{77612DA6-AEE2-EC4B-B48E-15238BB1B443}" srcOrd="0" destOrd="3" presId="urn:microsoft.com/office/officeart/2005/8/layout/chart3#1"/>
    <dgm:cxn modelId="{91CDD8FD-F54C-486F-AC19-A169B78E417B}" type="presOf" srcId="{8322BD34-8AD4-1240-ADD6-16D8037748D0}" destId="{77612DA6-AEE2-EC4B-B48E-15238BB1B443}" srcOrd="0" destOrd="4" presId="urn:microsoft.com/office/officeart/2005/8/layout/chart3#1"/>
    <dgm:cxn modelId="{83B7D6AB-E50A-4AA5-8E31-E4D7FF75DC27}" type="presOf" srcId="{60540D11-DF80-5047-8CFF-1DB70CF6CC8C}" destId="{35B6BB9F-4969-E441-AADD-C464CE180699}" srcOrd="0" destOrd="0" presId="urn:microsoft.com/office/officeart/2005/8/layout/chart3#1"/>
    <dgm:cxn modelId="{A8320DCE-D5FE-4887-91E1-F0802B2CABA6}" type="presOf" srcId="{1FD143B8-1844-1446-811B-247799B96B98}" destId="{E9E5BE83-0A7C-2043-832A-FCB70F9C9E5D}" srcOrd="1" destOrd="0" presId="urn:microsoft.com/office/officeart/2005/8/layout/chart3#1"/>
    <dgm:cxn modelId="{0F7E8631-642F-9546-A06E-DC67F13178DE}" srcId="{60540D11-DF80-5047-8CFF-1DB70CF6CC8C}" destId="{2EB1B20B-4CFA-D44A-A979-2444C98A887B}" srcOrd="3" destOrd="0" parTransId="{E27C9D52-63D0-DF42-9AC6-0643497D40A8}" sibTransId="{2049D27B-60F3-C74A-A37D-4A9637CB217F}"/>
    <dgm:cxn modelId="{26DDF9B5-68F5-4260-BEA3-A3ABFFE978BD}" type="presOf" srcId="{B3FF1F5F-E924-9649-AF43-91FE822B78DA}" destId="{78443D01-40F9-C24F-93CA-41EDA0F68EBE}" srcOrd="0" destOrd="1" presId="urn:microsoft.com/office/officeart/2005/8/layout/chart3#1"/>
    <dgm:cxn modelId="{4BF668F1-C071-44B3-92CF-C189E995BAB5}" type="presOf" srcId="{DFBB3F55-A64F-F74F-B26C-BC191871A07C}" destId="{80D7F4BC-A9F9-5D46-94F2-0CA644A0230C}" srcOrd="0" destOrd="4" presId="urn:microsoft.com/office/officeart/2005/8/layout/chart3#1"/>
    <dgm:cxn modelId="{A15C00A8-05B7-4561-AA11-C21012BEDD55}" type="presOf" srcId="{396C5793-9D29-2F45-883E-22C76DB859AA}" destId="{78443D01-40F9-C24F-93CA-41EDA0F68EBE}" srcOrd="0" destOrd="4" presId="urn:microsoft.com/office/officeart/2005/8/layout/chart3#1"/>
    <dgm:cxn modelId="{A249599E-8926-E041-81F0-0AB218F75DB3}" srcId="{119DE820-7EAF-B84B-9DCB-7AC5CD8CAB6C}" destId="{97EC78BF-47C1-ED47-AAEF-C45B5D7171F4}" srcOrd="1" destOrd="0" parTransId="{D1698DF1-814F-1344-95C0-A50C9E8E5E6A}" sibTransId="{2002C0BB-E08E-8441-9DE6-089D2345CD43}"/>
    <dgm:cxn modelId="{06831E45-DE86-4160-BA2D-0018774A9E30}" type="presOf" srcId="{B3FF1F5F-E924-9649-AF43-91FE822B78DA}" destId="{D39ED176-B858-B14B-8AB8-C2CBA1EA990A}" srcOrd="1" destOrd="1" presId="urn:microsoft.com/office/officeart/2005/8/layout/chart3#1"/>
    <dgm:cxn modelId="{EFEFFC84-BC32-4E7B-92D0-2A71DB9A142B}" type="presOf" srcId="{645D0E76-9DDD-2A42-B672-5343A3FCD684}" destId="{D39ED176-B858-B14B-8AB8-C2CBA1EA990A}" srcOrd="1" destOrd="2" presId="urn:microsoft.com/office/officeart/2005/8/layout/chart3#1"/>
    <dgm:cxn modelId="{07DFB3DE-8A6B-7B4D-A867-E872061DCA5A}" srcId="{60540D11-DF80-5047-8CFF-1DB70CF6CC8C}" destId="{119DE820-7EAF-B84B-9DCB-7AC5CD8CAB6C}" srcOrd="4" destOrd="0" parTransId="{3EB069A6-C5F8-BE46-BB03-A6D895833EF7}" sibTransId="{1BCA8609-AAD8-9B46-A67F-53E2A94B1EF5}"/>
    <dgm:cxn modelId="{6662A374-B875-4BA8-B685-4770AB3660C6}" type="presOf" srcId="{7ADA29E8-F444-4B9A-99E4-76A565171FA7}" destId="{D39ED176-B858-B14B-8AB8-C2CBA1EA990A}" srcOrd="1" destOrd="3" presId="urn:microsoft.com/office/officeart/2005/8/layout/chart3#1"/>
    <dgm:cxn modelId="{44817F7B-4ECE-8744-9682-C31A72638F51}" srcId="{2EB1B20B-4CFA-D44A-A979-2444C98A887B}" destId="{AAA94F56-916C-3441-A31A-FBEBB20A469D}" srcOrd="2" destOrd="0" parTransId="{C06B578C-F79B-CC4F-BBE1-F3A41169E0CA}" sibTransId="{076BE549-3166-1B40-AD2C-39180BAB6FB7}"/>
    <dgm:cxn modelId="{B45F2B44-9D0F-4B3C-AFC9-7C8A5EDC1E5C}" srcId="{5E862D9D-39C3-644A-8C66-7329841D5410}" destId="{7ADA29E8-F444-4B9A-99E4-76A565171FA7}" srcOrd="2" destOrd="0" parTransId="{36FE2CA8-6BBB-4424-83E1-789F64B3EB6F}" sibTransId="{BFDAB919-76D7-41AC-A442-A1C0FE07EB23}"/>
    <dgm:cxn modelId="{C9450D98-5D0C-48EE-98A1-E60260552561}" type="presOf" srcId="{645D0E76-9DDD-2A42-B672-5343A3FCD684}" destId="{78443D01-40F9-C24F-93CA-41EDA0F68EBE}" srcOrd="0" destOrd="2" presId="urn:microsoft.com/office/officeart/2005/8/layout/chart3#1"/>
    <dgm:cxn modelId="{9100A739-DBC0-40B4-B3B1-7F53F59006C7}" type="presOf" srcId="{B8987360-54CE-F44F-9EA1-3DC52BCFA856}" destId="{77612DA6-AEE2-EC4B-B48E-15238BB1B443}" srcOrd="0" destOrd="1" presId="urn:microsoft.com/office/officeart/2005/8/layout/chart3#1"/>
    <dgm:cxn modelId="{9975680F-166A-4053-AB7A-270337BA53C4}" type="presOf" srcId="{1559A9D4-B077-F04A-83F4-C80CB670F6A0}" destId="{3C9BED61-F54E-C64D-BDFB-40670C80A16D}" srcOrd="0" destOrd="0" presId="urn:microsoft.com/office/officeart/2005/8/layout/chart3#1"/>
    <dgm:cxn modelId="{016CF473-53E9-45A9-A703-C29C15E6EF76}" type="presOf" srcId="{10CDF1D3-A094-D749-A97D-6DEE0EB3224D}" destId="{57929185-20B8-2E43-8CB9-99E882CBE1AB}" srcOrd="0" destOrd="3" presId="urn:microsoft.com/office/officeart/2005/8/layout/chart3#1"/>
    <dgm:cxn modelId="{34C7E190-4093-4589-8818-DBF41EA9D28E}" type="presOf" srcId="{10CDF1D3-A094-D749-A97D-6DEE0EB3224D}" destId="{E9E5BE83-0A7C-2043-832A-FCB70F9C9E5D}" srcOrd="1" destOrd="3" presId="urn:microsoft.com/office/officeart/2005/8/layout/chart3#1"/>
    <dgm:cxn modelId="{D9851CCB-954D-4CF8-810E-EFF3E75D76A3}" type="presOf" srcId="{47C0AC12-5554-B340-A800-612166AFEE45}" destId="{CEB7A49B-81FA-D44E-8E18-13A44F8A5CAF}" srcOrd="1" destOrd="2" presId="urn:microsoft.com/office/officeart/2005/8/layout/chart3#1"/>
    <dgm:cxn modelId="{879C88DB-1612-47C1-A84F-08E7F8C531C7}" type="presOf" srcId="{2EB1B20B-4CFA-D44A-A979-2444C98A887B}" destId="{CEB7A49B-81FA-D44E-8E18-13A44F8A5CAF}" srcOrd="1" destOrd="0" presId="urn:microsoft.com/office/officeart/2005/8/layout/chart3#1"/>
    <dgm:cxn modelId="{6DD741D1-4BB9-4916-879F-5D0EAE7E703F}" type="presOf" srcId="{03D418F6-5350-5C4F-BE26-2758721111A0}" destId="{57929185-20B8-2E43-8CB9-99E882CBE1AB}" srcOrd="0" destOrd="4" presId="urn:microsoft.com/office/officeart/2005/8/layout/chart3#1"/>
    <dgm:cxn modelId="{77FF28ED-5479-4BC6-8FDB-038A819A0F85}" type="presOf" srcId="{97EC78BF-47C1-ED47-AAEF-C45B5D7171F4}" destId="{80D7F4BC-A9F9-5D46-94F2-0CA644A0230C}" srcOrd="0" destOrd="2" presId="urn:microsoft.com/office/officeart/2005/8/layout/chart3#1"/>
    <dgm:cxn modelId="{E63E3DE4-BADA-4764-B0D3-405BFACB4925}" type="presOf" srcId="{5E862D9D-39C3-644A-8C66-7329841D5410}" destId="{78443D01-40F9-C24F-93CA-41EDA0F68EBE}" srcOrd="0" destOrd="0" presId="urn:microsoft.com/office/officeart/2005/8/layout/chart3#1"/>
    <dgm:cxn modelId="{76EDF20B-8EDD-46FC-8494-AE01D11B799C}" type="presOf" srcId="{4BC0BF07-6DD5-3946-A7B3-E501A5F70C72}" destId="{02722DF4-66CC-7743-8BA1-58AE0F725FBC}" srcOrd="1" destOrd="3" presId="urn:microsoft.com/office/officeart/2005/8/layout/chart3#1"/>
    <dgm:cxn modelId="{B8E0D407-1EBC-8044-9155-C3C1D2CC5599}" srcId="{1FD143B8-1844-1446-811B-247799B96B98}" destId="{10CDF1D3-A094-D749-A97D-6DEE0EB3224D}" srcOrd="2" destOrd="0" parTransId="{DEE9363C-980E-EB4A-9965-03AA8FE49ED0}" sibTransId="{9298B9CD-24C5-1E4A-A144-2CB9A05AB838}"/>
    <dgm:cxn modelId="{51648ABF-CB20-9E47-A2B0-0C483F59D193}" srcId="{5E862D9D-39C3-644A-8C66-7329841D5410}" destId="{396C5793-9D29-2F45-883E-22C76DB859AA}" srcOrd="3" destOrd="0" parTransId="{3EA08562-C067-0A43-A5A5-1421BDC943FA}" sibTransId="{BD4A0018-BFFB-3C42-9708-D180F47D64D4}"/>
    <dgm:cxn modelId="{9D7139D8-7949-A746-A80F-9C248FA9535D}" srcId="{119DE820-7EAF-B84B-9DCB-7AC5CD8CAB6C}" destId="{DFBB3F55-A64F-F74F-B26C-BC191871A07C}" srcOrd="3" destOrd="0" parTransId="{600C7E8E-504A-DF4F-992A-11A0B119BB16}" sibTransId="{BB2147F8-329D-3C44-BA31-0098CD9B1960}"/>
    <dgm:cxn modelId="{A2D44650-17D2-E342-B9F5-88F75009F2E4}" srcId="{2EB1B20B-4CFA-D44A-A979-2444C98A887B}" destId="{8322BD34-8AD4-1240-ADD6-16D8037748D0}" srcOrd="3" destOrd="0" parTransId="{F513BFFC-3A50-0F4A-AF60-70EC73BD7ED5}" sibTransId="{9C83530A-2F13-1B40-902E-2DACB8E692D6}"/>
    <dgm:cxn modelId="{2558DFFE-F5CB-438E-AC8D-3355FB2B0CCB}" type="presOf" srcId="{47C0AC12-5554-B340-A800-612166AFEE45}" destId="{77612DA6-AEE2-EC4B-B48E-15238BB1B443}" srcOrd="0" destOrd="2" presId="urn:microsoft.com/office/officeart/2005/8/layout/chart3#1"/>
    <dgm:cxn modelId="{1B087F06-04BA-DC46-8D09-DADA9F918EE7}" srcId="{1FD143B8-1844-1446-811B-247799B96B98}" destId="{FE03BBB4-432E-3845-8268-05726AB7B4A3}" srcOrd="0" destOrd="0" parTransId="{46006183-61E0-F941-ACB4-9B641C458E32}" sibTransId="{CE2BBD8F-F0EA-3B47-9751-921958C754C5}"/>
    <dgm:cxn modelId="{4A6786C2-90A4-43A9-A0F6-35581886F40B}" type="presOf" srcId="{FE03BBB4-432E-3845-8268-05726AB7B4A3}" destId="{E9E5BE83-0A7C-2043-832A-FCB70F9C9E5D}" srcOrd="1" destOrd="1" presId="urn:microsoft.com/office/officeart/2005/8/layout/chart3#1"/>
    <dgm:cxn modelId="{EBDB07E1-4254-46E6-8683-2DDC48E4849A}" type="presOf" srcId="{B8987360-54CE-F44F-9EA1-3DC52BCFA856}" destId="{CEB7A49B-81FA-D44E-8E18-13A44F8A5CAF}" srcOrd="1" destOrd="1" presId="urn:microsoft.com/office/officeart/2005/8/layout/chart3#1"/>
    <dgm:cxn modelId="{AE7D2A0F-C9B3-DB45-AD59-1B4D5E712B27}" srcId="{5E862D9D-39C3-644A-8C66-7329841D5410}" destId="{B3FF1F5F-E924-9649-AF43-91FE822B78DA}" srcOrd="0" destOrd="0" parTransId="{963C6F18-880C-7241-9A83-05747200A93E}" sibTransId="{E8A2AA8F-63AE-F84F-A6E7-31ABADB3E06B}"/>
    <dgm:cxn modelId="{B9158D8D-4739-4A6E-86A3-DB988DEADE81}" type="presOf" srcId="{1FD143B8-1844-1446-811B-247799B96B98}" destId="{57929185-20B8-2E43-8CB9-99E882CBE1AB}" srcOrd="0" destOrd="0" presId="urn:microsoft.com/office/officeart/2005/8/layout/chart3#1"/>
    <dgm:cxn modelId="{AA68753E-E9B7-6745-B4C8-A7CD4C3150E7}" srcId="{119DE820-7EAF-B84B-9DCB-7AC5CD8CAB6C}" destId="{D68AC6DB-4549-A141-AA54-1E294A833F83}" srcOrd="0" destOrd="0" parTransId="{6928DB7E-F484-3B45-8DC2-5E6952FFED4C}" sibTransId="{E9B532B8-DC6B-6C49-ACD5-865C464AF70C}"/>
    <dgm:cxn modelId="{7B97EB52-8A52-45A3-ADEF-FD45781434E7}" type="presOf" srcId="{DFBB3F55-A64F-F74F-B26C-BC191871A07C}" destId="{02722DF4-66CC-7743-8BA1-58AE0F725FBC}" srcOrd="1" destOrd="4" presId="urn:microsoft.com/office/officeart/2005/8/layout/chart3#1"/>
    <dgm:cxn modelId="{411450E3-6DE7-BE49-BB30-DC9A13B2E2B6}" srcId="{60540D11-DF80-5047-8CFF-1DB70CF6CC8C}" destId="{1559A9D4-B077-F04A-83F4-C80CB670F6A0}" srcOrd="0" destOrd="0" parTransId="{F26797D5-D824-8449-AA4C-CAEF57A0771B}" sibTransId="{7E9904F1-F4CF-5949-BC59-86D695290590}"/>
    <dgm:cxn modelId="{BC597E2E-06BD-4DE2-9002-A8919BCF6F7C}" type="presParOf" srcId="{35B6BB9F-4969-E441-AADD-C464CE180699}" destId="{3C9BED61-F54E-C64D-BDFB-40670C80A16D}" srcOrd="0" destOrd="0" presId="urn:microsoft.com/office/officeart/2005/8/layout/chart3#1"/>
    <dgm:cxn modelId="{7199A16E-CAB5-4919-8243-690F3C72187D}" type="presParOf" srcId="{35B6BB9F-4969-E441-AADD-C464CE180699}" destId="{ED2F4D94-4475-7F47-8CE8-6F324489FC8B}" srcOrd="1" destOrd="0" presId="urn:microsoft.com/office/officeart/2005/8/layout/chart3#1"/>
    <dgm:cxn modelId="{0B01EBED-1C7D-4822-AC2B-01EFBBBACEB0}" type="presParOf" srcId="{35B6BB9F-4969-E441-AADD-C464CE180699}" destId="{57929185-20B8-2E43-8CB9-99E882CBE1AB}" srcOrd="2" destOrd="0" presId="urn:microsoft.com/office/officeart/2005/8/layout/chart3#1"/>
    <dgm:cxn modelId="{A4F8850E-0442-48F4-ACAF-055786A981E1}" type="presParOf" srcId="{35B6BB9F-4969-E441-AADD-C464CE180699}" destId="{E9E5BE83-0A7C-2043-832A-FCB70F9C9E5D}" srcOrd="3" destOrd="0" presId="urn:microsoft.com/office/officeart/2005/8/layout/chart3#1"/>
    <dgm:cxn modelId="{5D0B622D-E356-47F1-A380-F30E14727608}" type="presParOf" srcId="{35B6BB9F-4969-E441-AADD-C464CE180699}" destId="{78443D01-40F9-C24F-93CA-41EDA0F68EBE}" srcOrd="4" destOrd="0" presId="urn:microsoft.com/office/officeart/2005/8/layout/chart3#1"/>
    <dgm:cxn modelId="{77F341EF-F8EF-4060-B39C-938B1E2FEC90}" type="presParOf" srcId="{35B6BB9F-4969-E441-AADD-C464CE180699}" destId="{D39ED176-B858-B14B-8AB8-C2CBA1EA990A}" srcOrd="5" destOrd="0" presId="urn:microsoft.com/office/officeart/2005/8/layout/chart3#1"/>
    <dgm:cxn modelId="{553A0319-04A9-4ED5-8F39-696572B3BE7F}" type="presParOf" srcId="{35B6BB9F-4969-E441-AADD-C464CE180699}" destId="{77612DA6-AEE2-EC4B-B48E-15238BB1B443}" srcOrd="6" destOrd="0" presId="urn:microsoft.com/office/officeart/2005/8/layout/chart3#1"/>
    <dgm:cxn modelId="{A6692791-BB7A-4C32-8162-71C48DB67F6F}" type="presParOf" srcId="{35B6BB9F-4969-E441-AADD-C464CE180699}" destId="{CEB7A49B-81FA-D44E-8E18-13A44F8A5CAF}" srcOrd="7" destOrd="0" presId="urn:microsoft.com/office/officeart/2005/8/layout/chart3#1"/>
    <dgm:cxn modelId="{55C477FD-0979-4C09-9462-F8F81C9F4071}" type="presParOf" srcId="{35B6BB9F-4969-E441-AADD-C464CE180699}" destId="{80D7F4BC-A9F9-5D46-94F2-0CA644A0230C}" srcOrd="8" destOrd="0" presId="urn:microsoft.com/office/officeart/2005/8/layout/chart3#1"/>
    <dgm:cxn modelId="{F6D2991A-C3E4-49C2-A1A5-5B5504FBEBA8}" type="presParOf" srcId="{35B6BB9F-4969-E441-AADD-C464CE180699}" destId="{02722DF4-66CC-7743-8BA1-58AE0F725FBC}" srcOrd="9" destOrd="0" presId="urn:microsoft.com/office/officeart/2005/8/layout/chart3#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AA4F0-5F9D-7F48-BC41-B8ED229C6901}" type="doc">
      <dgm:prSet loTypeId="urn:microsoft.com/office/officeart/2009/3/layout/CircleRelationship" loCatId="" qsTypeId="urn:microsoft.com/office/officeart/2005/8/quickstyle/simple4#1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1E86E0F5-E828-164E-95D9-695215712C9A}">
      <dgm:prSet phldrT="[文本]" custT="1"/>
      <dgm:spPr>
        <a:gradFill flip="none" rotWithShape="1">
          <a:gsLst>
            <a:gs pos="0">
              <a:srgbClr val="EE1A1D">
                <a:alpha val="97000"/>
              </a:srgbClr>
            </a:gs>
            <a:gs pos="100000">
              <a:srgbClr val="FA8730">
                <a:alpha val="3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移动平台</a:t>
          </a:r>
        </a:p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服务化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24E10C3C-EC90-4F41-B2CD-B96AC1AE4B7C}" type="parTrans" cxnId="{3F3460C4-D5FA-294F-B895-0742A4E1D0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EC873BD2-5F6A-3447-8682-B1B3A0C6B7F8}" type="sibTrans" cxnId="{3F3460C4-D5FA-294F-B895-0742A4E1D09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9CB6D8B5-B4AC-D847-B568-B6E9A99FFA0E}">
      <dgm:prSet phldrT="[文本]" custT="1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  <a:lin ang="5400000" scaled="0"/>
        </a:gradFill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开源开放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047ABE07-2846-BA41-A3D5-798113031306}" type="parTrans" cxnId="{26A5A38A-1488-574E-8122-5FF8B3DCAB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8816686A-D8AF-A148-AF37-83265350FFD2}" type="sibTrans" cxnId="{26A5A38A-1488-574E-8122-5FF8B3DCAB4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668B7ECA-BB77-6249-8702-D33790309884}">
      <dgm:prSet phldrT="[文本]" custT="1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低门槛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8AD0BDC4-1587-3B45-8311-946B119E73CC}" type="parTrans" cxnId="{D20E16D3-0D79-A94B-B506-A95CDAB537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E0E0D46B-1CFE-A048-8986-2AC6805E66A0}" type="sibTrans" cxnId="{D20E16D3-0D79-A94B-B506-A95CDAB537D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07B03A8E-30BC-914E-A076-45962F554AE6}">
      <dgm:prSet phldrT="[文本]" custT="1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r>
            <a:rPr lang="zh-CN" altLang="en-US" sz="105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可扩展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E14147D0-6D02-5140-B452-DEC1AC52F700}" type="parTrans" cxnId="{1BA4C32C-B4DA-0D4C-AED3-F3C377F6EA9A}">
      <dgm:prSet/>
      <dgm:spPr/>
      <dgm:t>
        <a:bodyPr/>
        <a:lstStyle/>
        <a:p>
          <a:endParaRPr lang="zh-CN" altLang="en-US"/>
        </a:p>
      </dgm:t>
    </dgm:pt>
    <dgm:pt modelId="{E54D7112-2C4C-0E49-A3A1-54B20988D590}" type="sibTrans" cxnId="{1BA4C32C-B4DA-0D4C-AED3-F3C377F6EA9A}">
      <dgm:prSet/>
      <dgm:spPr/>
      <dgm:t>
        <a:bodyPr/>
        <a:lstStyle/>
        <a:p>
          <a:endParaRPr lang="zh-CN" altLang="en-US"/>
        </a:p>
      </dgm:t>
    </dgm:pt>
    <dgm:pt modelId="{1D09F30E-08A7-5944-A21A-1A77AC7B6A43}">
      <dgm:prSet phldrT="[文本]" custT="1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跨平台混合开发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09FF9AA2-78B5-7F4F-B68E-6553D0937D94}" type="parTrans" cxnId="{66819697-7F7C-E444-9727-8B622D0A669C}">
      <dgm:prSet/>
      <dgm:spPr/>
      <dgm:t>
        <a:bodyPr/>
        <a:lstStyle/>
        <a:p>
          <a:endParaRPr lang="zh-CN" altLang="en-US"/>
        </a:p>
      </dgm:t>
    </dgm:pt>
    <dgm:pt modelId="{5301506F-5914-774F-9986-978653588445}" type="sibTrans" cxnId="{66819697-7F7C-E444-9727-8B622D0A669C}">
      <dgm:prSet/>
      <dgm:spPr/>
      <dgm:t>
        <a:bodyPr/>
        <a:lstStyle/>
        <a:p>
          <a:endParaRPr lang="zh-CN" altLang="en-US"/>
        </a:p>
      </dgm:t>
    </dgm:pt>
    <dgm:pt modelId="{4A693558-33E1-4977-8E06-C20914C1163A}">
      <dgm:prSet phldrT="[文本]" custT="1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云端</a:t>
          </a:r>
          <a:r>
            <a: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+</a:t>
          </a:r>
          <a:r>
            <a: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本地</a:t>
          </a:r>
          <a:endParaRPr lang="zh-CN" altLang="en-US" sz="105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9DD7CD91-DF31-4442-9528-02076C9A499D}" type="parTrans" cxnId="{883D26CD-B230-4682-AC0B-EF336CAB1DB5}">
      <dgm:prSet/>
      <dgm:spPr/>
      <dgm:t>
        <a:bodyPr/>
        <a:lstStyle/>
        <a:p>
          <a:endParaRPr lang="zh-CN" altLang="en-US"/>
        </a:p>
      </dgm:t>
    </dgm:pt>
    <dgm:pt modelId="{6883CF41-01B8-40F7-94B6-38CE99F7BD7B}" type="sibTrans" cxnId="{883D26CD-B230-4682-AC0B-EF336CAB1DB5}">
      <dgm:prSet/>
      <dgm:spPr/>
      <dgm:t>
        <a:bodyPr/>
        <a:lstStyle/>
        <a:p>
          <a:endParaRPr lang="zh-CN" altLang="en-US"/>
        </a:p>
      </dgm:t>
    </dgm:pt>
    <dgm:pt modelId="{2BD0C3BD-F2A1-5E4D-8E2A-D37105BBAA09}">
      <dgm:prSet phldrT="[文本]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endParaRPr lang="zh-CN" altLang="en-US"/>
        </a:p>
      </dgm:t>
    </dgm:pt>
    <dgm:pt modelId="{8F7C0F39-7E65-5743-9BDC-09DE7C8EC136}" type="parTrans" cxnId="{6673F70F-942F-284B-A332-C26A1B8E1BD0}">
      <dgm:prSet/>
      <dgm:spPr/>
      <dgm:t>
        <a:bodyPr/>
        <a:lstStyle/>
        <a:p>
          <a:endParaRPr lang="zh-CN" altLang="en-US"/>
        </a:p>
      </dgm:t>
    </dgm:pt>
    <dgm:pt modelId="{1ECC42B5-7106-ED43-80B1-440BB458BED4}" type="sibTrans" cxnId="{6673F70F-942F-284B-A332-C26A1B8E1BD0}">
      <dgm:prSet/>
      <dgm:spPr/>
      <dgm:t>
        <a:bodyPr/>
        <a:lstStyle/>
        <a:p>
          <a:endParaRPr lang="zh-CN" altLang="en-US"/>
        </a:p>
      </dgm:t>
    </dgm:pt>
    <dgm:pt modelId="{F6935DFF-75E2-F44F-A147-3F7320D5397F}">
      <dgm:prSet phldrT="[文本]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endParaRPr lang="zh-CN" altLang="en-US"/>
        </a:p>
      </dgm:t>
    </dgm:pt>
    <dgm:pt modelId="{777DE3D9-ADA4-6046-9F8B-C7341984C076}" type="parTrans" cxnId="{9531C13D-14D7-0C4F-9676-6C641940DECE}">
      <dgm:prSet/>
      <dgm:spPr/>
      <dgm:t>
        <a:bodyPr/>
        <a:lstStyle/>
        <a:p>
          <a:endParaRPr lang="zh-CN" altLang="en-US"/>
        </a:p>
      </dgm:t>
    </dgm:pt>
    <dgm:pt modelId="{75281597-BF1E-8E4E-B7C1-BC85E1A0204E}" type="sibTrans" cxnId="{9531C13D-14D7-0C4F-9676-6C641940DECE}">
      <dgm:prSet/>
      <dgm:spPr/>
      <dgm:t>
        <a:bodyPr/>
        <a:lstStyle/>
        <a:p>
          <a:endParaRPr lang="zh-CN" altLang="en-US"/>
        </a:p>
      </dgm:t>
    </dgm:pt>
    <dgm:pt modelId="{E040F39A-1374-AD43-9430-3CE258A54C3D}">
      <dgm:prSet phldrT="[文本]"/>
      <dgm:spPr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</a:gradFill>
      </dgm:spPr>
      <dgm:t>
        <a:bodyPr/>
        <a:lstStyle/>
        <a:p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gm:t>
    </dgm:pt>
    <dgm:pt modelId="{87A93CBE-9874-0E40-903D-F39A8B9C0E9D}" type="parTrans" cxnId="{7A3C0BB0-72E6-4D49-A1DB-A4A01998054D}">
      <dgm:prSet/>
      <dgm:spPr/>
      <dgm:t>
        <a:bodyPr/>
        <a:lstStyle/>
        <a:p>
          <a:endParaRPr lang="zh-CN" altLang="en-US"/>
        </a:p>
      </dgm:t>
    </dgm:pt>
    <dgm:pt modelId="{0A830C33-66D7-9648-82D0-45C8654ECC29}" type="sibTrans" cxnId="{7A3C0BB0-72E6-4D49-A1DB-A4A01998054D}">
      <dgm:prSet/>
      <dgm:spPr/>
      <dgm:t>
        <a:bodyPr/>
        <a:lstStyle/>
        <a:p>
          <a:endParaRPr lang="zh-CN" altLang="en-US"/>
        </a:p>
      </dgm:t>
    </dgm:pt>
    <dgm:pt modelId="{698C0915-2ECF-6C4C-AD22-B54564FC54CE}" type="pres">
      <dgm:prSet presAssocID="{09CAA4F0-5F9D-7F48-BC41-B8ED229C6901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zh-CN" altLang="en-US"/>
        </a:p>
      </dgm:t>
    </dgm:pt>
    <dgm:pt modelId="{919E73EA-1B68-AE45-B45B-F409ED1A6F34}" type="pres">
      <dgm:prSet presAssocID="{1E86E0F5-E828-164E-95D9-695215712C9A}" presName="Parent" presStyleLbl="node0" presStyleIdx="0" presStyleCnt="1" custLinFactNeighborX="11802" custLinFactNeighborY="7321">
        <dgm:presLayoutVars>
          <dgm:chMax val="5"/>
          <dgm:chPref val="5"/>
        </dgm:presLayoutVars>
      </dgm:prSet>
      <dgm:spPr/>
      <dgm:t>
        <a:bodyPr/>
        <a:lstStyle/>
        <a:p>
          <a:endParaRPr lang="zh-CN" altLang="en-US"/>
        </a:p>
      </dgm:t>
    </dgm:pt>
    <dgm:pt modelId="{E55A10C6-EFAE-2A4E-9CDA-A38EDEEC5946}" type="pres">
      <dgm:prSet presAssocID="{1E86E0F5-E828-164E-95D9-695215712C9A}" presName="Accent2" presStyleLbl="node1" presStyleIdx="0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B7D073C1-F8AF-6B4B-B34B-74720CE458DC}" type="pres">
      <dgm:prSet presAssocID="{1E86E0F5-E828-164E-95D9-695215712C9A}" presName="Accent3" presStyleLbl="node1" presStyleIdx="1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64F83612-2D9A-244C-A2D7-D83AC86237E7}" type="pres">
      <dgm:prSet presAssocID="{1E86E0F5-E828-164E-95D9-695215712C9A}" presName="Accent4" presStyleLbl="node1" presStyleIdx="2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0C0BC3A1-FE8F-8642-9B10-91072EACD1E5}" type="pres">
      <dgm:prSet presAssocID="{1E86E0F5-E828-164E-95D9-695215712C9A}" presName="Accent5" presStyleLbl="node1" presStyleIdx="3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6F49DDE8-91E2-7044-8582-2D41EEF3FF0E}" type="pres">
      <dgm:prSet presAssocID="{1E86E0F5-E828-164E-95D9-695215712C9A}" presName="Accent6" presStyleLbl="node1" presStyleIdx="4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2343BD3B-63A6-4549-AF7C-D751A518B7B3}" type="pres">
      <dgm:prSet presAssocID="{9CB6D8B5-B4AC-D847-B568-B6E9A99FFA0E}" presName="Child1" presStyleLbl="node1" presStyleIdx="5" presStyleCnt="19" custScaleX="176272" custScaleY="17627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95B4D0A-1242-A04A-AA86-973B70060466}" type="pres">
      <dgm:prSet presAssocID="{9CB6D8B5-B4AC-D847-B568-B6E9A99FFA0E}" presName="Accent7" presStyleCnt="0"/>
      <dgm:spPr/>
      <dgm:t>
        <a:bodyPr/>
        <a:lstStyle/>
        <a:p>
          <a:endParaRPr lang="zh-CN" altLang="en-US"/>
        </a:p>
      </dgm:t>
    </dgm:pt>
    <dgm:pt modelId="{99C2DB57-654E-274A-AA31-6445C6980489}" type="pres">
      <dgm:prSet presAssocID="{9CB6D8B5-B4AC-D847-B568-B6E9A99FFA0E}" presName="AccentHold1" presStyleLbl="node1" presStyleIdx="6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5A7CA1D6-BC74-6E40-9CF6-4BC28C12559E}" type="pres">
      <dgm:prSet presAssocID="{9CB6D8B5-B4AC-D847-B568-B6E9A99FFA0E}" presName="Accent8" presStyleCnt="0"/>
      <dgm:spPr/>
      <dgm:t>
        <a:bodyPr/>
        <a:lstStyle/>
        <a:p>
          <a:endParaRPr lang="zh-CN" altLang="en-US"/>
        </a:p>
      </dgm:t>
    </dgm:pt>
    <dgm:pt modelId="{40C68F37-BC70-4040-AA43-85D863A68BBF}" type="pres">
      <dgm:prSet presAssocID="{9CB6D8B5-B4AC-D847-B568-B6E9A99FFA0E}" presName="AccentHold2" presStyleLbl="node1" presStyleIdx="7" presStyleCnt="19" custScaleX="219485" custScaleY="213684" custLinFactX="40956" custLinFactY="-194298" custLinFactNeighborX="100000" custLinFactNeighborY="-200000"/>
      <dgm:spPr>
        <a:gradFill rotWithShape="0">
          <a:gsLst>
            <a:gs pos="0">
              <a:srgbClr val="EE1A1D"/>
            </a:gs>
            <a:gs pos="99000">
              <a:srgbClr val="FA8730">
                <a:alpha val="30000"/>
              </a:srgbClr>
            </a:gs>
          </a:gsLst>
        </a:gradFill>
      </dgm:spPr>
      <dgm:t>
        <a:bodyPr/>
        <a:lstStyle/>
        <a:p>
          <a:endParaRPr lang="zh-CN" altLang="en-US"/>
        </a:p>
      </dgm:t>
    </dgm:pt>
    <dgm:pt modelId="{304EC285-1D62-9047-88EA-131F474D49F6}" type="pres">
      <dgm:prSet presAssocID="{668B7ECA-BB77-6249-8702-D33790309884}" presName="Child2" presStyleLbl="node1" presStyleIdx="8" presStyleCnt="19" custScaleX="135606" custScaleY="13525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5F839A5-134F-294A-99FC-C2AAE31903BA}" type="pres">
      <dgm:prSet presAssocID="{668B7ECA-BB77-6249-8702-D33790309884}" presName="Accent9" presStyleCnt="0"/>
      <dgm:spPr/>
      <dgm:t>
        <a:bodyPr/>
        <a:lstStyle/>
        <a:p>
          <a:endParaRPr lang="zh-CN" altLang="en-US"/>
        </a:p>
      </dgm:t>
    </dgm:pt>
    <dgm:pt modelId="{FD91907D-867F-A642-B89D-BB8F397B2A8C}" type="pres">
      <dgm:prSet presAssocID="{668B7ECA-BB77-6249-8702-D33790309884}" presName="AccentHold1" presStyleLbl="node1" presStyleIdx="9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B59FFC3B-53D9-E549-AB59-F0A031DEC961}" type="pres">
      <dgm:prSet presAssocID="{668B7ECA-BB77-6249-8702-D33790309884}" presName="Accent10" presStyleCnt="0"/>
      <dgm:spPr/>
      <dgm:t>
        <a:bodyPr/>
        <a:lstStyle/>
        <a:p>
          <a:endParaRPr lang="zh-CN" altLang="en-US"/>
        </a:p>
      </dgm:t>
    </dgm:pt>
    <dgm:pt modelId="{96CA73C0-7E0A-2544-9169-457F03A262D3}" type="pres">
      <dgm:prSet presAssocID="{668B7ECA-BB77-6249-8702-D33790309884}" presName="AccentHold2" presStyleLbl="node1" presStyleIdx="10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1AFDDAD0-D2AA-0146-A0CE-8589FD471B19}" type="pres">
      <dgm:prSet presAssocID="{668B7ECA-BB77-6249-8702-D33790309884}" presName="Accent11" presStyleCnt="0"/>
      <dgm:spPr/>
      <dgm:t>
        <a:bodyPr/>
        <a:lstStyle/>
        <a:p>
          <a:endParaRPr lang="zh-CN" altLang="en-US"/>
        </a:p>
      </dgm:t>
    </dgm:pt>
    <dgm:pt modelId="{A5810CA8-A458-144B-BC99-430958C00F25}" type="pres">
      <dgm:prSet presAssocID="{668B7ECA-BB77-6249-8702-D33790309884}" presName="AccentHold3" presStyleLbl="node1" presStyleIdx="11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E63FD66F-969C-2A45-BB83-910DD5ADA5D0}" type="pres">
      <dgm:prSet presAssocID="{07B03A8E-30BC-914E-A076-45962F554AE6}" presName="Child3" presStyleLbl="node1" presStyleIdx="12" presStyleCnt="19" custScaleX="139760" custScaleY="140520" custLinFactNeighborX="-42743" custLinFactNeighborY="16714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B78CE234-80C0-5643-B7CE-67D95F00AC87}" type="pres">
      <dgm:prSet presAssocID="{07B03A8E-30BC-914E-A076-45962F554AE6}" presName="Accent12" presStyleCnt="0"/>
      <dgm:spPr/>
      <dgm:t>
        <a:bodyPr/>
        <a:lstStyle/>
        <a:p>
          <a:endParaRPr lang="zh-CN" altLang="en-US"/>
        </a:p>
      </dgm:t>
    </dgm:pt>
    <dgm:pt modelId="{C7DEB5C3-3454-1F49-8A12-160269898C1E}" type="pres">
      <dgm:prSet presAssocID="{07B03A8E-30BC-914E-A076-45962F554AE6}" presName="AccentHold1" presStyleLbl="node1" presStyleIdx="13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51219BD6-814F-8E43-B03D-CC82E2A4F250}" type="pres">
      <dgm:prSet presAssocID="{1D09F30E-08A7-5944-A21A-1A77AC7B6A43}" presName="Child4" presStyleLbl="node1" presStyleIdx="14" presStyleCnt="19" custScaleX="188267" custScaleY="187850" custLinFactNeighborX="60481" custLinFactNeighborY="215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27B4F8D-734D-BC42-8F68-0C117F76821A}" type="pres">
      <dgm:prSet presAssocID="{1D09F30E-08A7-5944-A21A-1A77AC7B6A43}" presName="Accent13" presStyleCnt="0"/>
      <dgm:spPr/>
      <dgm:t>
        <a:bodyPr/>
        <a:lstStyle/>
        <a:p>
          <a:endParaRPr lang="zh-CN" altLang="en-US"/>
        </a:p>
      </dgm:t>
    </dgm:pt>
    <dgm:pt modelId="{C635B25F-C168-444F-9DF7-A5D2DB7F5E9B}" type="pres">
      <dgm:prSet presAssocID="{1D09F30E-08A7-5944-A21A-1A77AC7B6A43}" presName="AccentHold1" presStyleLbl="node1" presStyleIdx="15" presStyleCnt="19"/>
      <dgm:spPr>
        <a:solidFill>
          <a:schemeClr val="lt1">
            <a:alpha val="25000"/>
          </a:schemeClr>
        </a:solidFill>
      </dgm:spPr>
      <dgm:t>
        <a:bodyPr/>
        <a:lstStyle/>
        <a:p>
          <a:endParaRPr lang="zh-CN" altLang="en-US"/>
        </a:p>
      </dgm:t>
    </dgm:pt>
    <dgm:pt modelId="{649BF4F5-4897-4884-A167-20A52404CDD7}" type="pres">
      <dgm:prSet presAssocID="{4A693558-33E1-4977-8E06-C20914C1163A}" presName="Child5" presStyleLbl="node1" presStyleIdx="16" presStyleCnt="19" custScaleX="200420" custScaleY="203526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1238A0F3-1392-48B4-8624-86F8D2595C0B}" type="pres">
      <dgm:prSet presAssocID="{4A693558-33E1-4977-8E06-C20914C1163A}" presName="Accent15" presStyleCnt="0"/>
      <dgm:spPr/>
    </dgm:pt>
    <dgm:pt modelId="{8B1CA1EB-EEB9-4496-B2C1-4FB74053C35F}" type="pres">
      <dgm:prSet presAssocID="{4A693558-33E1-4977-8E06-C20914C1163A}" presName="AccentHold2" presStyleLbl="node1" presStyleIdx="17" presStyleCnt="19"/>
      <dgm:spPr/>
    </dgm:pt>
    <dgm:pt modelId="{AE79A46C-64C9-44D0-A6AE-885F639EF57F}" type="pres">
      <dgm:prSet presAssocID="{4A693558-33E1-4977-8E06-C20914C1163A}" presName="Accent16" presStyleCnt="0"/>
      <dgm:spPr/>
    </dgm:pt>
    <dgm:pt modelId="{39D2FCCD-9884-4ED1-9E47-97623C6319F8}" type="pres">
      <dgm:prSet presAssocID="{4A693558-33E1-4977-8E06-C20914C1163A}" presName="AccentHold3" presStyleLbl="node1" presStyleIdx="18" presStyleCnt="19"/>
      <dgm:spPr/>
    </dgm:pt>
  </dgm:ptLst>
  <dgm:cxnLst>
    <dgm:cxn modelId="{6673F70F-942F-284B-A332-C26A1B8E1BD0}" srcId="{1E86E0F5-E828-164E-95D9-695215712C9A}" destId="{2BD0C3BD-F2A1-5E4D-8E2A-D37105BBAA09}" srcOrd="5" destOrd="0" parTransId="{8F7C0F39-7E65-5743-9BDC-09DE7C8EC136}" sibTransId="{1ECC42B5-7106-ED43-80B1-440BB458BED4}"/>
    <dgm:cxn modelId="{3F3460C4-D5FA-294F-B895-0742A4E1D09D}" srcId="{09CAA4F0-5F9D-7F48-BC41-B8ED229C6901}" destId="{1E86E0F5-E828-164E-95D9-695215712C9A}" srcOrd="0" destOrd="0" parTransId="{24E10C3C-EC90-4F41-B2CD-B96AC1AE4B7C}" sibTransId="{EC873BD2-5F6A-3447-8682-B1B3A0C6B7F8}"/>
    <dgm:cxn modelId="{D64A68DE-E11C-834E-A5DB-C185200825FC}" type="presOf" srcId="{1D09F30E-08A7-5944-A21A-1A77AC7B6A43}" destId="{51219BD6-814F-8E43-B03D-CC82E2A4F250}" srcOrd="0" destOrd="0" presId="urn:microsoft.com/office/officeart/2009/3/layout/CircleRelationship"/>
    <dgm:cxn modelId="{FF18A059-F18A-8E4A-89F8-FC8CF90C6B65}" type="presOf" srcId="{1E86E0F5-E828-164E-95D9-695215712C9A}" destId="{919E73EA-1B68-AE45-B45B-F409ED1A6F34}" srcOrd="0" destOrd="0" presId="urn:microsoft.com/office/officeart/2009/3/layout/CircleRelationship"/>
    <dgm:cxn modelId="{1BA4C32C-B4DA-0D4C-AED3-F3C377F6EA9A}" srcId="{1E86E0F5-E828-164E-95D9-695215712C9A}" destId="{07B03A8E-30BC-914E-A076-45962F554AE6}" srcOrd="2" destOrd="0" parTransId="{E14147D0-6D02-5140-B452-DEC1AC52F700}" sibTransId="{E54D7112-2C4C-0E49-A3A1-54B20988D590}"/>
    <dgm:cxn modelId="{6158F568-F16D-3947-8453-AE6C903710AB}" type="presOf" srcId="{668B7ECA-BB77-6249-8702-D33790309884}" destId="{304EC285-1D62-9047-88EA-131F474D49F6}" srcOrd="0" destOrd="0" presId="urn:microsoft.com/office/officeart/2009/3/layout/CircleRelationship"/>
    <dgm:cxn modelId="{955B6DC9-9A25-9A46-9DED-E50F865DB964}" type="presOf" srcId="{4A693558-33E1-4977-8E06-C20914C1163A}" destId="{649BF4F5-4897-4884-A167-20A52404CDD7}" srcOrd="0" destOrd="0" presId="urn:microsoft.com/office/officeart/2009/3/layout/CircleRelationship"/>
    <dgm:cxn modelId="{26A5A38A-1488-574E-8122-5FF8B3DCAB40}" srcId="{1E86E0F5-E828-164E-95D9-695215712C9A}" destId="{9CB6D8B5-B4AC-D847-B568-B6E9A99FFA0E}" srcOrd="0" destOrd="0" parTransId="{047ABE07-2846-BA41-A3D5-798113031306}" sibTransId="{8816686A-D8AF-A148-AF37-83265350FFD2}"/>
    <dgm:cxn modelId="{883D26CD-B230-4682-AC0B-EF336CAB1DB5}" srcId="{1E86E0F5-E828-164E-95D9-695215712C9A}" destId="{4A693558-33E1-4977-8E06-C20914C1163A}" srcOrd="4" destOrd="0" parTransId="{9DD7CD91-DF31-4442-9528-02076C9A499D}" sibTransId="{6883CF41-01B8-40F7-94B6-38CE99F7BD7B}"/>
    <dgm:cxn modelId="{66819697-7F7C-E444-9727-8B622D0A669C}" srcId="{1E86E0F5-E828-164E-95D9-695215712C9A}" destId="{1D09F30E-08A7-5944-A21A-1A77AC7B6A43}" srcOrd="3" destOrd="0" parTransId="{09FF9AA2-78B5-7F4F-B68E-6553D0937D94}" sibTransId="{5301506F-5914-774F-9986-978653588445}"/>
    <dgm:cxn modelId="{7A3C0BB0-72E6-4D49-A1DB-A4A01998054D}" srcId="{1E86E0F5-E828-164E-95D9-695215712C9A}" destId="{E040F39A-1374-AD43-9430-3CE258A54C3D}" srcOrd="7" destOrd="0" parTransId="{87A93CBE-9874-0E40-903D-F39A8B9C0E9D}" sibTransId="{0A830C33-66D7-9648-82D0-45C8654ECC29}"/>
    <dgm:cxn modelId="{70B21D05-6868-7A4B-B378-9EDA402EAF3C}" type="presOf" srcId="{9CB6D8B5-B4AC-D847-B568-B6E9A99FFA0E}" destId="{2343BD3B-63A6-4549-AF7C-D751A518B7B3}" srcOrd="0" destOrd="0" presId="urn:microsoft.com/office/officeart/2009/3/layout/CircleRelationship"/>
    <dgm:cxn modelId="{9531C13D-14D7-0C4F-9676-6C641940DECE}" srcId="{1E86E0F5-E828-164E-95D9-695215712C9A}" destId="{F6935DFF-75E2-F44F-A147-3F7320D5397F}" srcOrd="6" destOrd="0" parTransId="{777DE3D9-ADA4-6046-9F8B-C7341984C076}" sibTransId="{75281597-BF1E-8E4E-B7C1-BC85E1A0204E}"/>
    <dgm:cxn modelId="{D20E16D3-0D79-A94B-B506-A95CDAB537DB}" srcId="{1E86E0F5-E828-164E-95D9-695215712C9A}" destId="{668B7ECA-BB77-6249-8702-D33790309884}" srcOrd="1" destOrd="0" parTransId="{8AD0BDC4-1587-3B45-8311-946B119E73CC}" sibTransId="{E0E0D46B-1CFE-A048-8986-2AC6805E66A0}"/>
    <dgm:cxn modelId="{F00B6CA4-AA4E-0A4D-B94C-988FD1CE64C5}" type="presOf" srcId="{09CAA4F0-5F9D-7F48-BC41-B8ED229C6901}" destId="{698C0915-2ECF-6C4C-AD22-B54564FC54CE}" srcOrd="0" destOrd="0" presId="urn:microsoft.com/office/officeart/2009/3/layout/CircleRelationship"/>
    <dgm:cxn modelId="{4EC173A0-9CAE-F745-A8F6-388B27E655A6}" type="presOf" srcId="{07B03A8E-30BC-914E-A076-45962F554AE6}" destId="{E63FD66F-969C-2A45-BB83-910DD5ADA5D0}" srcOrd="0" destOrd="0" presId="urn:microsoft.com/office/officeart/2009/3/layout/CircleRelationship"/>
    <dgm:cxn modelId="{E3CA2B05-FF08-AC4F-BD3F-C78C28209898}" type="presParOf" srcId="{698C0915-2ECF-6C4C-AD22-B54564FC54CE}" destId="{919E73EA-1B68-AE45-B45B-F409ED1A6F34}" srcOrd="0" destOrd="0" presId="urn:microsoft.com/office/officeart/2009/3/layout/CircleRelationship"/>
    <dgm:cxn modelId="{3E3DCB7C-BCD5-1649-AFF5-A2822FDFDF66}" type="presParOf" srcId="{698C0915-2ECF-6C4C-AD22-B54564FC54CE}" destId="{E55A10C6-EFAE-2A4E-9CDA-A38EDEEC5946}" srcOrd="1" destOrd="0" presId="urn:microsoft.com/office/officeart/2009/3/layout/CircleRelationship"/>
    <dgm:cxn modelId="{AA27803E-416D-CB46-AFBA-01F4B1984D33}" type="presParOf" srcId="{698C0915-2ECF-6C4C-AD22-B54564FC54CE}" destId="{B7D073C1-F8AF-6B4B-B34B-74720CE458DC}" srcOrd="2" destOrd="0" presId="urn:microsoft.com/office/officeart/2009/3/layout/CircleRelationship"/>
    <dgm:cxn modelId="{BFA037C5-DCA8-3A4D-8030-CBB8CF15DEBE}" type="presParOf" srcId="{698C0915-2ECF-6C4C-AD22-B54564FC54CE}" destId="{64F83612-2D9A-244C-A2D7-D83AC86237E7}" srcOrd="3" destOrd="0" presId="urn:microsoft.com/office/officeart/2009/3/layout/CircleRelationship"/>
    <dgm:cxn modelId="{DC4C1AA7-BB38-0948-8A17-97E90D01C551}" type="presParOf" srcId="{698C0915-2ECF-6C4C-AD22-B54564FC54CE}" destId="{0C0BC3A1-FE8F-8642-9B10-91072EACD1E5}" srcOrd="4" destOrd="0" presId="urn:microsoft.com/office/officeart/2009/3/layout/CircleRelationship"/>
    <dgm:cxn modelId="{567B76B0-BE2F-264B-9B1F-D081640B5615}" type="presParOf" srcId="{698C0915-2ECF-6C4C-AD22-B54564FC54CE}" destId="{6F49DDE8-91E2-7044-8582-2D41EEF3FF0E}" srcOrd="5" destOrd="0" presId="urn:microsoft.com/office/officeart/2009/3/layout/CircleRelationship"/>
    <dgm:cxn modelId="{62B547E5-84EF-6A42-A406-74593CFF36FD}" type="presParOf" srcId="{698C0915-2ECF-6C4C-AD22-B54564FC54CE}" destId="{2343BD3B-63A6-4549-AF7C-D751A518B7B3}" srcOrd="6" destOrd="0" presId="urn:microsoft.com/office/officeart/2009/3/layout/CircleRelationship"/>
    <dgm:cxn modelId="{67F3623D-6FCB-2744-A172-990F3AEE1A84}" type="presParOf" srcId="{698C0915-2ECF-6C4C-AD22-B54564FC54CE}" destId="{C95B4D0A-1242-A04A-AA86-973B70060466}" srcOrd="7" destOrd="0" presId="urn:microsoft.com/office/officeart/2009/3/layout/CircleRelationship"/>
    <dgm:cxn modelId="{0324B3C0-0264-D94B-B8A7-4D4BEEBC1F9B}" type="presParOf" srcId="{C95B4D0A-1242-A04A-AA86-973B70060466}" destId="{99C2DB57-654E-274A-AA31-6445C6980489}" srcOrd="0" destOrd="0" presId="urn:microsoft.com/office/officeart/2009/3/layout/CircleRelationship"/>
    <dgm:cxn modelId="{B18E3183-A547-A444-AE94-C0E2DDA96BAF}" type="presParOf" srcId="{698C0915-2ECF-6C4C-AD22-B54564FC54CE}" destId="{5A7CA1D6-BC74-6E40-9CF6-4BC28C12559E}" srcOrd="8" destOrd="0" presId="urn:microsoft.com/office/officeart/2009/3/layout/CircleRelationship"/>
    <dgm:cxn modelId="{AEBC0CE5-17BD-5143-BC54-1F26FBD0EE83}" type="presParOf" srcId="{5A7CA1D6-BC74-6E40-9CF6-4BC28C12559E}" destId="{40C68F37-BC70-4040-AA43-85D863A68BBF}" srcOrd="0" destOrd="0" presId="urn:microsoft.com/office/officeart/2009/3/layout/CircleRelationship"/>
    <dgm:cxn modelId="{4EC236BB-ADE7-194C-A07C-1C0BDD31A640}" type="presParOf" srcId="{698C0915-2ECF-6C4C-AD22-B54564FC54CE}" destId="{304EC285-1D62-9047-88EA-131F474D49F6}" srcOrd="9" destOrd="0" presId="urn:microsoft.com/office/officeart/2009/3/layout/CircleRelationship"/>
    <dgm:cxn modelId="{061BE023-C774-4C48-BC09-58BD5B233D31}" type="presParOf" srcId="{698C0915-2ECF-6C4C-AD22-B54564FC54CE}" destId="{35F839A5-134F-294A-99FC-C2AAE31903BA}" srcOrd="10" destOrd="0" presId="urn:microsoft.com/office/officeart/2009/3/layout/CircleRelationship"/>
    <dgm:cxn modelId="{7D66344E-B551-9F4E-961D-1D473B299316}" type="presParOf" srcId="{35F839A5-134F-294A-99FC-C2AAE31903BA}" destId="{FD91907D-867F-A642-B89D-BB8F397B2A8C}" srcOrd="0" destOrd="0" presId="urn:microsoft.com/office/officeart/2009/3/layout/CircleRelationship"/>
    <dgm:cxn modelId="{30B7D187-E8B1-8841-94F7-0935CC43D426}" type="presParOf" srcId="{698C0915-2ECF-6C4C-AD22-B54564FC54CE}" destId="{B59FFC3B-53D9-E549-AB59-F0A031DEC961}" srcOrd="11" destOrd="0" presId="urn:microsoft.com/office/officeart/2009/3/layout/CircleRelationship"/>
    <dgm:cxn modelId="{DC57B3F7-E13F-714F-86DA-C58F84B31F35}" type="presParOf" srcId="{B59FFC3B-53D9-E549-AB59-F0A031DEC961}" destId="{96CA73C0-7E0A-2544-9169-457F03A262D3}" srcOrd="0" destOrd="0" presId="urn:microsoft.com/office/officeart/2009/3/layout/CircleRelationship"/>
    <dgm:cxn modelId="{383799F3-D3BE-1D47-9B20-2E8A12A75EE9}" type="presParOf" srcId="{698C0915-2ECF-6C4C-AD22-B54564FC54CE}" destId="{1AFDDAD0-D2AA-0146-A0CE-8589FD471B19}" srcOrd="12" destOrd="0" presId="urn:microsoft.com/office/officeart/2009/3/layout/CircleRelationship"/>
    <dgm:cxn modelId="{A687F2A0-50D6-B14B-9D60-74202A95CA13}" type="presParOf" srcId="{1AFDDAD0-D2AA-0146-A0CE-8589FD471B19}" destId="{A5810CA8-A458-144B-BC99-430958C00F25}" srcOrd="0" destOrd="0" presId="urn:microsoft.com/office/officeart/2009/3/layout/CircleRelationship"/>
    <dgm:cxn modelId="{5F9BD8C6-D64A-C046-8CC9-E1CB54953E81}" type="presParOf" srcId="{698C0915-2ECF-6C4C-AD22-B54564FC54CE}" destId="{E63FD66F-969C-2A45-BB83-910DD5ADA5D0}" srcOrd="13" destOrd="0" presId="urn:microsoft.com/office/officeart/2009/3/layout/CircleRelationship"/>
    <dgm:cxn modelId="{3BF1A4A9-4D2B-3543-BE62-AB4E44E09DC2}" type="presParOf" srcId="{698C0915-2ECF-6C4C-AD22-B54564FC54CE}" destId="{B78CE234-80C0-5643-B7CE-67D95F00AC87}" srcOrd="14" destOrd="0" presId="urn:microsoft.com/office/officeart/2009/3/layout/CircleRelationship"/>
    <dgm:cxn modelId="{0A11DCAC-EFDE-6A4C-8481-168A53D87D75}" type="presParOf" srcId="{B78CE234-80C0-5643-B7CE-67D95F00AC87}" destId="{C7DEB5C3-3454-1F49-8A12-160269898C1E}" srcOrd="0" destOrd="0" presId="urn:microsoft.com/office/officeart/2009/3/layout/CircleRelationship"/>
    <dgm:cxn modelId="{9F389AD5-57F2-9840-9331-1FB3993A7704}" type="presParOf" srcId="{698C0915-2ECF-6C4C-AD22-B54564FC54CE}" destId="{51219BD6-814F-8E43-B03D-CC82E2A4F250}" srcOrd="15" destOrd="0" presId="urn:microsoft.com/office/officeart/2009/3/layout/CircleRelationship"/>
    <dgm:cxn modelId="{1752C53C-0CCD-5347-89B4-C51B08F4ADA3}" type="presParOf" srcId="{698C0915-2ECF-6C4C-AD22-B54564FC54CE}" destId="{527B4F8D-734D-BC42-8F68-0C117F76821A}" srcOrd="16" destOrd="0" presId="urn:microsoft.com/office/officeart/2009/3/layout/CircleRelationship"/>
    <dgm:cxn modelId="{C40910AD-48E3-0B4E-A64D-4582BD9CC2C6}" type="presParOf" srcId="{527B4F8D-734D-BC42-8F68-0C117F76821A}" destId="{C635B25F-C168-444F-9DF7-A5D2DB7F5E9B}" srcOrd="0" destOrd="0" presId="urn:microsoft.com/office/officeart/2009/3/layout/CircleRelationship"/>
    <dgm:cxn modelId="{65BC3865-6029-BA4C-B146-326236253CF2}" type="presParOf" srcId="{698C0915-2ECF-6C4C-AD22-B54564FC54CE}" destId="{649BF4F5-4897-4884-A167-20A52404CDD7}" srcOrd="17" destOrd="0" presId="urn:microsoft.com/office/officeart/2009/3/layout/CircleRelationship"/>
    <dgm:cxn modelId="{A5F9B526-C3E1-B345-9137-EA233EF95000}" type="presParOf" srcId="{698C0915-2ECF-6C4C-AD22-B54564FC54CE}" destId="{1238A0F3-1392-48B4-8624-86F8D2595C0B}" srcOrd="18" destOrd="0" presId="urn:microsoft.com/office/officeart/2009/3/layout/CircleRelationship"/>
    <dgm:cxn modelId="{676225C5-6C94-C74C-BA72-177CFAB93739}" type="presParOf" srcId="{1238A0F3-1392-48B4-8624-86F8D2595C0B}" destId="{8B1CA1EB-EEB9-4496-B2C1-4FB74053C35F}" srcOrd="0" destOrd="0" presId="urn:microsoft.com/office/officeart/2009/3/layout/CircleRelationship"/>
    <dgm:cxn modelId="{9BDECB5C-8027-FD40-8A25-A843FC06A952}" type="presParOf" srcId="{698C0915-2ECF-6C4C-AD22-B54564FC54CE}" destId="{AE79A46C-64C9-44D0-A6AE-885F639EF57F}" srcOrd="19" destOrd="0" presId="urn:microsoft.com/office/officeart/2009/3/layout/CircleRelationship"/>
    <dgm:cxn modelId="{87F082BD-0E27-584F-828E-0C1328411977}" type="presParOf" srcId="{AE79A46C-64C9-44D0-A6AE-885F639EF57F}" destId="{39D2FCCD-9884-4ED1-9E47-97623C6319F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83DC0E-E910-5446-A6DE-3D5C08698682}" type="doc">
      <dgm:prSet loTypeId="urn:microsoft.com/office/officeart/2005/8/layout/process1" loCatId="process" qsTypeId="urn:microsoft.com/office/officeart/2005/8/quickstyle/simple4#2" qsCatId="simple" csTypeId="urn:microsoft.com/office/officeart/2005/8/colors/colorful5#1" csCatId="colorful" phldr="1"/>
      <dgm:spPr/>
    </dgm:pt>
    <dgm:pt modelId="{F29E7BCA-77B1-E848-A7EF-7A5C69BC0016}">
      <dgm:prSet phldrT="[文本]"/>
      <dgm:spPr/>
      <dgm:t>
        <a:bodyPr/>
        <a:lstStyle/>
        <a:p>
          <a:r>
            <a:rPr lang="zh-CN" altLang="en-US" dirty="0" smtClean="0"/>
            <a:t>开发</a:t>
          </a:r>
          <a:endParaRPr lang="zh-CN" altLang="en-US" dirty="0"/>
        </a:p>
      </dgm:t>
    </dgm:pt>
    <dgm:pt modelId="{5881ECDF-F553-7C4C-AD6E-2AA3DF566EE8}" type="parTrans" cxnId="{31D1783B-6681-A545-A949-BBBB4EF9D7C8}">
      <dgm:prSet/>
      <dgm:spPr/>
      <dgm:t>
        <a:bodyPr/>
        <a:lstStyle/>
        <a:p>
          <a:endParaRPr lang="zh-CN" altLang="en-US"/>
        </a:p>
      </dgm:t>
    </dgm:pt>
    <dgm:pt modelId="{AF63288B-0FFB-BB45-A7A0-22223CA90873}" type="sibTrans" cxnId="{31D1783B-6681-A545-A949-BBBB4EF9D7C8}">
      <dgm:prSet/>
      <dgm:spPr/>
      <dgm:t>
        <a:bodyPr/>
        <a:lstStyle/>
        <a:p>
          <a:endParaRPr lang="zh-CN" altLang="en-US"/>
        </a:p>
      </dgm:t>
    </dgm:pt>
    <dgm:pt modelId="{249BD534-032E-364A-8A75-1E9349E12840}">
      <dgm:prSet phldrT="[文本]"/>
      <dgm:spPr/>
      <dgm:t>
        <a:bodyPr/>
        <a:lstStyle/>
        <a:p>
          <a:r>
            <a:rPr lang="zh-CN" altLang="en-US" dirty="0" smtClean="0"/>
            <a:t>上线</a:t>
          </a:r>
          <a:endParaRPr lang="zh-CN" altLang="en-US" dirty="0"/>
        </a:p>
      </dgm:t>
    </dgm:pt>
    <dgm:pt modelId="{F825416E-BE9F-AC49-9C65-4A167646800C}" type="parTrans" cxnId="{C17264BE-EA9F-9B47-83CF-B54455791CC5}">
      <dgm:prSet/>
      <dgm:spPr/>
      <dgm:t>
        <a:bodyPr/>
        <a:lstStyle/>
        <a:p>
          <a:endParaRPr lang="zh-CN" altLang="en-US"/>
        </a:p>
      </dgm:t>
    </dgm:pt>
    <dgm:pt modelId="{B8A1DF71-C3A3-E643-A317-F29B51B7B910}" type="sibTrans" cxnId="{C17264BE-EA9F-9B47-83CF-B54455791CC5}">
      <dgm:prSet/>
      <dgm:spPr/>
      <dgm:t>
        <a:bodyPr/>
        <a:lstStyle/>
        <a:p>
          <a:endParaRPr lang="zh-CN" altLang="en-US"/>
        </a:p>
      </dgm:t>
    </dgm:pt>
    <dgm:pt modelId="{5474D26D-71FF-7748-9AB8-B03718BEA90A}">
      <dgm:prSet phldrT="[文本]"/>
      <dgm:spPr/>
      <dgm:t>
        <a:bodyPr/>
        <a:lstStyle/>
        <a:p>
          <a:r>
            <a:rPr lang="zh-CN" altLang="en-US" dirty="0" smtClean="0"/>
            <a:t>运维管理</a:t>
          </a:r>
          <a:endParaRPr lang="zh-CN" altLang="en-US" dirty="0"/>
        </a:p>
      </dgm:t>
    </dgm:pt>
    <dgm:pt modelId="{EC5F5DE9-C0FC-D24C-8B70-E39E3ADB1128}" type="parTrans" cxnId="{2B4814BC-6D9D-CF46-A2CA-E68FDCFD8D23}">
      <dgm:prSet/>
      <dgm:spPr/>
      <dgm:t>
        <a:bodyPr/>
        <a:lstStyle/>
        <a:p>
          <a:endParaRPr lang="zh-CN" altLang="en-US"/>
        </a:p>
      </dgm:t>
    </dgm:pt>
    <dgm:pt modelId="{9DE6CAD0-0961-F847-91CF-EEFD45FBAAC7}" type="sibTrans" cxnId="{2B4814BC-6D9D-CF46-A2CA-E68FDCFD8D23}">
      <dgm:prSet/>
      <dgm:spPr/>
      <dgm:t>
        <a:bodyPr/>
        <a:lstStyle/>
        <a:p>
          <a:endParaRPr lang="zh-CN" altLang="en-US"/>
        </a:p>
      </dgm:t>
    </dgm:pt>
    <dgm:pt modelId="{43B47ED3-C8CC-1B4D-A58C-E2E940656AFA}">
      <dgm:prSet phldrT="[文本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 smtClean="0"/>
            <a:t>监控分析</a:t>
          </a:r>
          <a:endParaRPr lang="zh-CN" altLang="en-US" dirty="0"/>
        </a:p>
      </dgm:t>
    </dgm:pt>
    <dgm:pt modelId="{31F34F16-882D-004A-BB64-242CF09AC068}" type="parTrans" cxnId="{7AD23B4A-5871-FE4E-81C9-E227C9E5A34C}">
      <dgm:prSet/>
      <dgm:spPr/>
      <dgm:t>
        <a:bodyPr/>
        <a:lstStyle/>
        <a:p>
          <a:endParaRPr lang="zh-CN" altLang="en-US"/>
        </a:p>
      </dgm:t>
    </dgm:pt>
    <dgm:pt modelId="{1C2F3FA9-01CC-E342-86AE-84DB338AA401}" type="sibTrans" cxnId="{7AD23B4A-5871-FE4E-81C9-E227C9E5A34C}">
      <dgm:prSet/>
      <dgm:spPr/>
      <dgm:t>
        <a:bodyPr/>
        <a:lstStyle/>
        <a:p>
          <a:endParaRPr lang="zh-CN" altLang="en-US"/>
        </a:p>
      </dgm:t>
    </dgm:pt>
    <dgm:pt modelId="{E5A8598F-B956-4740-8119-4CF8BED4A543}" type="pres">
      <dgm:prSet presAssocID="{F583DC0E-E910-5446-A6DE-3D5C08698682}" presName="Name0" presStyleCnt="0">
        <dgm:presLayoutVars>
          <dgm:dir/>
          <dgm:resizeHandles val="exact"/>
        </dgm:presLayoutVars>
      </dgm:prSet>
      <dgm:spPr/>
    </dgm:pt>
    <dgm:pt modelId="{30B15976-7944-5644-929F-EB33F377ECC1}" type="pres">
      <dgm:prSet presAssocID="{F29E7BCA-77B1-E848-A7EF-7A5C69BC0016}" presName="node" presStyleLbl="node1" presStyleIdx="0" presStyleCnt="4" custAng="0" custScaleY="85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15CA0D-4175-5247-A8C8-77B139D60802}" type="pres">
      <dgm:prSet presAssocID="{AF63288B-0FFB-BB45-A7A0-22223CA9087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55C43AE-2060-D047-9464-14B360A38AD1}" type="pres">
      <dgm:prSet presAssocID="{AF63288B-0FFB-BB45-A7A0-22223CA9087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5FDFBFA0-ACBA-CA40-83B9-FC19BB242C6E}" type="pres">
      <dgm:prSet presAssocID="{249BD534-032E-364A-8A75-1E9349E12840}" presName="node" presStyleLbl="node1" presStyleIdx="1" presStyleCnt="4" custAng="0" custScaleY="85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6AF5F6-99AD-374E-B13A-23E28E393953}" type="pres">
      <dgm:prSet presAssocID="{B8A1DF71-C3A3-E643-A317-F29B51B7B910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E667F1E-754D-FF4B-8B7E-94E429B1C22C}" type="pres">
      <dgm:prSet presAssocID="{B8A1DF71-C3A3-E643-A317-F29B51B7B910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A1734251-6DB2-C64A-A7E4-D81766283460}" type="pres">
      <dgm:prSet presAssocID="{5474D26D-71FF-7748-9AB8-B03718BEA90A}" presName="node" presStyleLbl="node1" presStyleIdx="2" presStyleCnt="4" custAng="0" custScaleY="85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B7C8B-3FC0-004E-ACE8-302C12734EF2}" type="pres">
      <dgm:prSet presAssocID="{9DE6CAD0-0961-F847-91CF-EEFD45FBAAC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B473D721-987F-3545-ADF3-EA6F5145F104}" type="pres">
      <dgm:prSet presAssocID="{9DE6CAD0-0961-F847-91CF-EEFD45FBAAC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6459A7B3-2326-7E4B-AF2E-A3AC1CC82F04}" type="pres">
      <dgm:prSet presAssocID="{43B47ED3-C8CC-1B4D-A58C-E2E940656AFA}" presName="node" presStyleLbl="node1" presStyleIdx="3" presStyleCnt="4" custAng="0" custScaleY="853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BC6BD5-B3EA-4A01-8C4B-9B84A38A4B74}" type="presOf" srcId="{249BD534-032E-364A-8A75-1E9349E12840}" destId="{5FDFBFA0-ACBA-CA40-83B9-FC19BB242C6E}" srcOrd="0" destOrd="0" presId="urn:microsoft.com/office/officeart/2005/8/layout/process1"/>
    <dgm:cxn modelId="{976934CC-3196-4238-A1B8-507B6F6B7C06}" type="presOf" srcId="{F583DC0E-E910-5446-A6DE-3D5C08698682}" destId="{E5A8598F-B956-4740-8119-4CF8BED4A543}" srcOrd="0" destOrd="0" presId="urn:microsoft.com/office/officeart/2005/8/layout/process1"/>
    <dgm:cxn modelId="{37BC03FF-28BA-4A14-BDD5-18872E6105BE}" type="presOf" srcId="{F29E7BCA-77B1-E848-A7EF-7A5C69BC0016}" destId="{30B15976-7944-5644-929F-EB33F377ECC1}" srcOrd="0" destOrd="0" presId="urn:microsoft.com/office/officeart/2005/8/layout/process1"/>
    <dgm:cxn modelId="{31D1783B-6681-A545-A949-BBBB4EF9D7C8}" srcId="{F583DC0E-E910-5446-A6DE-3D5C08698682}" destId="{F29E7BCA-77B1-E848-A7EF-7A5C69BC0016}" srcOrd="0" destOrd="0" parTransId="{5881ECDF-F553-7C4C-AD6E-2AA3DF566EE8}" sibTransId="{AF63288B-0FFB-BB45-A7A0-22223CA90873}"/>
    <dgm:cxn modelId="{2B4814BC-6D9D-CF46-A2CA-E68FDCFD8D23}" srcId="{F583DC0E-E910-5446-A6DE-3D5C08698682}" destId="{5474D26D-71FF-7748-9AB8-B03718BEA90A}" srcOrd="2" destOrd="0" parTransId="{EC5F5DE9-C0FC-D24C-8B70-E39E3ADB1128}" sibTransId="{9DE6CAD0-0961-F847-91CF-EEFD45FBAAC7}"/>
    <dgm:cxn modelId="{FA33A4C3-0797-4E0B-955E-63E829A5EC6F}" type="presOf" srcId="{AF63288B-0FFB-BB45-A7A0-22223CA90873}" destId="{E55C43AE-2060-D047-9464-14B360A38AD1}" srcOrd="1" destOrd="0" presId="urn:microsoft.com/office/officeart/2005/8/layout/process1"/>
    <dgm:cxn modelId="{A711B68B-A058-4816-B612-28899D4F2CDB}" type="presOf" srcId="{5474D26D-71FF-7748-9AB8-B03718BEA90A}" destId="{A1734251-6DB2-C64A-A7E4-D81766283460}" srcOrd="0" destOrd="0" presId="urn:microsoft.com/office/officeart/2005/8/layout/process1"/>
    <dgm:cxn modelId="{C17264BE-EA9F-9B47-83CF-B54455791CC5}" srcId="{F583DC0E-E910-5446-A6DE-3D5C08698682}" destId="{249BD534-032E-364A-8A75-1E9349E12840}" srcOrd="1" destOrd="0" parTransId="{F825416E-BE9F-AC49-9C65-4A167646800C}" sibTransId="{B8A1DF71-C3A3-E643-A317-F29B51B7B910}"/>
    <dgm:cxn modelId="{573E96A7-C07D-4D9E-BA6E-39BE398BE292}" type="presOf" srcId="{43B47ED3-C8CC-1B4D-A58C-E2E940656AFA}" destId="{6459A7B3-2326-7E4B-AF2E-A3AC1CC82F04}" srcOrd="0" destOrd="0" presId="urn:microsoft.com/office/officeart/2005/8/layout/process1"/>
    <dgm:cxn modelId="{0F70ED29-73EB-448D-BFD9-836817BD407F}" type="presOf" srcId="{B8A1DF71-C3A3-E643-A317-F29B51B7B910}" destId="{0D6AF5F6-99AD-374E-B13A-23E28E393953}" srcOrd="0" destOrd="0" presId="urn:microsoft.com/office/officeart/2005/8/layout/process1"/>
    <dgm:cxn modelId="{C20247D4-50A0-4AE4-A40B-9F0444F8BA9B}" type="presOf" srcId="{B8A1DF71-C3A3-E643-A317-F29B51B7B910}" destId="{1E667F1E-754D-FF4B-8B7E-94E429B1C22C}" srcOrd="1" destOrd="0" presId="urn:microsoft.com/office/officeart/2005/8/layout/process1"/>
    <dgm:cxn modelId="{2B2FDC1A-B2A8-4EE4-BBB2-B30867E87BF9}" type="presOf" srcId="{9DE6CAD0-0961-F847-91CF-EEFD45FBAAC7}" destId="{BDBB7C8B-3FC0-004E-ACE8-302C12734EF2}" srcOrd="0" destOrd="0" presId="urn:microsoft.com/office/officeart/2005/8/layout/process1"/>
    <dgm:cxn modelId="{19FAE7D5-D55A-4B95-9BB7-329DEC99AFCA}" type="presOf" srcId="{AF63288B-0FFB-BB45-A7A0-22223CA90873}" destId="{FA15CA0D-4175-5247-A8C8-77B139D60802}" srcOrd="0" destOrd="0" presId="urn:microsoft.com/office/officeart/2005/8/layout/process1"/>
    <dgm:cxn modelId="{7AD23B4A-5871-FE4E-81C9-E227C9E5A34C}" srcId="{F583DC0E-E910-5446-A6DE-3D5C08698682}" destId="{43B47ED3-C8CC-1B4D-A58C-E2E940656AFA}" srcOrd="3" destOrd="0" parTransId="{31F34F16-882D-004A-BB64-242CF09AC068}" sibTransId="{1C2F3FA9-01CC-E342-86AE-84DB338AA401}"/>
    <dgm:cxn modelId="{5331BA96-BC16-427E-9864-1D902F6C6FEB}" type="presOf" srcId="{9DE6CAD0-0961-F847-91CF-EEFD45FBAAC7}" destId="{B473D721-987F-3545-ADF3-EA6F5145F104}" srcOrd="1" destOrd="0" presId="urn:microsoft.com/office/officeart/2005/8/layout/process1"/>
    <dgm:cxn modelId="{FF1E2976-0252-42EF-ABB0-3CE13EC53D7C}" type="presParOf" srcId="{E5A8598F-B956-4740-8119-4CF8BED4A543}" destId="{30B15976-7944-5644-929F-EB33F377ECC1}" srcOrd="0" destOrd="0" presId="urn:microsoft.com/office/officeart/2005/8/layout/process1"/>
    <dgm:cxn modelId="{5DB67B23-7161-48C5-B0B3-EA287C503991}" type="presParOf" srcId="{E5A8598F-B956-4740-8119-4CF8BED4A543}" destId="{FA15CA0D-4175-5247-A8C8-77B139D60802}" srcOrd="1" destOrd="0" presId="urn:microsoft.com/office/officeart/2005/8/layout/process1"/>
    <dgm:cxn modelId="{3B07F827-4EDB-4A15-9FAB-948B67325FD5}" type="presParOf" srcId="{FA15CA0D-4175-5247-A8C8-77B139D60802}" destId="{E55C43AE-2060-D047-9464-14B360A38AD1}" srcOrd="0" destOrd="0" presId="urn:microsoft.com/office/officeart/2005/8/layout/process1"/>
    <dgm:cxn modelId="{DDC9828B-FCE9-4B11-AE82-FA5D543DDE23}" type="presParOf" srcId="{E5A8598F-B956-4740-8119-4CF8BED4A543}" destId="{5FDFBFA0-ACBA-CA40-83B9-FC19BB242C6E}" srcOrd="2" destOrd="0" presId="urn:microsoft.com/office/officeart/2005/8/layout/process1"/>
    <dgm:cxn modelId="{0AE1AC74-BB62-4EDD-AF06-61AB72465803}" type="presParOf" srcId="{E5A8598F-B956-4740-8119-4CF8BED4A543}" destId="{0D6AF5F6-99AD-374E-B13A-23E28E393953}" srcOrd="3" destOrd="0" presId="urn:microsoft.com/office/officeart/2005/8/layout/process1"/>
    <dgm:cxn modelId="{CBE804CD-B514-41AE-8E24-0927F7EB46B0}" type="presParOf" srcId="{0D6AF5F6-99AD-374E-B13A-23E28E393953}" destId="{1E667F1E-754D-FF4B-8B7E-94E429B1C22C}" srcOrd="0" destOrd="0" presId="urn:microsoft.com/office/officeart/2005/8/layout/process1"/>
    <dgm:cxn modelId="{E1C262B7-DEE0-4066-9FA5-449FDDA3C2C2}" type="presParOf" srcId="{E5A8598F-B956-4740-8119-4CF8BED4A543}" destId="{A1734251-6DB2-C64A-A7E4-D81766283460}" srcOrd="4" destOrd="0" presId="urn:microsoft.com/office/officeart/2005/8/layout/process1"/>
    <dgm:cxn modelId="{913852DE-1FB4-4E46-851E-7AC917E0EC4F}" type="presParOf" srcId="{E5A8598F-B956-4740-8119-4CF8BED4A543}" destId="{BDBB7C8B-3FC0-004E-ACE8-302C12734EF2}" srcOrd="5" destOrd="0" presId="urn:microsoft.com/office/officeart/2005/8/layout/process1"/>
    <dgm:cxn modelId="{6AC7CACA-8200-4E1E-BFDE-CD4B484B1CFC}" type="presParOf" srcId="{BDBB7C8B-3FC0-004E-ACE8-302C12734EF2}" destId="{B473D721-987F-3545-ADF3-EA6F5145F104}" srcOrd="0" destOrd="0" presId="urn:microsoft.com/office/officeart/2005/8/layout/process1"/>
    <dgm:cxn modelId="{66D14BF4-F214-4E84-B134-90D0C68D62F9}" type="presParOf" srcId="{E5A8598F-B956-4740-8119-4CF8BED4A543}" destId="{6459A7B3-2326-7E4B-AF2E-A3AC1CC82F0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B9C25-1AE7-4863-8634-E4A4EF88D8A0}">
      <dsp:nvSpPr>
        <dsp:cNvPr id="0" name=""/>
        <dsp:cNvSpPr/>
      </dsp:nvSpPr>
      <dsp:spPr>
        <a:xfrm>
          <a:off x="1955579" y="936"/>
          <a:ext cx="989454" cy="9894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2400" kern="1200" dirty="0"/>
        </a:p>
      </dsp:txBody>
      <dsp:txXfrm>
        <a:off x="2100481" y="145838"/>
        <a:ext cx="699650" cy="699650"/>
      </dsp:txXfrm>
    </dsp:sp>
    <dsp:sp modelId="{B3FF4895-C7D3-4C9C-AEB1-6C6355B900C7}">
      <dsp:nvSpPr>
        <dsp:cNvPr id="0" name=""/>
        <dsp:cNvSpPr/>
      </dsp:nvSpPr>
      <dsp:spPr>
        <a:xfrm rot="2160000">
          <a:off x="2913665" y="760747"/>
          <a:ext cx="262625" cy="333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921188" y="804380"/>
        <a:ext cx="183838" cy="200365"/>
      </dsp:txXfrm>
    </dsp:sp>
    <dsp:sp modelId="{88856310-09D1-4708-84D8-D39E2F88BCE9}">
      <dsp:nvSpPr>
        <dsp:cNvPr id="0" name=""/>
        <dsp:cNvSpPr/>
      </dsp:nvSpPr>
      <dsp:spPr>
        <a:xfrm>
          <a:off x="3156948" y="873781"/>
          <a:ext cx="989454" cy="9894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zh-CN" altLang="en-US" sz="2400" kern="1200" dirty="0"/>
        </a:p>
      </dsp:txBody>
      <dsp:txXfrm>
        <a:off x="3301850" y="1018683"/>
        <a:ext cx="699650" cy="699650"/>
      </dsp:txXfrm>
    </dsp:sp>
    <dsp:sp modelId="{6A32A851-DFFA-400C-A4C2-1A9F9FDEEFE2}">
      <dsp:nvSpPr>
        <dsp:cNvPr id="0" name=""/>
        <dsp:cNvSpPr/>
      </dsp:nvSpPr>
      <dsp:spPr>
        <a:xfrm rot="6480000">
          <a:off x="3293218" y="1900616"/>
          <a:ext cx="262625" cy="333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3344785" y="1929939"/>
        <a:ext cx="183838" cy="200365"/>
      </dsp:txXfrm>
    </dsp:sp>
    <dsp:sp modelId="{E5017654-F019-43C1-A50C-C83F91BB6A5C}">
      <dsp:nvSpPr>
        <dsp:cNvPr id="0" name=""/>
        <dsp:cNvSpPr/>
      </dsp:nvSpPr>
      <dsp:spPr>
        <a:xfrm>
          <a:off x="2698066" y="2286076"/>
          <a:ext cx="989454" cy="9894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endParaRPr lang="zh-CN" altLang="en-US" sz="2400" kern="1200" dirty="0"/>
        </a:p>
      </dsp:txBody>
      <dsp:txXfrm>
        <a:off x="2842968" y="2430978"/>
        <a:ext cx="699650" cy="699650"/>
      </dsp:txXfrm>
    </dsp:sp>
    <dsp:sp modelId="{AA8E504F-28B5-4EB4-B2CE-21B7DB3AEA81}">
      <dsp:nvSpPr>
        <dsp:cNvPr id="0" name=""/>
        <dsp:cNvSpPr/>
      </dsp:nvSpPr>
      <dsp:spPr>
        <a:xfrm rot="10800000">
          <a:off x="2326426" y="2613832"/>
          <a:ext cx="262625" cy="333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2405213" y="2680620"/>
        <a:ext cx="183838" cy="200365"/>
      </dsp:txXfrm>
    </dsp:sp>
    <dsp:sp modelId="{3D7D4A75-0178-4235-ABFD-09B94799DF70}">
      <dsp:nvSpPr>
        <dsp:cNvPr id="0" name=""/>
        <dsp:cNvSpPr/>
      </dsp:nvSpPr>
      <dsp:spPr>
        <a:xfrm>
          <a:off x="1213092" y="2286076"/>
          <a:ext cx="989454" cy="9894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pc="83" smtClean="0">
              <a:latin typeface="微软雅黑" panose="020B0503020204020204" pitchFamily="34" charset="-122"/>
              <a:ea typeface="微软雅黑" panose="020B0503020204020204" pitchFamily="34" charset="-122"/>
            </a:rPr>
            <a:t>运维</a:t>
          </a:r>
          <a:endParaRPr lang="zh-CN" altLang="en-US" sz="2400" kern="1200" dirty="0"/>
        </a:p>
      </dsp:txBody>
      <dsp:txXfrm>
        <a:off x="1357994" y="2430978"/>
        <a:ext cx="699650" cy="699650"/>
      </dsp:txXfrm>
    </dsp:sp>
    <dsp:sp modelId="{766A009C-CD37-40BD-89F1-AA8ACD420190}">
      <dsp:nvSpPr>
        <dsp:cNvPr id="0" name=""/>
        <dsp:cNvSpPr/>
      </dsp:nvSpPr>
      <dsp:spPr>
        <a:xfrm rot="15120000">
          <a:off x="1349362" y="1914754"/>
          <a:ext cx="262625" cy="333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10800000">
        <a:off x="1400929" y="2019007"/>
        <a:ext cx="183838" cy="200365"/>
      </dsp:txXfrm>
    </dsp:sp>
    <dsp:sp modelId="{3431C1A9-9677-4DCB-B5D3-7476AD6A7037}">
      <dsp:nvSpPr>
        <dsp:cNvPr id="0" name=""/>
        <dsp:cNvSpPr/>
      </dsp:nvSpPr>
      <dsp:spPr>
        <a:xfrm>
          <a:off x="754209" y="873781"/>
          <a:ext cx="989454" cy="98945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pc="83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监控</a:t>
          </a:r>
          <a:endParaRPr lang="zh-CN" altLang="en-US" sz="2400" kern="1200" dirty="0"/>
        </a:p>
      </dsp:txBody>
      <dsp:txXfrm>
        <a:off x="899111" y="1018683"/>
        <a:ext cx="699650" cy="699650"/>
      </dsp:txXfrm>
    </dsp:sp>
    <dsp:sp modelId="{00F3E8DB-2478-42BD-A98E-665601EA3C84}">
      <dsp:nvSpPr>
        <dsp:cNvPr id="0" name=""/>
        <dsp:cNvSpPr/>
      </dsp:nvSpPr>
      <dsp:spPr>
        <a:xfrm rot="19440000">
          <a:off x="1712296" y="769484"/>
          <a:ext cx="262625" cy="333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719819" y="859427"/>
        <a:ext cx="183838" cy="200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48543-644F-B748-9847-B116102BFDE0}">
      <dsp:nvSpPr>
        <dsp:cNvPr id="0" name=""/>
        <dsp:cNvSpPr/>
      </dsp:nvSpPr>
      <dsp:spPr>
        <a:xfrm>
          <a:off x="0" y="105205"/>
          <a:ext cx="2820313" cy="282031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8E36FD-0481-7840-8E85-771826B3778D}">
      <dsp:nvSpPr>
        <dsp:cNvPr id="0" name=""/>
        <dsp:cNvSpPr/>
      </dsp:nvSpPr>
      <dsp:spPr>
        <a:xfrm>
          <a:off x="267929" y="373135"/>
          <a:ext cx="1099922" cy="1099922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开发</a:t>
          </a:r>
          <a:endParaRPr lang="zh-CN" altLang="en-US" sz="2600" kern="1200" dirty="0"/>
        </a:p>
      </dsp:txBody>
      <dsp:txXfrm>
        <a:off x="321623" y="426829"/>
        <a:ext cx="992534" cy="992534"/>
      </dsp:txXfrm>
    </dsp:sp>
    <dsp:sp modelId="{1F55598C-32BC-CE41-9A23-793D83287411}">
      <dsp:nvSpPr>
        <dsp:cNvPr id="0" name=""/>
        <dsp:cNvSpPr/>
      </dsp:nvSpPr>
      <dsp:spPr>
        <a:xfrm>
          <a:off x="1452461" y="373135"/>
          <a:ext cx="1099922" cy="1099922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管理</a:t>
          </a:r>
          <a:endParaRPr lang="zh-CN" altLang="en-US" sz="2600" kern="1200" dirty="0"/>
        </a:p>
      </dsp:txBody>
      <dsp:txXfrm>
        <a:off x="1506155" y="426829"/>
        <a:ext cx="992534" cy="992534"/>
      </dsp:txXfrm>
    </dsp:sp>
    <dsp:sp modelId="{5A283875-CBE5-D147-976F-C327F07C31B2}">
      <dsp:nvSpPr>
        <dsp:cNvPr id="0" name=""/>
        <dsp:cNvSpPr/>
      </dsp:nvSpPr>
      <dsp:spPr>
        <a:xfrm>
          <a:off x="267929" y="1557666"/>
          <a:ext cx="1099922" cy="1099922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安全</a:t>
          </a:r>
          <a:endParaRPr lang="zh-CN" altLang="en-US" sz="2600" kern="1200" dirty="0"/>
        </a:p>
      </dsp:txBody>
      <dsp:txXfrm>
        <a:off x="321623" y="1611360"/>
        <a:ext cx="992534" cy="992534"/>
      </dsp:txXfrm>
    </dsp:sp>
    <dsp:sp modelId="{B6FCC640-71A8-C448-BA3C-CF2E8370CFB8}">
      <dsp:nvSpPr>
        <dsp:cNvPr id="0" name=""/>
        <dsp:cNvSpPr/>
      </dsp:nvSpPr>
      <dsp:spPr>
        <a:xfrm>
          <a:off x="1452461" y="1557666"/>
          <a:ext cx="1099922" cy="1099922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运维监控</a:t>
          </a:r>
          <a:endParaRPr lang="zh-CN" altLang="en-US" sz="2600" kern="1200" dirty="0"/>
        </a:p>
      </dsp:txBody>
      <dsp:txXfrm>
        <a:off x="1506155" y="1611360"/>
        <a:ext cx="992534" cy="992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BED61-F54E-C64D-BDFB-40670C80A16D}">
      <dsp:nvSpPr>
        <dsp:cNvPr id="0" name=""/>
        <dsp:cNvSpPr/>
      </dsp:nvSpPr>
      <dsp:spPr>
        <a:xfrm>
          <a:off x="440755" y="369836"/>
          <a:ext cx="3909550" cy="3909550"/>
        </a:xfrm>
        <a:prstGeom prst="pie">
          <a:avLst>
            <a:gd name="adj1" fmla="val 16200000"/>
            <a:gd name="adj2" fmla="val 20520000"/>
          </a:avLst>
        </a:prstGeom>
        <a:solidFill>
          <a:schemeClr val="bg1">
            <a:lumMod val="65000"/>
          </a:schemeClr>
        </a:solidFill>
        <a:ln>
          <a:solidFill>
            <a:schemeClr val="bg1">
              <a:lumMod val="65000"/>
            </a:schemeClr>
          </a:solidFill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Dev tools</a:t>
          </a:r>
          <a:endParaRPr lang="zh-CN" altLang="en-US" sz="1000" kern="1200" dirty="0"/>
        </a:p>
      </dsp:txBody>
      <dsp:txXfrm>
        <a:off x="2444865" y="953942"/>
        <a:ext cx="1326454" cy="907574"/>
      </dsp:txXfrm>
    </dsp:sp>
    <dsp:sp modelId="{57929185-20B8-2E43-8CB9-99E882CBE1AB}">
      <dsp:nvSpPr>
        <dsp:cNvPr id="0" name=""/>
        <dsp:cNvSpPr/>
      </dsp:nvSpPr>
      <dsp:spPr>
        <a:xfrm>
          <a:off x="303921" y="558332"/>
          <a:ext cx="3909550" cy="3909550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跨平台构建服务器</a:t>
          </a:r>
          <a:endParaRPr lang="zh-CN" altLang="en-US" sz="10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跨平台编译</a:t>
          </a:r>
          <a:endParaRPr lang="zh-CN" altLang="en-US" sz="8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云定制</a:t>
          </a:r>
          <a:endParaRPr lang="zh-CN" altLang="en-US" sz="8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个性化</a:t>
          </a:r>
          <a:endParaRPr lang="zh-CN" altLang="en-US" sz="800" kern="1200" dirty="0"/>
        </a:p>
        <a:p>
          <a:pPr marL="57150" marR="0" lvl="1" indent="-57150" algn="l" defTabSz="4445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</a:pPr>
          <a:endParaRPr lang="zh-CN" altLang="en-US" sz="800" kern="1200" dirty="0"/>
        </a:p>
      </dsp:txBody>
      <dsp:txXfrm>
        <a:off x="2859091" y="2326939"/>
        <a:ext cx="1163556" cy="982041"/>
      </dsp:txXfrm>
    </dsp:sp>
    <dsp:sp modelId="{78443D01-40F9-C24F-93CA-41EDA0F68EBE}">
      <dsp:nvSpPr>
        <dsp:cNvPr id="0" name=""/>
        <dsp:cNvSpPr/>
      </dsp:nvSpPr>
      <dsp:spPr>
        <a:xfrm>
          <a:off x="303921" y="558332"/>
          <a:ext cx="3909550" cy="3909550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移动运行支撑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微信接入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支付、消息服务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移动业务处理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altLang="zh-CN" sz="800" kern="1200" dirty="0" smtClean="0"/>
            <a:t>…</a:t>
          </a:r>
          <a:endParaRPr lang="zh-CN" altLang="en-US" sz="800" kern="1200" dirty="0"/>
        </a:p>
      </dsp:txBody>
      <dsp:txXfrm>
        <a:off x="1560562" y="3490495"/>
        <a:ext cx="1396268" cy="837760"/>
      </dsp:txXfrm>
    </dsp:sp>
    <dsp:sp modelId="{77612DA6-AEE2-EC4B-B48E-15238BB1B443}">
      <dsp:nvSpPr>
        <dsp:cNvPr id="0" name=""/>
        <dsp:cNvSpPr/>
      </dsp:nvSpPr>
      <dsp:spPr>
        <a:xfrm>
          <a:off x="303921" y="558332"/>
          <a:ext cx="3909550" cy="3909550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分析监控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crash</a:t>
          </a:r>
          <a:r>
            <a:rPr lang="zh-CN" altLang="en-US" sz="800" kern="1200" dirty="0" smtClean="0"/>
            <a:t>分析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应用行为分析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800" kern="1200" dirty="0" smtClean="0"/>
            <a:t>设备违例分析</a:t>
          </a:r>
          <a:endParaRPr lang="zh-CN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s-IS" altLang="zh-CN" sz="800" kern="1200" dirty="0" smtClean="0"/>
            <a:t>…</a:t>
          </a:r>
          <a:endParaRPr lang="zh-CN" altLang="en-US" sz="800" kern="1200" dirty="0"/>
        </a:p>
      </dsp:txBody>
      <dsp:txXfrm>
        <a:off x="490090" y="2326939"/>
        <a:ext cx="1163556" cy="982041"/>
      </dsp:txXfrm>
    </dsp:sp>
    <dsp:sp modelId="{80D7F4BC-A9F9-5D46-94F2-0CA644A0230C}">
      <dsp:nvSpPr>
        <dsp:cNvPr id="0" name=""/>
        <dsp:cNvSpPr/>
      </dsp:nvSpPr>
      <dsp:spPr>
        <a:xfrm>
          <a:off x="303921" y="558332"/>
          <a:ext cx="3909550" cy="3909550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企业移动管理</a:t>
          </a:r>
          <a:endParaRPr lang="zh-CN" alt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mam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err="1" smtClean="0"/>
            <a:t>mdm</a:t>
          </a:r>
          <a:endParaRPr lang="en-US" altLang="zh-CN" sz="800" kern="1200" dirty="0" smtClean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smtClean="0"/>
            <a:t>mcm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800" kern="1200" dirty="0" err="1" smtClean="0"/>
            <a:t>mim</a:t>
          </a:r>
          <a:endParaRPr lang="en-US" altLang="zh-CN" sz="800" kern="1200" dirty="0" smtClean="0"/>
        </a:p>
      </dsp:txBody>
      <dsp:txXfrm>
        <a:off x="874063" y="1154073"/>
        <a:ext cx="1326454" cy="907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E73EA-1B68-AE45-B45B-F409ED1A6F34}">
      <dsp:nvSpPr>
        <dsp:cNvPr id="0" name=""/>
        <dsp:cNvSpPr/>
      </dsp:nvSpPr>
      <dsp:spPr>
        <a:xfrm>
          <a:off x="938565" y="569137"/>
          <a:ext cx="1323590" cy="1323818"/>
        </a:xfrm>
        <a:prstGeom prst="ellipse">
          <a:avLst/>
        </a:prstGeom>
        <a:gradFill flip="none" rotWithShape="1">
          <a:gsLst>
            <a:gs pos="0">
              <a:srgbClr val="EE1A1D">
                <a:alpha val="97000"/>
              </a:srgbClr>
            </a:gs>
            <a:gs pos="100000">
              <a:srgbClr val="FA8730">
                <a:alpha val="3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移动平台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服务化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1132400" y="763006"/>
        <a:ext cx="935920" cy="936080"/>
      </dsp:txXfrm>
    </dsp:sp>
    <dsp:sp modelId="{E55A10C6-EFAE-2A4E-9CDA-A38EDEEC5946}">
      <dsp:nvSpPr>
        <dsp:cNvPr id="0" name=""/>
        <dsp:cNvSpPr/>
      </dsp:nvSpPr>
      <dsp:spPr>
        <a:xfrm>
          <a:off x="1189342" y="1697628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D073C1-F8AF-6B4B-B34B-74720CE458DC}">
      <dsp:nvSpPr>
        <dsp:cNvPr id="0" name=""/>
        <dsp:cNvSpPr/>
      </dsp:nvSpPr>
      <dsp:spPr>
        <a:xfrm>
          <a:off x="2191198" y="1009460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83612-2D9A-244C-A2D7-D83AC86237E7}">
      <dsp:nvSpPr>
        <dsp:cNvPr id="0" name=""/>
        <dsp:cNvSpPr/>
      </dsp:nvSpPr>
      <dsp:spPr>
        <a:xfrm>
          <a:off x="1681311" y="1811179"/>
          <a:ext cx="147156" cy="14738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0BC3A1-FE8F-8642-9B10-91072EACD1E5}">
      <dsp:nvSpPr>
        <dsp:cNvPr id="0" name=""/>
        <dsp:cNvSpPr/>
      </dsp:nvSpPr>
      <dsp:spPr>
        <a:xfrm>
          <a:off x="1219208" y="621020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49DDE8-91E2-7044-8582-2D41EEF3FF0E}">
      <dsp:nvSpPr>
        <dsp:cNvPr id="0" name=""/>
        <dsp:cNvSpPr/>
      </dsp:nvSpPr>
      <dsp:spPr>
        <a:xfrm>
          <a:off x="883355" y="1231595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43BD3B-63A6-4549-AF7C-D751A518B7B3}">
      <dsp:nvSpPr>
        <dsp:cNvPr id="0" name=""/>
        <dsp:cNvSpPr/>
      </dsp:nvSpPr>
      <dsp:spPr>
        <a:xfrm>
          <a:off x="163361" y="505909"/>
          <a:ext cx="948562" cy="948670"/>
        </a:xfrm>
        <a:prstGeom prst="ellipse">
          <a:avLst/>
        </a:prstGeom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  <a:lin ang="54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开源开放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302275" y="644839"/>
        <a:ext cx="670734" cy="670810"/>
      </dsp:txXfrm>
    </dsp:sp>
    <dsp:sp modelId="{99C2DB57-654E-274A-AA31-6445C6980489}">
      <dsp:nvSpPr>
        <dsp:cNvPr id="0" name=""/>
        <dsp:cNvSpPr/>
      </dsp:nvSpPr>
      <dsp:spPr>
        <a:xfrm>
          <a:off x="1388899" y="625751"/>
          <a:ext cx="147156" cy="14738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C68F37-BC70-4040-AA43-85D863A68BBF}">
      <dsp:nvSpPr>
        <dsp:cNvPr id="0" name=""/>
        <dsp:cNvSpPr/>
      </dsp:nvSpPr>
      <dsp:spPr>
        <a:xfrm>
          <a:off x="635441" y="206245"/>
          <a:ext cx="583996" cy="568689"/>
        </a:xfrm>
        <a:prstGeom prst="ellipse">
          <a:avLst/>
        </a:prstGeom>
        <a:gradFill rotWithShape="0">
          <a:gsLst>
            <a:gs pos="0">
              <a:srgbClr val="EE1A1D"/>
            </a:gs>
            <a:gs pos="99000">
              <a:srgbClr val="FA8730">
                <a:alpha val="3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4EC285-1D62-9047-88EA-131F474D49F6}">
      <dsp:nvSpPr>
        <dsp:cNvPr id="0" name=""/>
        <dsp:cNvSpPr/>
      </dsp:nvSpPr>
      <dsp:spPr>
        <a:xfrm>
          <a:off x="2146168" y="363155"/>
          <a:ext cx="729729" cy="727928"/>
        </a:xfrm>
        <a:prstGeom prst="ellipse">
          <a:avLst/>
        </a:prstGeom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低门槛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2253034" y="469758"/>
        <a:ext cx="515997" cy="514722"/>
      </dsp:txXfrm>
    </dsp:sp>
    <dsp:sp modelId="{FD91907D-867F-A642-B89D-BB8F397B2A8C}">
      <dsp:nvSpPr>
        <dsp:cNvPr id="0" name=""/>
        <dsp:cNvSpPr/>
      </dsp:nvSpPr>
      <dsp:spPr>
        <a:xfrm>
          <a:off x="2001687" y="829434"/>
          <a:ext cx="147156" cy="14738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A73C0-7E0A-2544-9169-457F03A262D3}">
      <dsp:nvSpPr>
        <dsp:cNvPr id="0" name=""/>
        <dsp:cNvSpPr/>
      </dsp:nvSpPr>
      <dsp:spPr>
        <a:xfrm>
          <a:off x="318080" y="1723650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810CA8-A458-144B-BC99-430958C00F25}">
      <dsp:nvSpPr>
        <dsp:cNvPr id="0" name=""/>
        <dsp:cNvSpPr/>
      </dsp:nvSpPr>
      <dsp:spPr>
        <a:xfrm>
          <a:off x="1381297" y="1571775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3FD66F-969C-2A45-BB83-910DD5ADA5D0}">
      <dsp:nvSpPr>
        <dsp:cNvPr id="0" name=""/>
        <dsp:cNvSpPr/>
      </dsp:nvSpPr>
      <dsp:spPr>
        <a:xfrm>
          <a:off x="2158024" y="1368880"/>
          <a:ext cx="752082" cy="756258"/>
        </a:xfrm>
        <a:prstGeom prst="ellipse">
          <a:avLst/>
        </a:prstGeom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可扩展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2268164" y="1479631"/>
        <a:ext cx="531802" cy="534756"/>
      </dsp:txXfrm>
    </dsp:sp>
    <dsp:sp modelId="{C7DEB5C3-3454-1F49-8A12-160269898C1E}">
      <dsp:nvSpPr>
        <dsp:cNvPr id="0" name=""/>
        <dsp:cNvSpPr/>
      </dsp:nvSpPr>
      <dsp:spPr>
        <a:xfrm>
          <a:off x="2343242" y="1369275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19BD6-814F-8E43-B03D-CC82E2A4F250}">
      <dsp:nvSpPr>
        <dsp:cNvPr id="0" name=""/>
        <dsp:cNvSpPr/>
      </dsp:nvSpPr>
      <dsp:spPr>
        <a:xfrm>
          <a:off x="1038387" y="1612158"/>
          <a:ext cx="1013110" cy="1010981"/>
        </a:xfrm>
        <a:prstGeom prst="ellipse">
          <a:avLst/>
        </a:prstGeom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跨平台混合开发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1186754" y="1760213"/>
        <a:ext cx="716376" cy="714871"/>
      </dsp:txXfrm>
    </dsp:sp>
    <dsp:sp modelId="{C635B25F-C168-444F-9DF7-A5D2DB7F5E9B}">
      <dsp:nvSpPr>
        <dsp:cNvPr id="0" name=""/>
        <dsp:cNvSpPr/>
      </dsp:nvSpPr>
      <dsp:spPr>
        <a:xfrm>
          <a:off x="1430982" y="1830341"/>
          <a:ext cx="106701" cy="106690"/>
        </a:xfrm>
        <a:prstGeom prst="ellipse">
          <a:avLst/>
        </a:prstGeom>
        <a:solidFill>
          <a:schemeClr val="lt1">
            <a:alpha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9BF4F5-4897-4884-A167-20A52404CDD7}">
      <dsp:nvSpPr>
        <dsp:cNvPr id="0" name=""/>
        <dsp:cNvSpPr/>
      </dsp:nvSpPr>
      <dsp:spPr>
        <a:xfrm>
          <a:off x="1193371" y="-257489"/>
          <a:ext cx="1078508" cy="1095347"/>
        </a:xfrm>
        <a:prstGeom prst="ellipse">
          <a:avLst/>
        </a:prstGeom>
        <a:gradFill rotWithShape="0">
          <a:gsLst>
            <a:gs pos="0">
              <a:srgbClr val="EE1A1D"/>
            </a:gs>
            <a:gs pos="100000">
              <a:srgbClr val="FA8730">
                <a:alpha val="3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云端</a:t>
          </a:r>
          <a:r>
            <a:rPr lang="en-US" altLang="zh-CN" sz="105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+</a:t>
          </a:r>
          <a:r>
            <a:rPr lang="zh-CN" altLang="en-US" sz="105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本地</a:t>
          </a:r>
          <a:endParaRPr lang="zh-CN" altLang="en-US" sz="1050" kern="1200" dirty="0">
            <a:latin typeface="微软雅黑" panose="020B0503020204020204" pitchFamily="34" charset="-122"/>
            <a:ea typeface="微软雅黑" panose="020B0503020204020204" pitchFamily="34" charset="-122"/>
            <a:cs typeface="微软雅黑" panose="020B0503020204020204" pitchFamily="34" charset="-122"/>
          </a:endParaRPr>
        </a:p>
      </dsp:txBody>
      <dsp:txXfrm>
        <a:off x="1351315" y="-97079"/>
        <a:ext cx="762620" cy="774527"/>
      </dsp:txXfrm>
    </dsp:sp>
    <dsp:sp modelId="{8B1CA1EB-EEB9-4496-B2C1-4FB74053C35F}">
      <dsp:nvSpPr>
        <dsp:cNvPr id="0" name=""/>
        <dsp:cNvSpPr/>
      </dsp:nvSpPr>
      <dsp:spPr>
        <a:xfrm>
          <a:off x="800003" y="604461"/>
          <a:ext cx="106701" cy="1066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2FCCD-9884-4ED1-9E47-97623C6319F8}">
      <dsp:nvSpPr>
        <dsp:cNvPr id="0" name=""/>
        <dsp:cNvSpPr/>
      </dsp:nvSpPr>
      <dsp:spPr>
        <a:xfrm>
          <a:off x="2042413" y="153567"/>
          <a:ext cx="106701" cy="1066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5976-7944-5644-929F-EB33F377ECC1}">
      <dsp:nvSpPr>
        <dsp:cNvPr id="0" name=""/>
        <dsp:cNvSpPr/>
      </dsp:nvSpPr>
      <dsp:spPr>
        <a:xfrm>
          <a:off x="3150" y="209924"/>
          <a:ext cx="1377463" cy="705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开发</a:t>
          </a:r>
          <a:endParaRPr lang="zh-CN" altLang="en-US" sz="2200" kern="1200" dirty="0"/>
        </a:p>
      </dsp:txBody>
      <dsp:txXfrm>
        <a:off x="23808" y="230582"/>
        <a:ext cx="1336147" cy="663992"/>
      </dsp:txXfrm>
    </dsp:sp>
    <dsp:sp modelId="{FA15CA0D-4175-5247-A8C8-77B139D60802}">
      <dsp:nvSpPr>
        <dsp:cNvPr id="0" name=""/>
        <dsp:cNvSpPr/>
      </dsp:nvSpPr>
      <dsp:spPr>
        <a:xfrm>
          <a:off x="1518360" y="391772"/>
          <a:ext cx="292022" cy="3416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518360" y="460094"/>
        <a:ext cx="204415" cy="204967"/>
      </dsp:txXfrm>
    </dsp:sp>
    <dsp:sp modelId="{5FDFBFA0-ACBA-CA40-83B9-FC19BB242C6E}">
      <dsp:nvSpPr>
        <dsp:cNvPr id="0" name=""/>
        <dsp:cNvSpPr/>
      </dsp:nvSpPr>
      <dsp:spPr>
        <a:xfrm>
          <a:off x="1931599" y="209924"/>
          <a:ext cx="1377463" cy="705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上线</a:t>
          </a:r>
          <a:endParaRPr lang="zh-CN" altLang="en-US" sz="2200" kern="1200" dirty="0"/>
        </a:p>
      </dsp:txBody>
      <dsp:txXfrm>
        <a:off x="1952257" y="230582"/>
        <a:ext cx="1336147" cy="663992"/>
      </dsp:txXfrm>
    </dsp:sp>
    <dsp:sp modelId="{0D6AF5F6-99AD-374E-B13A-23E28E393953}">
      <dsp:nvSpPr>
        <dsp:cNvPr id="0" name=""/>
        <dsp:cNvSpPr/>
      </dsp:nvSpPr>
      <dsp:spPr>
        <a:xfrm>
          <a:off x="3446810" y="391772"/>
          <a:ext cx="292022" cy="3416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446810" y="460094"/>
        <a:ext cx="204415" cy="204967"/>
      </dsp:txXfrm>
    </dsp:sp>
    <dsp:sp modelId="{A1734251-6DB2-C64A-A7E4-D81766283460}">
      <dsp:nvSpPr>
        <dsp:cNvPr id="0" name=""/>
        <dsp:cNvSpPr/>
      </dsp:nvSpPr>
      <dsp:spPr>
        <a:xfrm>
          <a:off x="3860049" y="209924"/>
          <a:ext cx="1377463" cy="705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运维管理</a:t>
          </a:r>
          <a:endParaRPr lang="zh-CN" altLang="en-US" sz="2200" kern="1200" dirty="0"/>
        </a:p>
      </dsp:txBody>
      <dsp:txXfrm>
        <a:off x="3880707" y="230582"/>
        <a:ext cx="1336147" cy="663992"/>
      </dsp:txXfrm>
    </dsp:sp>
    <dsp:sp modelId="{BDBB7C8B-3FC0-004E-ACE8-302C12734EF2}">
      <dsp:nvSpPr>
        <dsp:cNvPr id="0" name=""/>
        <dsp:cNvSpPr/>
      </dsp:nvSpPr>
      <dsp:spPr>
        <a:xfrm>
          <a:off x="5375259" y="391772"/>
          <a:ext cx="292022" cy="3416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5375259" y="460094"/>
        <a:ext cx="204415" cy="204967"/>
      </dsp:txXfrm>
    </dsp:sp>
    <dsp:sp modelId="{6459A7B3-2326-7E4B-AF2E-A3AC1CC82F04}">
      <dsp:nvSpPr>
        <dsp:cNvPr id="0" name=""/>
        <dsp:cNvSpPr/>
      </dsp:nvSpPr>
      <dsp:spPr>
        <a:xfrm>
          <a:off x="5788498" y="209924"/>
          <a:ext cx="1377463" cy="7053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监控分析</a:t>
          </a:r>
          <a:endParaRPr lang="zh-CN" altLang="en-US" sz="2200" kern="1200" dirty="0"/>
        </a:p>
      </dsp:txBody>
      <dsp:txXfrm>
        <a:off x="5809156" y="230582"/>
        <a:ext cx="1336147" cy="66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#1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ar" val="1"/>
      <dgm:param type="vertAlign" val="mid"/>
      <dgm:param type="horzAlign" val="ctr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#1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E59F-AF3C-4708-AAD8-BC1958CE37AA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A93CC-86FD-4AFA-BB5B-004B9E30F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07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A8307-5DB4-48AA-A100-3E8DCF6DC9A0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E22F1-0927-45BF-97AF-0D33C781A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6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0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开发工具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+API+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项目原型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资料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问答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+</a:t>
            </a:r>
            <a:endParaRPr lang="zh-CN" altLang="en-US" sz="12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0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03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Iuap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移动开发平台拥有涵盖开发、管理、安全、运维、监控等移动综合能力平台，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APM :Application performance monitoring:</a:t>
            </a:r>
            <a:r>
              <a:rPr lang="zh-CN" altLang="en-US" dirty="0" smtClean="0"/>
              <a:t>应用性能监控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6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MIM:</a:t>
            </a:r>
            <a:r>
              <a:rPr lang="zh-CN" altLang="en-US" dirty="0" smtClean="0"/>
              <a:t>移动信息管理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9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33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BaaS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后端即服务：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Backend as a Service）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公司为移动应用开发者提供整合云后端的边界服务。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是一个轻量级的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工具，使用简单的方法提供了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的功能。 相比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Hessian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更简单、快捷。采用的是二进制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协议，因为采用的是二进制协议，所以它很适合于发送二进制数据。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 </a:t>
            </a:r>
            <a:r>
              <a:rPr lang="en-US" altLang="zh-CN" sz="8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Loader</a:t>
            </a:r>
            <a:r>
              <a:rPr lang="zh-CN" altLang="en-US" sz="8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：应用加载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Not Responding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）：应用没有响应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performance management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应用性能管理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9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可定制的移动门户基础框架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8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服务器的后台管理页面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5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企业移动管理平台</a:t>
            </a:r>
            <a:r>
              <a:rPr lang="en-US" altLang="zh-CN" dirty="0" smtClean="0"/>
              <a:t>EMM</a:t>
            </a:r>
            <a:r>
              <a:rPr lang="zh-CN" altLang="en-US" dirty="0" smtClean="0"/>
              <a:t>是用友的另外一款移动产品，主要用于移动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的上传、上架、下架，权限管理、支持在线用户、在显设备及已上架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不同时间段内的统计分析，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开发工具使用的多数插件来自于开源的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插件库，支持插件扩展。</a:t>
            </a:r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技术进行跨平台开发，降低了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开发的门槛，通过</a:t>
            </a:r>
            <a:r>
              <a:rPr lang="en-US" altLang="zh-CN" dirty="0" smtClean="0"/>
              <a:t>IDE</a:t>
            </a:r>
            <a:r>
              <a:rPr lang="zh-CN" altLang="en-US" dirty="0" smtClean="0"/>
              <a:t>集成的模板组件组装页面，配合官网相对完善的文档系统、示例代码、以及案例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资源库、快速开发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支持真机模拟器调试， 通过云端打包构建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提供面向企业的移动管理，对开发完成的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进行上架下架、权限管理，应用的在线统计分</a:t>
            </a:r>
            <a:r>
              <a:rPr lang="zh-CN" altLang="en-US" smtClean="0"/>
              <a:t>析。</a:t>
            </a:r>
            <a:endParaRPr lang="en-US" altLang="zh-CN" dirty="0" smtClean="0"/>
          </a:p>
          <a:p>
            <a:r>
              <a:rPr lang="en-US" altLang="zh-CN" dirty="0" smtClean="0"/>
              <a:t>APM Action</a:t>
            </a:r>
            <a:r>
              <a:rPr lang="en-US" altLang="zh-CN" baseline="0" dirty="0" smtClean="0"/>
              <a:t> Per Minutes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每分钟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2F1-0927-45BF-97AF-0D33C781A4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1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76192" y="3430601"/>
            <a:ext cx="10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企业互联网开放平台介绍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596820"/>
            <a:ext cx="10160000" cy="127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56129" y="5397500"/>
            <a:ext cx="1404552" cy="21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780" b="1" smtClean="0">
                <a:solidFill>
                  <a:srgbClr val="A6A6A6"/>
                </a:solidFill>
                <a:cs typeface="Arial" panose="020B0604020202020204" pitchFamily="34" charset="0"/>
              </a:rPr>
              <a:t>yonyou software Co., Ltd.</a:t>
            </a:r>
            <a:endParaRPr lang="zh-CN" altLang="en-US" sz="780" b="1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38791" y="127072"/>
            <a:ext cx="8212691" cy="465594"/>
          </a:xfrm>
          <a:prstGeom prst="rect">
            <a:avLst/>
          </a:prstGeom>
        </p:spPr>
        <p:txBody>
          <a:bodyPr/>
          <a:lstStyle>
            <a:lvl1pPr algn="l">
              <a:defRPr sz="222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Picture 2" descr="E:\yinfeifei\2013年工作项目\yonyou用友 2013\用友 UAP\UAP PPT模板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11" y="204255"/>
            <a:ext cx="666007" cy="23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792"/>
            <a:ext cx="10160000" cy="14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127072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0418" y="157200"/>
            <a:ext cx="1119518" cy="32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421340" y="5451094"/>
            <a:ext cx="1539203" cy="18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85" b="1" kern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yonyou</a:t>
            </a:r>
            <a:r>
              <a:rPr lang="en-US" altLang="zh-CN" sz="585" b="1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Network Technology Co., Ltd..</a:t>
            </a:r>
            <a:endParaRPr lang="zh-CN" altLang="en-US" sz="585" b="1" kern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/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/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/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/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:\公司项目\2014项目\用友\UAP\基于大数据的实时分析与智慧决策PPT\美化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973" y="212990"/>
            <a:ext cx="2474737" cy="37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F:\公司项目\2014项目\用友\UAP\基于大数据的实时分析与智慧决策PPT\美化\6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56" y="1957917"/>
            <a:ext cx="4691944" cy="37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5618428"/>
            <a:ext cx="10160000" cy="96573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grpSp>
        <p:nvGrpSpPr>
          <p:cNvPr id="6" name="组合 6"/>
          <p:cNvGrpSpPr/>
          <p:nvPr userDrawn="1"/>
        </p:nvGrpSpPr>
        <p:grpSpPr bwMode="auto">
          <a:xfrm>
            <a:off x="7240765" y="457729"/>
            <a:ext cx="2640541" cy="254000"/>
            <a:chOff x="6516216" y="548680"/>
            <a:chExt cx="2376264" cy="305284"/>
          </a:xfrm>
        </p:grpSpPr>
        <p:sp>
          <p:nvSpPr>
            <p:cNvPr id="7" name="TextBox 5"/>
            <p:cNvSpPr txBox="1">
              <a:spLocks noChangeArrowheads="1"/>
            </p:cNvSpPr>
            <p:nvPr userDrawn="1"/>
          </p:nvSpPr>
          <p:spPr bwMode="auto">
            <a:xfrm>
              <a:off x="7020994" y="548680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  <p:sp>
          <p:nvSpPr>
            <p:cNvPr id="8" name="TextBox 6"/>
            <p:cNvSpPr txBox="1">
              <a:spLocks noChangeArrowheads="1"/>
            </p:cNvSpPr>
            <p:nvPr userDrawn="1"/>
          </p:nvSpPr>
          <p:spPr bwMode="auto">
            <a:xfrm>
              <a:off x="6516216" y="637721"/>
              <a:ext cx="1871486" cy="216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1500" smtClean="0"/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392" y="149490"/>
            <a:ext cx="9292524" cy="408388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4" y="162720"/>
            <a:ext cx="633237" cy="31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462" y="157200"/>
            <a:ext cx="647364" cy="326336"/>
          </a:xfrm>
          <a:prstGeom prst="rect">
            <a:avLst/>
          </a:prstGeom>
          <a:noFill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791" y="127072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665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342933" y="5472262"/>
            <a:ext cx="1600118" cy="21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8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8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8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4" y="162721"/>
            <a:ext cx="633237" cy="31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5597261"/>
            <a:ext cx="10160000" cy="125677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43195" y="5393533"/>
            <a:ext cx="1237839" cy="1820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585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Software Corporation</a:t>
            </a:r>
            <a:endParaRPr lang="zh-CN" altLang="en-US" sz="585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38792" y="127073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60"/>
            <a:ext cx="5118408" cy="1613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08" y="860860"/>
            <a:ext cx="5029200" cy="1613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4" y="860860"/>
            <a:ext cx="9645804" cy="1626570"/>
          </a:xfrm>
          <a:prstGeom prst="rect">
            <a:avLst/>
          </a:prstGeom>
        </p:spPr>
      </p:pic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4" y="162721"/>
            <a:ext cx="633237" cy="31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5597261"/>
            <a:ext cx="10160000" cy="125677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43195" y="5393533"/>
            <a:ext cx="1237839" cy="1820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585" b="1" dirty="0" err="1" smtClean="0">
                <a:solidFill>
                  <a:srgbClr val="A6A6A6"/>
                </a:solidFill>
                <a:cs typeface="Arial" panose="020B0604020202020204" pitchFamily="34" charset="0"/>
              </a:rPr>
              <a:t>Yonyou</a:t>
            </a:r>
            <a:r>
              <a:rPr lang="en-US" altLang="zh-CN" sz="585" b="1" dirty="0" smtClean="0">
                <a:solidFill>
                  <a:srgbClr val="A6A6A6"/>
                </a:solidFill>
                <a:cs typeface="Arial" panose="020B0604020202020204" pitchFamily="34" charset="0"/>
              </a:rPr>
              <a:t> Software Corporation</a:t>
            </a:r>
            <a:endParaRPr lang="zh-CN" altLang="en-US" sz="585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38792" y="127073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304274"/>
            <a:ext cx="87630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521354"/>
            <a:ext cx="8763000" cy="36261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8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65500" y="5296960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75500" y="5296960"/>
            <a:ext cx="2286000" cy="304271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公司项目\2014项目\用友\2015年PPT模版\2\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"/>
            <a:ext cx="10160000" cy="5715001"/>
          </a:xfrm>
          <a:prstGeom prst="rect">
            <a:avLst/>
          </a:prstGeom>
          <a:noFill/>
        </p:spPr>
      </p:pic>
      <p:pic>
        <p:nvPicPr>
          <p:cNvPr id="3" name="Picture 3" descr="F:\公司项目\2014项目\用友\2015年PPT模版\存图\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1037" y="227846"/>
            <a:ext cx="680151" cy="457150"/>
          </a:xfrm>
          <a:prstGeom prst="rect">
            <a:avLst/>
          </a:prstGeom>
          <a:noFill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4000" y="209904"/>
            <a:ext cx="9144000" cy="464509"/>
          </a:xfrm>
          <a:prstGeom prst="rect">
            <a:avLst/>
          </a:prstGeom>
        </p:spPr>
        <p:txBody>
          <a:bodyPr/>
          <a:lstStyle>
            <a:lvl1pPr algn="l">
              <a:defRPr sz="222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38791" y="127073"/>
            <a:ext cx="8212691" cy="353931"/>
          </a:xfrm>
          <a:prstGeom prst="rect">
            <a:avLst/>
          </a:prstGeom>
        </p:spPr>
        <p:txBody>
          <a:bodyPr lIns="101599" tIns="50799" rIns="101599" bIns="50799"/>
          <a:lstStyle>
            <a:lvl1pPr algn="l">
              <a:defRPr sz="27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881460" y="5451109"/>
            <a:ext cx="2079093" cy="225701"/>
          </a:xfrm>
          <a:prstGeom prst="rect">
            <a:avLst/>
          </a:prstGeom>
          <a:noFill/>
        </p:spPr>
        <p:txBody>
          <a:bodyPr wrap="none" lIns="101599" tIns="50799" rIns="101599" bIns="50799" rtlCol="0">
            <a:spAutoFit/>
          </a:bodyPr>
          <a:lstStyle/>
          <a:p>
            <a:pPr algn="r"/>
            <a:r>
              <a:rPr lang="en-US" altLang="zh-CN" sz="800" b="1" kern="12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yonyou</a:t>
            </a:r>
            <a:r>
              <a:rPr lang="en-US" altLang="zh-CN" sz="800" b="1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Network Technology Co., Ltd..</a:t>
            </a:r>
            <a:endParaRPr lang="zh-CN" altLang="en-US" sz="800" b="1" kern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840418" y="157201"/>
            <a:ext cx="1119518" cy="32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5"/>
          <p:cNvSpPr txBox="1"/>
          <p:nvPr/>
        </p:nvSpPr>
        <p:spPr>
          <a:xfrm>
            <a:off x="794809" y="2281057"/>
            <a:ext cx="197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gency FB" panose="020B0503020202020204" pitchFamily="34" charset="0"/>
                <a:ea typeface="Adobe 宋体 Std L" pitchFamily="18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410" y="1485913"/>
            <a:ext cx="197918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375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38008" y="8756"/>
            <a:ext cx="6621992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399813" y="0"/>
            <a:ext cx="7863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78664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72088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8653608" y="5500849"/>
            <a:ext cx="1430200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Yonyou Network</a:t>
            </a:r>
            <a:r>
              <a:rPr lang="en-US" altLang="zh-CN" sz="700" b="1" baseline="0" dirty="0" smtClean="0">
                <a:solidFill>
                  <a:srgbClr val="A6A6A6"/>
                </a:solidFill>
                <a:cs typeface="Arial" panose="020B0604020202020204" pitchFamily="34" charset="0"/>
              </a:rPr>
              <a:t> 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E:\yinfeifei\2012年工作项目\UFIDA用友 2012\用友 集团品推\李 莉\集团PPT模版2013\png\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296"/>
            <a:ext cx="10160000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2524836" y="3152633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964052" y="324496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服务企业互联网化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43196" y="5275794"/>
            <a:ext cx="1455848" cy="20005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00" b="1" dirty="0" err="1" smtClean="0">
                <a:solidFill>
                  <a:srgbClr val="A6A6A6"/>
                </a:solidFill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rgbClr val="A6A6A6"/>
                </a:solidFill>
                <a:cs typeface="Arial" panose="020B0604020202020204" pitchFamily="34" charset="0"/>
              </a:rPr>
              <a:t> Software Corporation</a:t>
            </a:r>
            <a:endParaRPr lang="zh-CN" altLang="en-US" sz="700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8791" y="121196"/>
            <a:ext cx="8212691" cy="471908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8000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25253"/>
            <a:ext cx="1016000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4" y="162720"/>
            <a:ext cx="633237" cy="31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3334" y="162720"/>
            <a:ext cx="633237" cy="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0" y="5597261"/>
            <a:ext cx="10160000" cy="125677"/>
          </a:xfrm>
          <a:prstGeom prst="rect">
            <a:avLst/>
          </a:prstGeom>
          <a:solidFill>
            <a:srgbClr val="C800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343195" y="5393532"/>
            <a:ext cx="1237839" cy="1820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585" b="1" dirty="0" err="1" smtClean="0">
                <a:solidFill>
                  <a:srgbClr val="A6A6A6"/>
                </a:solidFill>
                <a:cs typeface="Arial" panose="020B0604020202020204" pitchFamily="34" charset="0"/>
              </a:rPr>
              <a:t>Yonyou</a:t>
            </a:r>
            <a:r>
              <a:rPr lang="en-US" altLang="zh-CN" sz="585" b="1" dirty="0" smtClean="0">
                <a:solidFill>
                  <a:srgbClr val="A6A6A6"/>
                </a:solidFill>
                <a:cs typeface="Arial" panose="020B0604020202020204" pitchFamily="34" charset="0"/>
              </a:rPr>
              <a:t> Software Corporation</a:t>
            </a:r>
            <a:endParaRPr lang="zh-CN" altLang="en-US" sz="585" b="1" dirty="0" smtClean="0">
              <a:solidFill>
                <a:srgbClr val="A6A6A6"/>
              </a:solidFill>
              <a:cs typeface="Arial" panose="020B0604020202020204" pitchFamily="34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38791" y="127072"/>
            <a:ext cx="8212691" cy="353931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09" y="0"/>
            <a:ext cx="1197591" cy="5322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microsoft.com/office/2007/relationships/hdphoto" Target="../media/hdphoto1.wdp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>
          <a:xfrm>
            <a:off x="6641910" y="332913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solidFill>
                <a:srgbClr val="E6001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7617050" y="4366173"/>
            <a:ext cx="2316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用友网络科技股份有限公司</a:t>
            </a:r>
          </a:p>
          <a:p>
            <a:pPr algn="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技术培训部</a:t>
            </a:r>
            <a:endParaRPr lang="en-US" altLang="zh-CN" sz="14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2019-01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198" y="3022455"/>
            <a:ext cx="612986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altLang="zh-CN" sz="6000" b="1" dirty="0" err="1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sz="6000" b="1" dirty="0" err="1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uap</a:t>
            </a:r>
            <a:r>
              <a:rPr lang="en-US" altLang="zh-CN" sz="4800" b="1" dirty="0" smtClean="0">
                <a:solidFill>
                  <a:srgbClr val="D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mobile</a:t>
            </a:r>
            <a:endParaRPr lang="zh-CN" altLang="en-US" sz="6000" b="1" dirty="0">
              <a:solidFill>
                <a:srgbClr val="D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优势与特点</a:t>
            </a:r>
            <a:endParaRPr lang="zh-CN" altLang="en-US" dirty="0"/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395569311"/>
              </p:ext>
            </p:extLst>
          </p:nvPr>
        </p:nvGraphicFramePr>
        <p:xfrm>
          <a:off x="4974955" y="1906290"/>
          <a:ext cx="3303479" cy="2365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625216" y="985178"/>
            <a:ext cx="3109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开发框架插件开源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IDE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一体化开发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云端开发构建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丰富的开发资源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开源原生服务库支持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真机模拟器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调试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可定制的移动门户基础框架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应用组件组装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应用热修复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可扩展的移动中间件集成能力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面向企业的移动管理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统计分</a:t>
            </a:r>
            <a:r>
              <a:rPr kumimoji="1"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析</a:t>
            </a:r>
            <a:endParaRPr kumimoji="1" lang="zh-CN" altLang="en-US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2719" y="45410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7194216" y="2956047"/>
            <a:ext cx="266075" cy="266135"/>
          </a:xfrm>
          <a:prstGeom prst="ellipse">
            <a:avLst/>
          </a:prstGeom>
          <a:gradFill rotWithShape="0">
            <a:gsLst>
              <a:gs pos="0">
                <a:srgbClr val="EE1A1D"/>
              </a:gs>
              <a:gs pos="99000">
                <a:srgbClr val="FA8730">
                  <a:alpha val="30000"/>
                </a:srgbClr>
              </a:gs>
            </a:gsLst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培训计划</a:t>
            </a:r>
            <a:endParaRPr lang="zh-CN" altLang="en-US" dirty="0"/>
          </a:p>
        </p:txBody>
      </p:sp>
      <p:grpSp>
        <p:nvGrpSpPr>
          <p:cNvPr id="3" name="组 18"/>
          <p:cNvGrpSpPr/>
          <p:nvPr/>
        </p:nvGrpSpPr>
        <p:grpSpPr>
          <a:xfrm>
            <a:off x="465791" y="2116539"/>
            <a:ext cx="9046509" cy="1470695"/>
            <a:chOff x="996658" y="2879907"/>
            <a:chExt cx="10256502" cy="1470695"/>
          </a:xfrm>
        </p:grpSpPr>
        <p:graphicFrame>
          <p:nvGraphicFramePr>
            <p:cNvPr id="4" name="图表 2"/>
            <p:cNvGraphicFramePr/>
            <p:nvPr/>
          </p:nvGraphicFramePr>
          <p:xfrm>
            <a:off x="2032000" y="2879907"/>
            <a:ext cx="8128000" cy="11251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左弧形箭头 13"/>
            <p:cNvSpPr/>
            <p:nvPr/>
          </p:nvSpPr>
          <p:spPr>
            <a:xfrm rot="10564542">
              <a:off x="996658" y="3313736"/>
              <a:ext cx="874780" cy="1008113"/>
            </a:xfrm>
            <a:prstGeom prst="curved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" name="左弧形箭头 15"/>
            <p:cNvSpPr/>
            <p:nvPr/>
          </p:nvSpPr>
          <p:spPr>
            <a:xfrm>
              <a:off x="10378380" y="3342489"/>
              <a:ext cx="874780" cy="1008113"/>
            </a:xfrm>
            <a:prstGeom prst="curvedLef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365733" y="3587234"/>
            <a:ext cx="3530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按应用</a:t>
            </a:r>
            <a:r>
              <a:rPr kumimoji="1" lang="en-US" altLang="zh-CN" dirty="0"/>
              <a:t>/</a:t>
            </a:r>
            <a:r>
              <a:rPr kumimoji="1" lang="zh-CN" altLang="en-US" dirty="0"/>
              <a:t>设备的全</a:t>
            </a:r>
            <a:r>
              <a:rPr kumimoji="1" lang="zh-CN" altLang="en-US" dirty="0" smtClean="0"/>
              <a:t>生命周期来开发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en-US" altLang="zh-CN" dirty="0" err="1" smtClean="0"/>
              <a:t>iuap</a:t>
            </a:r>
            <a:r>
              <a:rPr lang="en-US" altLang="zh-CN" dirty="0" smtClean="0"/>
              <a:t> mobile </a:t>
            </a:r>
            <a:r>
              <a:rPr lang="zh-CN" altLang="en-US" dirty="0" smtClean="0"/>
              <a:t>平台更多资料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82" y="2210662"/>
            <a:ext cx="7200000" cy="33365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4594" y="1195951"/>
            <a:ext cx="401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移动</a:t>
            </a:r>
            <a:r>
              <a:rPr lang="zh-CN" altLang="en-US" b="1" dirty="0"/>
              <a:t>官</a:t>
            </a:r>
            <a:r>
              <a:rPr lang="zh-CN" altLang="en-US" b="1" dirty="0" smtClean="0"/>
              <a:t>网：</a:t>
            </a:r>
            <a:r>
              <a:rPr lang="en-US" altLang="zh-CN" b="1" dirty="0">
                <a:solidFill>
                  <a:srgbClr val="FF0000"/>
                </a:solidFill>
              </a:rPr>
              <a:t>http://</a:t>
            </a:r>
            <a:r>
              <a:rPr lang="en-US" altLang="zh-CN" b="1" dirty="0" smtClean="0">
                <a:solidFill>
                  <a:srgbClr val="FF0000"/>
                </a:solidFill>
              </a:rPr>
              <a:t>mobile.yyuap.com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1482" y="1099174"/>
            <a:ext cx="447588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313381912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426350522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微信：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iuapmobile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2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200" dirty="0" smtClean="0"/>
              <a:t>企业走入移动化的挑战</a:t>
            </a:r>
            <a:endParaRPr lang="zh-CN" altLang="en-US" sz="2200" dirty="0"/>
          </a:p>
        </p:txBody>
      </p:sp>
      <p:sp>
        <p:nvSpPr>
          <p:cNvPr id="3" name="Freeform 6"/>
          <p:cNvSpPr/>
          <p:nvPr/>
        </p:nvSpPr>
        <p:spPr bwMode="auto">
          <a:xfrm>
            <a:off x="5050707" y="577250"/>
            <a:ext cx="5109293" cy="11601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  <a:headEnd type="oval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3488" tIns="31744" rIns="63488" bIns="31744" rtlCol="0" anchor="ctr"/>
          <a:lstStyle/>
          <a:p>
            <a:pPr algn="ctr"/>
            <a:endParaRPr lang="en-US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6"/>
          <p:cNvSpPr/>
          <p:nvPr/>
        </p:nvSpPr>
        <p:spPr bwMode="auto">
          <a:xfrm>
            <a:off x="8" y="577250"/>
            <a:ext cx="5050706" cy="1160126"/>
          </a:xfrm>
          <a:prstGeom prst="rect">
            <a:avLst/>
          </a:prstGeom>
          <a:solidFill>
            <a:schemeClr val="accent2"/>
          </a:solidFill>
          <a:ln>
            <a:noFill/>
            <a:headEnd type="oval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3488" tIns="31744" rIns="63488" bIns="31744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1448" y="1817385"/>
            <a:ext cx="4788526" cy="39061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1905" lvl="1" algn="r">
              <a:spcAft>
                <a:spcPts val="415"/>
              </a:spcAft>
              <a:tabLst>
                <a:tab pos="2581275" algn="l"/>
              </a:tabLst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企业或组织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成熟的传统应用如何在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移动端适用</a:t>
            </a:r>
            <a:endParaRPr lang="en-US" altLang="zh-CN" sz="13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部门如何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快速支撑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业务移动化以及移动业务创新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：移动应用部署、维护成本等等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基于战术项目的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实施导致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可持续性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孤立的移动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应用，如何与企业现有信息系统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endParaRPr lang="en-US" altLang="zh-CN" sz="13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移动管理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：如何管理设备、移动应用、移动内容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快速分发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和企业移动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治理</a:t>
            </a:r>
            <a:endParaRPr lang="en-US" altLang="zh-CN" sz="13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 algn="r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衔接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云计算、大数据、社交等技术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211098" y="1782107"/>
            <a:ext cx="4829461" cy="390876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spcAft>
                <a:spcPts val="415"/>
              </a:spcAft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移动应用开发者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碎片化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，如何简化适配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5000" lvl="2" indent="-12700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多种移动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iOS...</a:t>
            </a:r>
          </a:p>
          <a:p>
            <a:pPr marL="635000" lvl="2" indent="-12700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多种移动设备：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Phone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Pad...</a:t>
            </a:r>
          </a:p>
          <a:p>
            <a:pPr marL="635000" lvl="2" indent="-12700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开发技术多样性：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Objective-C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</a:p>
          <a:p>
            <a:pPr marL="635000" lvl="2" indent="-127000"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开发工具的选择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VSCode...</a:t>
            </a:r>
          </a:p>
          <a:p>
            <a:pPr marL="127000" lvl="1" indent="-127000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企业信息系统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多样化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CRM……</a:t>
            </a:r>
          </a:p>
          <a:p>
            <a:pPr marL="127000" lvl="1" indent="-127000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开发成本</a:t>
            </a:r>
            <a:endParaRPr lang="en-US" altLang="zh-CN" sz="13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13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迭代、频繁发布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，如何保证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应用高质量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3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是成功移动应用的必备条件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复杂的网络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-127000">
              <a:lnSpc>
                <a:spcPts val="2665"/>
              </a:lnSpc>
              <a:spcBef>
                <a:spcPts val="415"/>
              </a:spcBef>
              <a:buFont typeface="Arial" panose="020B0604020202020204" pitchFamily="34" charset="0"/>
              <a:buChar char="•"/>
              <a:tabLst>
                <a:tab pos="2581275" algn="l"/>
              </a:tabLst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移动应用</a:t>
            </a:r>
            <a:r>
              <a:rPr lang="zh-CN" altLang="en-US" sz="13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全生命周期管理</a:t>
            </a:r>
            <a:endParaRPr lang="en-US" altLang="zh-CN" sz="12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\\MAGNUM\Projects\Microsoft\Cloud Power FY12\Design\ICONS_PNG\User.png"/>
          <p:cNvPicPr>
            <a:picLocks noChangeAspect="1" noChangeArrowheads="1"/>
          </p:cNvPicPr>
          <p:nvPr/>
        </p:nvPicPr>
        <p:blipFill>
          <a:blip r:embed="rId2" cstate="email">
            <a:lum bright="100000"/>
          </a:blip>
          <a:srcRect/>
          <a:stretch>
            <a:fillRect/>
          </a:stretch>
        </p:blipFill>
        <p:spPr bwMode="auto">
          <a:xfrm>
            <a:off x="5292516" y="617251"/>
            <a:ext cx="1524397" cy="1143000"/>
          </a:xfrm>
          <a:prstGeom prst="rect">
            <a:avLst/>
          </a:prstGeom>
          <a:noFill/>
        </p:spPr>
      </p:pic>
      <p:pic>
        <p:nvPicPr>
          <p:cNvPr id="8" name="Picture 2" descr="\\MAGNUM\Projects\Microsoft\Cloud Power FY12\Design\ICONS_PNG\Building.png"/>
          <p:cNvPicPr>
            <a:picLocks noChangeAspect="1" noChangeArrowheads="1"/>
          </p:cNvPicPr>
          <p:nvPr/>
        </p:nvPicPr>
        <p:blipFill>
          <a:blip r:embed="rId3" cstate="email">
            <a:lum bright="100000" contrast="100000"/>
          </a:blip>
          <a:srcRect/>
          <a:stretch>
            <a:fillRect/>
          </a:stretch>
        </p:blipFill>
        <p:spPr bwMode="auto">
          <a:xfrm>
            <a:off x="3048053" y="537243"/>
            <a:ext cx="1714947" cy="12858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miter lim="800000"/>
          </a:ln>
        </p:spPr>
        <p:txBody>
          <a:bodyPr vert="horz" wrap="square" lIns="76200" tIns="38100" rIns="76200" bIns="38100" numCol="1" anchor="t" anchorCtr="0" compatLnSpc="1"/>
          <a:lstStyle/>
          <a:p>
            <a:r>
              <a:rPr lang="en-US" altLang="zh-CN" dirty="0" err="1"/>
              <a:t>iuap</a:t>
            </a:r>
            <a:r>
              <a:rPr lang="zh-CN" altLang="en-US" dirty="0"/>
              <a:t>移动平台</a:t>
            </a:r>
            <a:r>
              <a:rPr lang="zh-CN" altLang="en-US" dirty="0" smtClean="0"/>
              <a:t>定位</a:t>
            </a:r>
            <a:r>
              <a:rPr lang="zh-CN" altLang="en-US" dirty="0"/>
              <a:t>、目标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46815723"/>
              </p:ext>
            </p:extLst>
          </p:nvPr>
        </p:nvGraphicFramePr>
        <p:xfrm>
          <a:off x="0" y="1309820"/>
          <a:ext cx="4900613" cy="327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553016" y="5041265"/>
            <a:ext cx="2182495" cy="424180"/>
            <a:chOff x="1917" y="7137"/>
            <a:chExt cx="3437" cy="668"/>
          </a:xfrm>
        </p:grpSpPr>
        <p:sp>
          <p:nvSpPr>
            <p:cNvPr id="27" name="圆角矩形 26"/>
            <p:cNvSpPr/>
            <p:nvPr/>
          </p:nvSpPr>
          <p:spPr>
            <a:xfrm>
              <a:off x="1917" y="7137"/>
              <a:ext cx="3437" cy="668"/>
            </a:xfrm>
            <a:prstGeom prst="roundRect">
              <a:avLst/>
            </a:prstGeom>
            <a:solidFill>
              <a:srgbClr val="D2505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30" y="7204"/>
              <a:ext cx="3010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kern="2800" spc="83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移动综合能力平台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4819642" y="1843088"/>
            <a:ext cx="4914899" cy="8143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提供基础能力，帮助客户走上正确的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移动化之路</a:t>
            </a:r>
            <a:r>
              <a:rPr kumimoji="1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，助力企业健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</a:t>
            </a:r>
            <a:r>
              <a:rPr kumimoji="1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4824410" y="3002590"/>
            <a:ext cx="4910131" cy="8143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成为企业移动化的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814889" y="4162092"/>
            <a:ext cx="4919652" cy="814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kumimoji="1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（开发、管理、安全、整合），成为企业移动化的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kumimoji="1"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2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iuap</a:t>
            </a:r>
            <a:r>
              <a:rPr lang="zh-CN" altLang="en-US" dirty="0"/>
              <a:t>移动</a:t>
            </a:r>
            <a:r>
              <a:rPr lang="zh-CN" altLang="en-US" dirty="0" smtClean="0"/>
              <a:t>平台支撑</a:t>
            </a:r>
            <a:endParaRPr lang="zh-CN" altLang="en-US" dirty="0"/>
          </a:p>
        </p:txBody>
      </p:sp>
      <p:graphicFrame>
        <p:nvGraphicFramePr>
          <p:cNvPr id="6" name="图表 5"/>
          <p:cNvGraphicFramePr/>
          <p:nvPr/>
        </p:nvGraphicFramePr>
        <p:xfrm>
          <a:off x="879534" y="2167036"/>
          <a:ext cx="2820313" cy="303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图表 22"/>
          <p:cNvGraphicFramePr/>
          <p:nvPr/>
        </p:nvGraphicFramePr>
        <p:xfrm>
          <a:off x="5260020" y="1380153"/>
          <a:ext cx="4654227" cy="483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24" name="直接连接符 4"/>
          <p:cNvCxnSpPr/>
          <p:nvPr/>
        </p:nvCxnSpPr>
        <p:spPr bwMode="auto">
          <a:xfrm>
            <a:off x="519493" y="1770260"/>
            <a:ext cx="9241027" cy="71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157760" y="1019982"/>
            <a:ext cx="762000" cy="337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友人才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3057860" y="1019982"/>
            <a:ext cx="762000" cy="337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友云采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957959" y="1019982"/>
            <a:ext cx="1078888" cy="337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项目管理</a:t>
            </a:r>
            <a:endParaRPr kumimoji="1"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174946" y="1019982"/>
            <a:ext cx="1078888" cy="337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资产管理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387788" y="1012992"/>
            <a:ext cx="552420" cy="337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is-IS" altLang="zh-CN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…...</a:t>
            </a:r>
            <a:endParaRPr kumimoji="1"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右箭头 33"/>
          <p:cNvSpPr/>
          <p:nvPr/>
        </p:nvSpPr>
        <p:spPr>
          <a:xfrm>
            <a:off x="4239907" y="3517573"/>
            <a:ext cx="1085847" cy="420047"/>
          </a:xfrm>
          <a:prstGeom prst="left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50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9500" y="689345"/>
            <a:ext cx="475553" cy="908015"/>
          </a:xfrm>
          <a:prstGeom prst="rect">
            <a:avLst/>
          </a:prstGeom>
        </p:spPr>
      </p:pic>
      <p:cxnSp>
        <p:nvCxnSpPr>
          <p:cNvPr id="39" name="直接连接符 4"/>
          <p:cNvCxnSpPr/>
          <p:nvPr/>
        </p:nvCxnSpPr>
        <p:spPr bwMode="auto">
          <a:xfrm flipV="1">
            <a:off x="1179567" y="765975"/>
            <a:ext cx="6060673" cy="512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大括号 41"/>
          <p:cNvSpPr/>
          <p:nvPr/>
        </p:nvSpPr>
        <p:spPr>
          <a:xfrm>
            <a:off x="7540274" y="705958"/>
            <a:ext cx="127433" cy="8313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500"/>
          </a:p>
        </p:txBody>
      </p:sp>
      <p:sp>
        <p:nvSpPr>
          <p:cNvPr id="43" name="文本框 42"/>
          <p:cNvSpPr txBox="1"/>
          <p:nvPr/>
        </p:nvSpPr>
        <p:spPr>
          <a:xfrm>
            <a:off x="7900313" y="997294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集成、单点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1279853" y="1019982"/>
            <a:ext cx="762000" cy="337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5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审批</a:t>
            </a:r>
            <a:endParaRPr kumimoji="1"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01591" y="1920214"/>
            <a:ext cx="2952243" cy="25074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38125" indent="-238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15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iuap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移动平台在</a:t>
            </a:r>
            <a:r>
              <a:rPr kumimoji="1"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售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子产品</a:t>
            </a:r>
          </a:p>
          <a:p>
            <a:pPr marL="619125" lvl="1" indent="-238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开发平台</a:t>
            </a:r>
          </a:p>
          <a:p>
            <a:pPr marL="619125" lvl="1" indent="-238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构建服务器</a:t>
            </a:r>
          </a:p>
          <a:p>
            <a:pPr marL="619125" lvl="1" indent="-238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企业移动管理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EMM</a:t>
            </a:r>
            <a:endParaRPr kumimoji="1"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19125" lvl="1" indent="-238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移动运行支撑（含</a:t>
            </a:r>
            <a:r>
              <a:rPr kumimoji="1"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</a:t>
            </a:r>
            <a:r>
              <a:rPr kumimoji="1"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kumimoji="1"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19125" lvl="1" indent="-23812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Moli</a:t>
            </a:r>
            <a:r>
              <a:rPr kumimoji="1"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门户</a:t>
            </a:r>
            <a:r>
              <a:rPr kumimoji="1"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App</a:t>
            </a:r>
            <a:endParaRPr kumimoji="1"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iuap</a:t>
            </a:r>
            <a:r>
              <a:rPr lang="zh-CN" altLang="en-US" dirty="0" smtClean="0"/>
              <a:t>移动</a:t>
            </a:r>
            <a:r>
              <a:rPr lang="zh-CN" altLang="en-US" dirty="0"/>
              <a:t>平台全景图</a:t>
            </a:r>
          </a:p>
        </p:txBody>
      </p:sp>
      <p:grpSp>
        <p:nvGrpSpPr>
          <p:cNvPr id="3" name="组合 3"/>
          <p:cNvGrpSpPr/>
          <p:nvPr/>
        </p:nvGrpSpPr>
        <p:grpSpPr>
          <a:xfrm>
            <a:off x="1359588" y="757272"/>
            <a:ext cx="7680853" cy="4466084"/>
            <a:chOff x="107504" y="908720"/>
            <a:chExt cx="9217024" cy="5359300"/>
          </a:xfrm>
        </p:grpSpPr>
        <p:sp>
          <p:nvSpPr>
            <p:cNvPr id="67" name="圆角矩形 66"/>
            <p:cNvSpPr/>
            <p:nvPr/>
          </p:nvSpPr>
          <p:spPr>
            <a:xfrm>
              <a:off x="4180500" y="908720"/>
              <a:ext cx="1090648" cy="851704"/>
            </a:xfrm>
            <a:prstGeom prst="roundRect">
              <a:avLst>
                <a:gd name="adj" fmla="val 667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60000" rtlCol="0" anchor="ctr" anchorCtr="0"/>
            <a:lstStyle/>
            <a:p>
              <a:pPr algn="ctr"/>
              <a:r>
                <a:rPr lang="zh-CN" altLang="en-US" sz="1165" b="1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</a:t>
              </a:r>
              <a:endParaRPr lang="en-US" altLang="zh-CN" sz="1165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65" b="1" dirty="0" smtClean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构建发布</a:t>
              </a:r>
              <a:endParaRPr lang="en-US" altLang="zh-CN" sz="1165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191918" y="2665921"/>
              <a:ext cx="997803" cy="851704"/>
            </a:xfrm>
            <a:prstGeom prst="roundRect">
              <a:avLst>
                <a:gd name="adj" fmla="val 667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zh-CN" altLang="en-US" sz="1165" b="1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开发平台</a:t>
              </a:r>
            </a:p>
          </p:txBody>
        </p:sp>
        <p:grpSp>
          <p:nvGrpSpPr>
            <p:cNvPr id="4" name="组合 71"/>
            <p:cNvGrpSpPr/>
            <p:nvPr/>
          </p:nvGrpSpPr>
          <p:grpSpPr>
            <a:xfrm>
              <a:off x="3376991" y="2204864"/>
              <a:ext cx="2707177" cy="1872202"/>
              <a:chOff x="3446538" y="1923703"/>
              <a:chExt cx="2104256" cy="1319288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3959746" y="2038350"/>
                <a:ext cx="1057276" cy="105727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>
                  <a:spcBef>
                    <a:spcPts val="665"/>
                  </a:spcBef>
                </a:pPr>
                <a:r>
                  <a:rPr lang="zh-CN" altLang="en-US" sz="915" b="1" dirty="0">
                    <a:solidFill>
                      <a:srgbClr val="E600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移动应用全生命周期</a:t>
                </a:r>
                <a:endParaRPr lang="en-US" altLang="zh-CN" sz="915" b="1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圆角矩形 186"/>
              <p:cNvSpPr/>
              <p:nvPr/>
            </p:nvSpPr>
            <p:spPr>
              <a:xfrm>
                <a:off x="4179963" y="1923703"/>
                <a:ext cx="599306" cy="371822"/>
              </a:xfrm>
              <a:prstGeom prst="roundRect">
                <a:avLst>
                  <a:gd name="adj" fmla="val 6673"/>
                </a:avLst>
              </a:prstGeom>
              <a:solidFill>
                <a:srgbClr val="E600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  <a:spcBef>
                    <a:spcPts val="665"/>
                  </a:spcBef>
                </a:pPr>
                <a:r>
                  <a:rPr lang="zh-CN" altLang="en-US" sz="116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</a:t>
                </a:r>
                <a:endParaRPr lang="en-US" altLang="zh-CN" sz="11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圆角矩形 187"/>
              <p:cNvSpPr/>
              <p:nvPr/>
            </p:nvSpPr>
            <p:spPr>
              <a:xfrm>
                <a:off x="3446538" y="2371378"/>
                <a:ext cx="599306" cy="371822"/>
              </a:xfrm>
              <a:prstGeom prst="roundRect">
                <a:avLst>
                  <a:gd name="adj" fmla="val 6673"/>
                </a:avLst>
              </a:prstGeom>
              <a:solidFill>
                <a:srgbClr val="E600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  <a:spcBef>
                    <a:spcPts val="665"/>
                  </a:spcBef>
                </a:pPr>
                <a:r>
                  <a:rPr lang="zh-CN" altLang="en-US" sz="116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US" altLang="zh-CN" sz="11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9" name="圆角矩形 188"/>
              <p:cNvSpPr/>
              <p:nvPr/>
            </p:nvSpPr>
            <p:spPr>
              <a:xfrm>
                <a:off x="4951488" y="2371378"/>
                <a:ext cx="599306" cy="371822"/>
              </a:xfrm>
              <a:prstGeom prst="roundRect">
                <a:avLst>
                  <a:gd name="adj" fmla="val 6673"/>
                </a:avLst>
              </a:prstGeom>
              <a:solidFill>
                <a:srgbClr val="E600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50000"/>
                  </a:lnSpc>
                  <a:spcBef>
                    <a:spcPts val="665"/>
                  </a:spcBef>
                </a:pPr>
                <a:r>
                  <a:rPr lang="zh-CN" altLang="en-US" sz="116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</a:t>
                </a:r>
                <a:endParaRPr lang="en-US" altLang="zh-CN" sz="11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圆角矩形 189"/>
              <p:cNvSpPr/>
              <p:nvPr/>
            </p:nvSpPr>
            <p:spPr>
              <a:xfrm>
                <a:off x="4296267" y="2842245"/>
                <a:ext cx="470933" cy="400746"/>
              </a:xfrm>
              <a:prstGeom prst="roundRect">
                <a:avLst>
                  <a:gd name="adj" fmla="val 6673"/>
                </a:avLst>
              </a:prstGeom>
              <a:solidFill>
                <a:srgbClr val="E600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spcBef>
                    <a:spcPts val="665"/>
                  </a:spcBef>
                </a:pPr>
                <a:r>
                  <a:rPr lang="zh-CN" altLang="en-US" sz="1165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运维监控</a:t>
                </a:r>
                <a:endParaRPr lang="en-US" altLang="zh-CN" sz="11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3" name="Picture 9" descr="E:\yinfeifei\2013年工作项目\yonyou用友 2013\用友 UAP\UAP客户年会PPT 16-9\图片\88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5" y="3209362"/>
              <a:ext cx="187600" cy="539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组合 73"/>
            <p:cNvGrpSpPr/>
            <p:nvPr/>
          </p:nvGrpSpPr>
          <p:grpSpPr>
            <a:xfrm>
              <a:off x="6608069" y="5022640"/>
              <a:ext cx="629974" cy="903545"/>
              <a:chOff x="6490100" y="3805708"/>
              <a:chExt cx="536545" cy="636703"/>
            </a:xfrm>
          </p:grpSpPr>
          <p:grpSp>
            <p:nvGrpSpPr>
              <p:cNvPr id="6" name="组合 32"/>
              <p:cNvGrpSpPr/>
              <p:nvPr/>
            </p:nvGrpSpPr>
            <p:grpSpPr>
              <a:xfrm>
                <a:off x="6624213" y="3805708"/>
                <a:ext cx="268319" cy="306710"/>
                <a:chOff x="6594897" y="3800946"/>
                <a:chExt cx="268319" cy="306710"/>
              </a:xfrm>
            </p:grpSpPr>
            <p:pic>
              <p:nvPicPr>
                <p:cNvPr id="184" name="Picture 6" descr="F:\公司项目\2013项目\用友\PPT\UAP\任海鹏三个PPt\ICON\13.png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4897" y="3800946"/>
                  <a:ext cx="154303" cy="288032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</p:pic>
            <p:pic>
              <p:nvPicPr>
                <p:cNvPr id="185" name="Picture 6" descr="F:\公司项目\2013项目\用友\PPT\UAP\任海鹏三个PPt\ICON\13.png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40000" contrast="-40000"/>
                          </a14:imgEffect>
                          <a14:imgEffect>
                            <a14:colorTemperature colorTemp="47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8247" y="3855715"/>
                  <a:ext cx="134969" cy="251941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p:spPr>
            </p:pic>
          </p:grpSp>
          <p:grpSp>
            <p:nvGrpSpPr>
              <p:cNvPr id="7" name="组合 36"/>
              <p:cNvGrpSpPr/>
              <p:nvPr/>
            </p:nvGrpSpPr>
            <p:grpSpPr>
              <a:xfrm>
                <a:off x="6490100" y="4169330"/>
                <a:ext cx="536545" cy="273081"/>
                <a:chOff x="6450042" y="4169330"/>
                <a:chExt cx="536545" cy="273081"/>
              </a:xfrm>
            </p:grpSpPr>
            <p:pic>
              <p:nvPicPr>
                <p:cNvPr id="180" name="Picture 12" descr="E:\yinfeifei\2013年工作项目\yonyou用友 2013\用友 UAP\UAP客户年会PPT 16-9\图片\87.png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lum contrast="-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50042" y="4169330"/>
                  <a:ext cx="112683" cy="2730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1" name="Picture 12" descr="E:\yinfeifei\2013年工作项目\yonyou用友 2013\用友 UAP\UAP客户年会PPT 16-9\图片\87.png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lum contrast="-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91329" y="4169330"/>
                  <a:ext cx="112683" cy="2730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2" name="Picture 12" descr="E:\yinfeifei\2013年工作项目\yonyou用友 2013\用友 UAP\UAP客户年会PPT 16-9\图片\87.png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lum contrast="-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32616" y="4169330"/>
                  <a:ext cx="112683" cy="2730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3" name="Picture 12" descr="E:\yinfeifei\2013年工作项目\yonyou用友 2013\用友 UAP\UAP客户年会PPT 16-9\图片\87.png"/>
                <p:cNvPicPr>
                  <a:picLocks noChangeAspect="1" noChangeArrowheads="1"/>
                </p:cNvPicPr>
                <p:nvPr/>
              </p:nvPicPr>
              <p:blipFill>
                <a:blip r:embed="rId7" cstate="email">
                  <a:lum contrast="-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3904" y="4169330"/>
                  <a:ext cx="112683" cy="2730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35" name="直接箭头连接符 134"/>
            <p:cNvCxnSpPr>
              <a:stCxn id="176" idx="2"/>
            </p:cNvCxnSpPr>
            <p:nvPr/>
          </p:nvCxnSpPr>
          <p:spPr>
            <a:xfrm>
              <a:off x="6922265" y="3481244"/>
              <a:ext cx="20153" cy="1488870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3" descr="F:\公司项目\2014项目\用友\UAP\UAP Mobile支撑企业应用快速移动化 V2.0\2.png"/>
            <p:cNvPicPr>
              <a:picLocks noChangeAspect="1" noChangeArrowheads="1"/>
            </p:cNvPicPr>
            <p:nvPr/>
          </p:nvPicPr>
          <p:blipFill>
            <a:blip r:embed="rId8" cstate="email"/>
            <a:srcRect l="-1543"/>
            <a:stretch>
              <a:fillRect/>
            </a:stretch>
          </p:blipFill>
          <p:spPr bwMode="auto">
            <a:xfrm>
              <a:off x="8343227" y="3484009"/>
              <a:ext cx="483228" cy="428256"/>
            </a:xfrm>
            <a:prstGeom prst="rect">
              <a:avLst/>
            </a:prstGeom>
            <a:noFill/>
          </p:spPr>
        </p:pic>
        <p:pic>
          <p:nvPicPr>
            <p:cNvPr id="137" name="Picture 2" descr="F:\公司项目\2014项目\用友\UAP\谢总PPT\2014年 谢总PPT 4.8\图\未标题-1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172314" y="5070348"/>
              <a:ext cx="610469" cy="585543"/>
            </a:xfrm>
            <a:prstGeom prst="rect">
              <a:avLst/>
            </a:prstGeom>
            <a:noFill/>
          </p:spPr>
        </p:pic>
        <p:cxnSp>
          <p:nvCxnSpPr>
            <p:cNvPr id="138" name="肘形连接符 137"/>
            <p:cNvCxnSpPr/>
            <p:nvPr/>
          </p:nvCxnSpPr>
          <p:spPr>
            <a:xfrm rot="5400000" flipH="1" flipV="1">
              <a:off x="5142982" y="3300036"/>
              <a:ext cx="47707" cy="3378573"/>
            </a:xfrm>
            <a:prstGeom prst="bentConnector3">
              <a:avLst>
                <a:gd name="adj1" fmla="val 978324"/>
              </a:avLst>
            </a:prstGeom>
            <a:ln w="158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圆角矩形 138"/>
            <p:cNvSpPr/>
            <p:nvPr/>
          </p:nvSpPr>
          <p:spPr>
            <a:xfrm>
              <a:off x="5093622" y="4858547"/>
              <a:ext cx="1076316" cy="186668"/>
            </a:xfrm>
            <a:prstGeom prst="roundRect">
              <a:avLst>
                <a:gd name="adj" fmla="val 117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服务</a:t>
              </a: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5093622" y="5093404"/>
              <a:ext cx="745715" cy="186668"/>
            </a:xfrm>
            <a:prstGeom prst="roundRect">
              <a:avLst>
                <a:gd name="adj" fmla="val 117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8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 </a:t>
              </a:r>
              <a:endParaRPr lang="zh-CN" altLang="en-US" sz="58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5093622" y="5328261"/>
              <a:ext cx="745715" cy="186668"/>
            </a:xfrm>
            <a:prstGeom prst="roundRect">
              <a:avLst>
                <a:gd name="adj" fmla="val 117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5093622" y="5563117"/>
              <a:ext cx="745715" cy="186668"/>
            </a:xfrm>
            <a:prstGeom prst="roundRect">
              <a:avLst>
                <a:gd name="adj" fmla="val 117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093622" y="5797973"/>
              <a:ext cx="868736" cy="186668"/>
            </a:xfrm>
            <a:prstGeom prst="roundRect">
              <a:avLst>
                <a:gd name="adj" fmla="val 1170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1000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Party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4" name="肘形连接符 143"/>
            <p:cNvCxnSpPr>
              <a:stCxn id="137" idx="3"/>
              <a:endCxn id="139" idx="1"/>
            </p:cNvCxnSpPr>
            <p:nvPr/>
          </p:nvCxnSpPr>
          <p:spPr>
            <a:xfrm flipV="1">
              <a:off x="3782783" y="4951881"/>
              <a:ext cx="1310839" cy="41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肘形连接符 144"/>
            <p:cNvCxnSpPr>
              <a:stCxn id="137" idx="3"/>
              <a:endCxn id="140" idx="1"/>
            </p:cNvCxnSpPr>
            <p:nvPr/>
          </p:nvCxnSpPr>
          <p:spPr>
            <a:xfrm flipV="1">
              <a:off x="3782783" y="5186738"/>
              <a:ext cx="1310839" cy="176381"/>
            </a:xfrm>
            <a:prstGeom prst="bentConnector3">
              <a:avLst>
                <a:gd name="adj1" fmla="val 84127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肘形连接符 145"/>
            <p:cNvCxnSpPr>
              <a:stCxn id="137" idx="3"/>
              <a:endCxn id="141" idx="1"/>
            </p:cNvCxnSpPr>
            <p:nvPr/>
          </p:nvCxnSpPr>
          <p:spPr>
            <a:xfrm>
              <a:off x="3782783" y="5363119"/>
              <a:ext cx="1310839" cy="58475"/>
            </a:xfrm>
            <a:prstGeom prst="bentConnector3">
              <a:avLst>
                <a:gd name="adj1" fmla="val 84127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连接符 146"/>
            <p:cNvCxnSpPr>
              <a:stCxn id="137" idx="3"/>
              <a:endCxn id="142" idx="1"/>
            </p:cNvCxnSpPr>
            <p:nvPr/>
          </p:nvCxnSpPr>
          <p:spPr>
            <a:xfrm>
              <a:off x="3782783" y="5363119"/>
              <a:ext cx="1310839" cy="293332"/>
            </a:xfrm>
            <a:prstGeom prst="bentConnector3">
              <a:avLst>
                <a:gd name="adj1" fmla="val 84127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肘形连接符 147"/>
            <p:cNvCxnSpPr>
              <a:stCxn id="137" idx="3"/>
              <a:endCxn id="143" idx="1"/>
            </p:cNvCxnSpPr>
            <p:nvPr/>
          </p:nvCxnSpPr>
          <p:spPr>
            <a:xfrm>
              <a:off x="3782783" y="5363119"/>
              <a:ext cx="1310839" cy="528188"/>
            </a:xfrm>
            <a:prstGeom prst="bentConnector3">
              <a:avLst>
                <a:gd name="adj1" fmla="val 84127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44"/>
            <p:cNvSpPr txBox="1"/>
            <p:nvPr/>
          </p:nvSpPr>
          <p:spPr>
            <a:xfrm>
              <a:off x="107504" y="3790041"/>
              <a:ext cx="150887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移动应用开发者</a:t>
              </a:r>
              <a:endParaRPr lang="en-US" altLang="zh-CN" sz="1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TextBox 45"/>
            <p:cNvSpPr txBox="1"/>
            <p:nvPr/>
          </p:nvSpPr>
          <p:spPr>
            <a:xfrm>
              <a:off x="2778375" y="1835486"/>
              <a:ext cx="953612" cy="242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构建移动应用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TextBox 46"/>
            <p:cNvSpPr txBox="1"/>
            <p:nvPr/>
          </p:nvSpPr>
          <p:spPr>
            <a:xfrm>
              <a:off x="4277712" y="1679079"/>
              <a:ext cx="1030428" cy="353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云开发服务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TextBox 49"/>
            <p:cNvSpPr txBox="1"/>
            <p:nvPr/>
          </p:nvSpPr>
          <p:spPr>
            <a:xfrm>
              <a:off x="7994634" y="3992795"/>
              <a:ext cx="1180415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1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管理人员</a:t>
              </a:r>
              <a:endParaRPr lang="en-US" altLang="zh-CN" sz="1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TextBox 50"/>
            <p:cNvSpPr txBox="1"/>
            <p:nvPr/>
          </p:nvSpPr>
          <p:spPr>
            <a:xfrm>
              <a:off x="7956991" y="4292079"/>
              <a:ext cx="1367537" cy="918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3025" indent="-73025">
                <a:buFont typeface="Arial" panose="020B0604020202020204" pitchFamily="34" charset="0"/>
                <a:buChar char="•"/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移动用户管理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3025" indent="-73025">
                <a:buFont typeface="Arial" panose="020B0604020202020204" pitchFamily="34" charset="0"/>
                <a:buChar char="•"/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移动设备管理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3025" indent="-73025">
                <a:buFont typeface="Arial" panose="020B0604020202020204" pitchFamily="34" charset="0"/>
                <a:buChar char="•"/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移动应用管理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3025" indent="-73025">
                <a:buFont typeface="Arial" panose="020B0604020202020204" pitchFamily="34" charset="0"/>
                <a:buChar char="•"/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移动内容管理</a:t>
              </a:r>
            </a:p>
            <a:p>
              <a:pPr marL="73025" indent="-73025">
                <a:buFont typeface="Arial" panose="020B0604020202020204" pitchFamily="34" charset="0"/>
                <a:buChar char="•"/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分析监控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TextBox 51"/>
            <p:cNvSpPr txBox="1"/>
            <p:nvPr/>
          </p:nvSpPr>
          <p:spPr>
            <a:xfrm>
              <a:off x="6290648" y="3789039"/>
              <a:ext cx="758006" cy="433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安装移动应用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TextBox 52"/>
            <p:cNvSpPr txBox="1"/>
            <p:nvPr/>
          </p:nvSpPr>
          <p:spPr>
            <a:xfrm>
              <a:off x="2707046" y="4106261"/>
              <a:ext cx="846896" cy="2423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>
                <a:lnSpc>
                  <a:spcPct val="150000"/>
                </a:lnSpc>
                <a:spcBef>
                  <a:spcPts val="665"/>
                </a:spcBef>
              </a:pPr>
              <a:r>
                <a:rPr lang="zh-CN" altLang="en-US" sz="875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移动服务部署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TextBox 53"/>
            <p:cNvSpPr txBox="1"/>
            <p:nvPr/>
          </p:nvSpPr>
          <p:spPr>
            <a:xfrm>
              <a:off x="2825027" y="5726179"/>
              <a:ext cx="1689782" cy="541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65"/>
                </a:spcBef>
              </a:pPr>
              <a:r>
                <a:rPr lang="zh-CN" altLang="en-US" sz="11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移动运行支撑平台</a:t>
              </a:r>
              <a:r>
                <a:rPr lang="en-US" altLang="zh-CN" sz="11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 Server</a:t>
              </a:r>
            </a:p>
          </p:txBody>
        </p:sp>
        <p:sp>
          <p:nvSpPr>
            <p:cNvPr id="157" name="TextBox 54"/>
            <p:cNvSpPr txBox="1"/>
            <p:nvPr/>
          </p:nvSpPr>
          <p:spPr>
            <a:xfrm>
              <a:off x="3851919" y="5427651"/>
              <a:ext cx="937267" cy="161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875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安全、移动服务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右箭头 157"/>
            <p:cNvSpPr/>
            <p:nvPr/>
          </p:nvSpPr>
          <p:spPr>
            <a:xfrm>
              <a:off x="212451" y="4042066"/>
              <a:ext cx="2282764" cy="61311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zh-CN" altLang="en-US" sz="1165" b="1" dirty="0">
                <a:solidFill>
                  <a:srgbClr val="E6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 rot="1008246">
              <a:off x="347636" y="4302531"/>
              <a:ext cx="76276" cy="92190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65"/>
            </a:p>
          </p:txBody>
        </p:sp>
        <p:sp>
          <p:nvSpPr>
            <p:cNvPr id="160" name="TextBox 62"/>
            <p:cNvSpPr txBox="1"/>
            <p:nvPr/>
          </p:nvSpPr>
          <p:spPr>
            <a:xfrm>
              <a:off x="230505" y="4639675"/>
              <a:ext cx="369617" cy="433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TextBox 63"/>
            <p:cNvSpPr txBox="1"/>
            <p:nvPr/>
          </p:nvSpPr>
          <p:spPr>
            <a:xfrm>
              <a:off x="651008" y="4639675"/>
              <a:ext cx="369617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模型驱动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TextBox 64"/>
            <p:cNvSpPr txBox="1"/>
            <p:nvPr/>
          </p:nvSpPr>
          <p:spPr>
            <a:xfrm>
              <a:off x="1071511" y="4639675"/>
              <a:ext cx="457244" cy="108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  <a:r>
                <a:rPr lang="en-US" altLang="zh-CN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TextBox 65"/>
            <p:cNvSpPr txBox="1"/>
            <p:nvPr/>
          </p:nvSpPr>
          <p:spPr>
            <a:xfrm>
              <a:off x="1447280" y="4639675"/>
              <a:ext cx="45724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模拟调试</a:t>
              </a:r>
              <a:endParaRPr lang="en-US" altLang="zh-CN" sz="87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TextBox 66"/>
            <p:cNvSpPr txBox="1"/>
            <p:nvPr/>
          </p:nvSpPr>
          <p:spPr>
            <a:xfrm>
              <a:off x="1858836" y="4639675"/>
              <a:ext cx="457244" cy="108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65"/>
                </a:spcBef>
              </a:pPr>
              <a:r>
                <a:rPr lang="zh-CN" altLang="en-US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 发布 部署     </a:t>
              </a:r>
              <a:r>
                <a:rPr lang="en-US" altLang="zh-CN" sz="8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</a:p>
          </p:txBody>
        </p:sp>
        <p:grpSp>
          <p:nvGrpSpPr>
            <p:cNvPr id="8" name="组合 105"/>
            <p:cNvGrpSpPr/>
            <p:nvPr/>
          </p:nvGrpSpPr>
          <p:grpSpPr>
            <a:xfrm>
              <a:off x="6306516" y="2629537"/>
              <a:ext cx="1231499" cy="851707"/>
              <a:chOff x="5859206" y="2179177"/>
              <a:chExt cx="1048860" cy="600174"/>
            </a:xfrm>
          </p:grpSpPr>
          <p:sp>
            <p:nvSpPr>
              <p:cNvPr id="176" name="圆角矩形 175"/>
              <p:cNvSpPr/>
              <p:nvPr/>
            </p:nvSpPr>
            <p:spPr>
              <a:xfrm>
                <a:off x="5859206" y="2179177"/>
                <a:ext cx="1048860" cy="600174"/>
              </a:xfrm>
              <a:prstGeom prst="roundRect">
                <a:avLst>
                  <a:gd name="adj" fmla="val 667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b" anchorCtr="0"/>
              <a:lstStyle/>
              <a:p>
                <a:pPr algn="ctr"/>
                <a:r>
                  <a:rPr lang="zh-CN" altLang="en-US" sz="1165" b="1" dirty="0">
                    <a:solidFill>
                      <a:srgbClr val="E6001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移动管理</a:t>
                </a:r>
                <a:endParaRPr lang="en-US" altLang="zh-CN" sz="1165" b="1" dirty="0">
                  <a:solidFill>
                    <a:srgbClr val="E600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77" name="Picture 3" descr="F:\公司项目\2014项目\用友\UAP\用友AE产品介绍PPT-V1.4-史总\4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6229077" y="2242688"/>
                <a:ext cx="335943" cy="253714"/>
              </a:xfrm>
              <a:prstGeom prst="rect">
                <a:avLst/>
              </a:prstGeom>
              <a:noFill/>
            </p:spPr>
          </p:pic>
        </p:grpSp>
        <p:pic>
          <p:nvPicPr>
            <p:cNvPr id="166" name="Picture 8" descr="F:\公司项目\2014项目\用友\UAP\UAP Mobile支撑企业应用快速移动化 V2.0\11.png"/>
            <p:cNvPicPr>
              <a:picLocks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1471387" y="2745084"/>
              <a:ext cx="397258" cy="375834"/>
            </a:xfrm>
            <a:prstGeom prst="rect">
              <a:avLst/>
            </a:prstGeom>
            <a:noFill/>
          </p:spPr>
        </p:pic>
        <p:cxnSp>
          <p:nvCxnSpPr>
            <p:cNvPr id="167" name="肘形连接符 166"/>
            <p:cNvCxnSpPr>
              <a:stCxn id="67" idx="3"/>
              <a:endCxn id="176" idx="0"/>
            </p:cNvCxnSpPr>
            <p:nvPr/>
          </p:nvCxnSpPr>
          <p:spPr>
            <a:xfrm>
              <a:off x="5271147" y="1334572"/>
              <a:ext cx="1651118" cy="1294964"/>
            </a:xfrm>
            <a:prstGeom prst="bentConnector2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肘形连接符 167"/>
            <p:cNvCxnSpPr>
              <a:stCxn id="136" idx="1"/>
              <a:endCxn id="176" idx="3"/>
            </p:cNvCxnSpPr>
            <p:nvPr/>
          </p:nvCxnSpPr>
          <p:spPr>
            <a:xfrm rot="10800000">
              <a:off x="7538015" y="3055390"/>
              <a:ext cx="805213" cy="642747"/>
            </a:xfrm>
            <a:prstGeom prst="bentConnector3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肘形连接符 168"/>
            <p:cNvCxnSpPr/>
            <p:nvPr/>
          </p:nvCxnSpPr>
          <p:spPr>
            <a:xfrm rot="10800000" flipV="1">
              <a:off x="7091760" y="3698137"/>
              <a:ext cx="1262651" cy="1580991"/>
            </a:xfrm>
            <a:prstGeom prst="bentConnector3">
              <a:avLst>
                <a:gd name="adj1" fmla="val 33367"/>
              </a:avLst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肘形连接符 169"/>
            <p:cNvCxnSpPr/>
            <p:nvPr/>
          </p:nvCxnSpPr>
          <p:spPr>
            <a:xfrm>
              <a:off x="2189723" y="3091773"/>
              <a:ext cx="982591" cy="2271346"/>
            </a:xfrm>
            <a:prstGeom prst="bentConnector3">
              <a:avLst/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椭圆 170"/>
            <p:cNvSpPr/>
            <p:nvPr/>
          </p:nvSpPr>
          <p:spPr>
            <a:xfrm rot="1008246">
              <a:off x="798708" y="4302531"/>
              <a:ext cx="76276" cy="92190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65"/>
            </a:p>
          </p:txBody>
        </p:sp>
        <p:sp>
          <p:nvSpPr>
            <p:cNvPr id="172" name="椭圆 171"/>
            <p:cNvSpPr/>
            <p:nvPr/>
          </p:nvSpPr>
          <p:spPr>
            <a:xfrm rot="1008246">
              <a:off x="1201317" y="4302531"/>
              <a:ext cx="76276" cy="92190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65"/>
            </a:p>
          </p:txBody>
        </p:sp>
        <p:sp>
          <p:nvSpPr>
            <p:cNvPr id="173" name="椭圆 172"/>
            <p:cNvSpPr/>
            <p:nvPr/>
          </p:nvSpPr>
          <p:spPr>
            <a:xfrm rot="1008246">
              <a:off x="1596470" y="4302529"/>
              <a:ext cx="76276" cy="92190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65"/>
            </a:p>
          </p:txBody>
        </p:sp>
        <p:sp>
          <p:nvSpPr>
            <p:cNvPr id="174" name="椭圆 173"/>
            <p:cNvSpPr/>
            <p:nvPr/>
          </p:nvSpPr>
          <p:spPr>
            <a:xfrm rot="1008246">
              <a:off x="1995351" y="4302529"/>
              <a:ext cx="76276" cy="92190"/>
            </a:xfrm>
            <a:prstGeom prst="ellipse">
              <a:avLst/>
            </a:prstGeom>
            <a:solidFill>
              <a:srgbClr val="E6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65"/>
            </a:p>
          </p:txBody>
        </p:sp>
        <p:cxnSp>
          <p:nvCxnSpPr>
            <p:cNvPr id="175" name="肘形连接符 174"/>
            <p:cNvCxnSpPr>
              <a:stCxn id="68" idx="3"/>
              <a:endCxn id="67" idx="1"/>
            </p:cNvCxnSpPr>
            <p:nvPr/>
          </p:nvCxnSpPr>
          <p:spPr>
            <a:xfrm flipV="1">
              <a:off x="2189721" y="1334572"/>
              <a:ext cx="1990778" cy="1757201"/>
            </a:xfrm>
            <a:prstGeom prst="bentConnector3">
              <a:avLst>
                <a:gd name="adj1" fmla="val 24720"/>
              </a:avLst>
            </a:prstGeom>
            <a:ln w="158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49"/>
            <p:cNvSpPr txBox="1"/>
            <p:nvPr/>
          </p:nvSpPr>
          <p:spPr>
            <a:xfrm>
              <a:off x="6440811" y="5891306"/>
              <a:ext cx="962906" cy="326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6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终端用户</a:t>
              </a:r>
              <a:endParaRPr lang="en-US" altLang="zh-CN" sz="11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6" name="Picture 2" descr="E:\1白皮书\docker-logo_副本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94050" y="4702982"/>
            <a:ext cx="476253" cy="399172"/>
          </a:xfrm>
          <a:prstGeom prst="rect">
            <a:avLst/>
          </a:prstGeom>
          <a:noFill/>
        </p:spPr>
      </p:pic>
      <p:sp>
        <p:nvSpPr>
          <p:cNvPr id="69" name="圆角矩形 68"/>
          <p:cNvSpPr/>
          <p:nvPr/>
        </p:nvSpPr>
        <p:spPr>
          <a:xfrm>
            <a:off x="5500047" y="5042203"/>
            <a:ext cx="723947" cy="155557"/>
          </a:xfrm>
          <a:prstGeom prst="roundRect">
            <a:avLst>
              <a:gd name="adj" fmla="val 117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微信接入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00046" y="5271179"/>
            <a:ext cx="840094" cy="166608"/>
          </a:xfrm>
          <a:prstGeom prst="roundRect">
            <a:avLst>
              <a:gd name="adj" fmla="val 117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生物识别认证</a:t>
            </a:r>
          </a:p>
        </p:txBody>
      </p:sp>
      <p:sp>
        <p:nvSpPr>
          <p:cNvPr id="9" name="矩形 8"/>
          <p:cNvSpPr/>
          <p:nvPr/>
        </p:nvSpPr>
        <p:spPr>
          <a:xfrm>
            <a:off x="1035585" y="1972971"/>
            <a:ext cx="2454367" cy="281852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349347" y="631268"/>
            <a:ext cx="3336391" cy="1665378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372707" y="1978755"/>
            <a:ext cx="2543168" cy="2343534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6348444" y="1972972"/>
            <a:ext cx="1543063" cy="325038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224826" y="3629669"/>
            <a:ext cx="4410625" cy="194856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矩形 121"/>
          <p:cNvSpPr/>
          <p:nvPr/>
        </p:nvSpPr>
        <p:spPr>
          <a:xfrm>
            <a:off x="4047192" y="1597444"/>
            <a:ext cx="951177" cy="130969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应用定制基础框架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iuap</a:t>
            </a:r>
            <a:r>
              <a:rPr lang="en-US" altLang="zh-CN" dirty="0"/>
              <a:t> </a:t>
            </a:r>
            <a:r>
              <a:rPr lang="zh-CN" altLang="en-US" dirty="0"/>
              <a:t>移动平台架构图</a:t>
            </a:r>
            <a:endParaRPr dirty="0"/>
          </a:p>
        </p:txBody>
      </p:sp>
      <p:sp>
        <p:nvSpPr>
          <p:cNvPr id="100" name="矩形 99"/>
          <p:cNvSpPr/>
          <p:nvPr/>
        </p:nvSpPr>
        <p:spPr>
          <a:xfrm>
            <a:off x="7020747" y="457234"/>
            <a:ext cx="2107407" cy="5089758"/>
          </a:xfrm>
          <a:prstGeom prst="rect">
            <a:avLst/>
          </a:prstGeom>
          <a:gradFill flip="none" rotWithShape="1">
            <a:gsLst>
              <a:gs pos="21000">
                <a:schemeClr val="accent4">
                  <a:tint val="50000"/>
                  <a:satMod val="300000"/>
                </a:schemeClr>
              </a:gs>
              <a:gs pos="22000">
                <a:schemeClr val="accent4">
                  <a:tint val="37000"/>
                  <a:satMod val="300000"/>
                </a:schemeClr>
              </a:gs>
              <a:gs pos="35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移动管理</a:t>
            </a:r>
          </a:p>
        </p:txBody>
      </p:sp>
      <p:sp>
        <p:nvSpPr>
          <p:cNvPr id="102" name="矩形 101"/>
          <p:cNvSpPr/>
          <p:nvPr/>
        </p:nvSpPr>
        <p:spPr>
          <a:xfrm>
            <a:off x="664989" y="703216"/>
            <a:ext cx="952500" cy="290951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8000">
                <a:schemeClr val="accent5">
                  <a:lumMod val="40000"/>
                  <a:lumOff val="60000"/>
                </a:schemeClr>
              </a:gs>
              <a:gs pos="92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开发工具集</a:t>
            </a:r>
          </a:p>
        </p:txBody>
      </p:sp>
      <p:sp>
        <p:nvSpPr>
          <p:cNvPr id="103" name="矩形 102"/>
          <p:cNvSpPr/>
          <p:nvPr/>
        </p:nvSpPr>
        <p:spPr>
          <a:xfrm>
            <a:off x="724520" y="979030"/>
            <a:ext cx="833438" cy="2156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开发向导</a:t>
            </a:r>
          </a:p>
        </p:txBody>
      </p:sp>
      <p:sp>
        <p:nvSpPr>
          <p:cNvPr id="104" name="矩形 103"/>
          <p:cNvSpPr/>
          <p:nvPr/>
        </p:nvSpPr>
        <p:spPr>
          <a:xfrm>
            <a:off x="724520" y="1344208"/>
            <a:ext cx="833438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zh-CN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设计器</a:t>
            </a:r>
          </a:p>
        </p:txBody>
      </p:sp>
      <p:sp>
        <p:nvSpPr>
          <p:cNvPr id="105" name="矩形 104"/>
          <p:cNvSpPr/>
          <p:nvPr/>
        </p:nvSpPr>
        <p:spPr>
          <a:xfrm>
            <a:off x="712276" y="1705571"/>
            <a:ext cx="857927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移动模型设计器</a:t>
            </a:r>
          </a:p>
        </p:txBody>
      </p:sp>
      <p:sp>
        <p:nvSpPr>
          <p:cNvPr id="106" name="矩形 105"/>
          <p:cNvSpPr/>
          <p:nvPr/>
        </p:nvSpPr>
        <p:spPr>
          <a:xfrm>
            <a:off x="724520" y="2365644"/>
            <a:ext cx="833438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</a:t>
            </a:r>
          </a:p>
        </p:txBody>
      </p:sp>
      <p:sp>
        <p:nvSpPr>
          <p:cNvPr id="107" name="矩形 106"/>
          <p:cNvSpPr/>
          <p:nvPr/>
        </p:nvSpPr>
        <p:spPr>
          <a:xfrm>
            <a:off x="724520" y="2065611"/>
            <a:ext cx="833438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代码编辑器</a:t>
            </a:r>
          </a:p>
        </p:txBody>
      </p:sp>
      <p:sp>
        <p:nvSpPr>
          <p:cNvPr id="108" name="矩形 107"/>
          <p:cNvSpPr/>
          <p:nvPr/>
        </p:nvSpPr>
        <p:spPr>
          <a:xfrm>
            <a:off x="724520" y="2665678"/>
            <a:ext cx="833438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调试工具</a:t>
            </a:r>
          </a:p>
        </p:txBody>
      </p:sp>
      <p:sp>
        <p:nvSpPr>
          <p:cNvPr id="109" name="矩形 108"/>
          <p:cNvSpPr/>
          <p:nvPr/>
        </p:nvSpPr>
        <p:spPr>
          <a:xfrm>
            <a:off x="724520" y="2964388"/>
            <a:ext cx="833438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模板工具</a:t>
            </a:r>
          </a:p>
        </p:txBody>
      </p:sp>
      <p:sp>
        <p:nvSpPr>
          <p:cNvPr id="110" name="矩形 109"/>
          <p:cNvSpPr/>
          <p:nvPr/>
        </p:nvSpPr>
        <p:spPr>
          <a:xfrm>
            <a:off x="712276" y="3265744"/>
            <a:ext cx="857927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跨平台构建工具</a:t>
            </a:r>
          </a:p>
        </p:txBody>
      </p:sp>
      <p:sp>
        <p:nvSpPr>
          <p:cNvPr id="111" name="矩形 110"/>
          <p:cNvSpPr/>
          <p:nvPr/>
        </p:nvSpPr>
        <p:spPr>
          <a:xfrm>
            <a:off x="2816709" y="3403311"/>
            <a:ext cx="3263839" cy="207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电话、二维码、定位、支付、缓存</a:t>
            </a:r>
            <a:r>
              <a:rPr lang="is-IS" altLang="zh-CN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原生服务能力</a:t>
            </a:r>
          </a:p>
        </p:txBody>
      </p:sp>
      <p:grpSp>
        <p:nvGrpSpPr>
          <p:cNvPr id="5" name="组合 196"/>
          <p:cNvGrpSpPr/>
          <p:nvPr/>
        </p:nvGrpSpPr>
        <p:grpSpPr>
          <a:xfrm>
            <a:off x="2816709" y="1589686"/>
            <a:ext cx="1096959" cy="1642211"/>
            <a:chOff x="6122300" y="2214555"/>
            <a:chExt cx="1316350" cy="1780780"/>
          </a:xfrm>
        </p:grpSpPr>
        <p:sp>
          <p:nvSpPr>
            <p:cNvPr id="142" name="矩形 141"/>
            <p:cNvSpPr/>
            <p:nvPr/>
          </p:nvSpPr>
          <p:spPr>
            <a:xfrm>
              <a:off x="6122300" y="2214555"/>
              <a:ext cx="1316350" cy="178078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2032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云构建服务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6222928" y="2511149"/>
              <a:ext cx="1075681" cy="22527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构建证书管理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6222928" y="2805688"/>
              <a:ext cx="1075681" cy="22527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构建模板管理</a:t>
              </a:r>
            </a:p>
          </p:txBody>
        </p:sp>
        <p:sp>
          <p:nvSpPr>
            <p:cNvPr id="145" name="矩形 144"/>
            <p:cNvSpPr/>
            <p:nvPr/>
          </p:nvSpPr>
          <p:spPr>
            <a:xfrm>
              <a:off x="6222928" y="3100227"/>
              <a:ext cx="1075681" cy="22527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设备类型管理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222928" y="3689307"/>
              <a:ext cx="1075681" cy="22527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跨平台编译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6222930" y="3394766"/>
              <a:ext cx="1075678" cy="22527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</a:t>
              </a:r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类型管理</a:t>
              </a:r>
            </a:p>
          </p:txBody>
        </p:sp>
      </p:grpSp>
      <p:sp>
        <p:nvSpPr>
          <p:cNvPr id="165" name="矩形 164"/>
          <p:cNvSpPr/>
          <p:nvPr/>
        </p:nvSpPr>
        <p:spPr>
          <a:xfrm>
            <a:off x="7097476" y="731574"/>
            <a:ext cx="951178" cy="2049198"/>
          </a:xfrm>
          <a:prstGeom prst="rect">
            <a:avLst/>
          </a:prstGeom>
          <a:ln/>
          <a:effectLst>
            <a:outerShdw blurRad="40000" dist="2032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移动设备管理</a:t>
            </a:r>
          </a:p>
        </p:txBody>
      </p:sp>
      <p:sp>
        <p:nvSpPr>
          <p:cNvPr id="166" name="矩形 165"/>
          <p:cNvSpPr/>
          <p:nvPr/>
        </p:nvSpPr>
        <p:spPr>
          <a:xfrm>
            <a:off x="7148726" y="1012754"/>
            <a:ext cx="835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设备运行监控</a:t>
            </a:r>
          </a:p>
        </p:txBody>
      </p:sp>
      <p:sp>
        <p:nvSpPr>
          <p:cNvPr id="167" name="矩形 166"/>
          <p:cNvSpPr/>
          <p:nvPr/>
        </p:nvSpPr>
        <p:spPr>
          <a:xfrm>
            <a:off x="7148726" y="1312527"/>
            <a:ext cx="835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远程锁定</a:t>
            </a:r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解锁</a:t>
            </a:r>
          </a:p>
        </p:txBody>
      </p:sp>
      <p:sp>
        <p:nvSpPr>
          <p:cNvPr id="168" name="矩形 167"/>
          <p:cNvSpPr/>
          <p:nvPr/>
        </p:nvSpPr>
        <p:spPr>
          <a:xfrm>
            <a:off x="7148726" y="1612300"/>
            <a:ext cx="835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远程数据擦除</a:t>
            </a:r>
          </a:p>
        </p:txBody>
      </p:sp>
      <p:sp>
        <p:nvSpPr>
          <p:cNvPr id="169" name="矩形 168"/>
          <p:cNvSpPr/>
          <p:nvPr/>
        </p:nvSpPr>
        <p:spPr>
          <a:xfrm>
            <a:off x="7148726" y="2211846"/>
            <a:ext cx="835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设备停用</a:t>
            </a:r>
            <a:r>
              <a:rPr lang="en-US" altLang="zh-CN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</a:p>
        </p:txBody>
      </p:sp>
      <p:sp>
        <p:nvSpPr>
          <p:cNvPr id="170" name="矩形 169"/>
          <p:cNvSpPr/>
          <p:nvPr/>
        </p:nvSpPr>
        <p:spPr>
          <a:xfrm>
            <a:off x="7148726" y="1912073"/>
            <a:ext cx="835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远程定位设备</a:t>
            </a:r>
          </a:p>
        </p:txBody>
      </p:sp>
      <p:sp>
        <p:nvSpPr>
          <p:cNvPr id="171" name="矩形 170"/>
          <p:cNvSpPr/>
          <p:nvPr/>
        </p:nvSpPr>
        <p:spPr>
          <a:xfrm>
            <a:off x="7148726" y="2511619"/>
            <a:ext cx="835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远程部署策略</a:t>
            </a:r>
          </a:p>
        </p:txBody>
      </p:sp>
      <p:sp>
        <p:nvSpPr>
          <p:cNvPr id="172" name="矩形 171"/>
          <p:cNvSpPr/>
          <p:nvPr/>
        </p:nvSpPr>
        <p:spPr>
          <a:xfrm>
            <a:off x="7097476" y="2815333"/>
            <a:ext cx="951178" cy="1541025"/>
          </a:xfrm>
          <a:prstGeom prst="rect">
            <a:avLst/>
          </a:prstGeom>
          <a:ln/>
          <a:effectLst>
            <a:outerShdw blurRad="40000" dist="2032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移动应用管理</a:t>
            </a:r>
          </a:p>
        </p:txBody>
      </p:sp>
      <p:sp>
        <p:nvSpPr>
          <p:cNvPr id="173" name="矩形 172"/>
          <p:cNvSpPr/>
          <p:nvPr/>
        </p:nvSpPr>
        <p:spPr>
          <a:xfrm>
            <a:off x="7210785" y="3099772"/>
            <a:ext cx="763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应用分发</a:t>
            </a:r>
          </a:p>
        </p:txBody>
      </p:sp>
      <p:sp>
        <p:nvSpPr>
          <p:cNvPr id="174" name="矩形 173"/>
          <p:cNvSpPr/>
          <p:nvPr/>
        </p:nvSpPr>
        <p:spPr>
          <a:xfrm>
            <a:off x="7210785" y="3348441"/>
            <a:ext cx="763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应用升级</a:t>
            </a:r>
          </a:p>
        </p:txBody>
      </p:sp>
      <p:sp>
        <p:nvSpPr>
          <p:cNvPr id="175" name="矩形 174"/>
          <p:cNvSpPr/>
          <p:nvPr/>
        </p:nvSpPr>
        <p:spPr>
          <a:xfrm>
            <a:off x="7210785" y="3597110"/>
            <a:ext cx="763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应用信息管理</a:t>
            </a:r>
          </a:p>
        </p:txBody>
      </p:sp>
      <p:sp>
        <p:nvSpPr>
          <p:cNvPr id="176" name="矩形 175"/>
          <p:cNvSpPr/>
          <p:nvPr/>
        </p:nvSpPr>
        <p:spPr>
          <a:xfrm>
            <a:off x="7210785" y="4094449"/>
            <a:ext cx="763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应用组管理</a:t>
            </a:r>
          </a:p>
        </p:txBody>
      </p:sp>
      <p:sp>
        <p:nvSpPr>
          <p:cNvPr id="177" name="矩形 176"/>
          <p:cNvSpPr/>
          <p:nvPr/>
        </p:nvSpPr>
        <p:spPr>
          <a:xfrm>
            <a:off x="7210785" y="3845779"/>
            <a:ext cx="7632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应用授权</a:t>
            </a:r>
          </a:p>
        </p:txBody>
      </p:sp>
      <p:sp>
        <p:nvSpPr>
          <p:cNvPr id="178" name="矩形 177"/>
          <p:cNvSpPr/>
          <p:nvPr/>
        </p:nvSpPr>
        <p:spPr>
          <a:xfrm>
            <a:off x="8094955" y="1796497"/>
            <a:ext cx="951178" cy="2559862"/>
          </a:xfrm>
          <a:prstGeom prst="rect">
            <a:avLst/>
          </a:prstGeom>
          <a:ln/>
          <a:effectLst>
            <a:outerShdw blurRad="40000" dist="2032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移动策略管理</a:t>
            </a:r>
          </a:p>
        </p:txBody>
      </p:sp>
      <p:sp>
        <p:nvSpPr>
          <p:cNvPr id="179" name="矩形 178"/>
          <p:cNvSpPr/>
          <p:nvPr/>
        </p:nvSpPr>
        <p:spPr>
          <a:xfrm>
            <a:off x="8118893" y="2093068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策略组管理</a:t>
            </a:r>
          </a:p>
        </p:txBody>
      </p:sp>
      <p:sp>
        <p:nvSpPr>
          <p:cNvPr id="180" name="矩形 179"/>
          <p:cNvSpPr/>
          <p:nvPr/>
        </p:nvSpPr>
        <p:spPr>
          <a:xfrm>
            <a:off x="8118893" y="2341989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密码策略</a:t>
            </a:r>
          </a:p>
        </p:txBody>
      </p:sp>
      <p:sp>
        <p:nvSpPr>
          <p:cNvPr id="181" name="矩形 180"/>
          <p:cNvSpPr/>
          <p:nvPr/>
        </p:nvSpPr>
        <p:spPr>
          <a:xfrm>
            <a:off x="8118893" y="2590910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功能限制策略</a:t>
            </a:r>
          </a:p>
        </p:txBody>
      </p:sp>
      <p:sp>
        <p:nvSpPr>
          <p:cNvPr id="182" name="矩形 181"/>
          <p:cNvSpPr/>
          <p:nvPr/>
        </p:nvSpPr>
        <p:spPr>
          <a:xfrm>
            <a:off x="8118893" y="3088752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应用版本控制</a:t>
            </a:r>
          </a:p>
        </p:txBody>
      </p:sp>
      <p:sp>
        <p:nvSpPr>
          <p:cNvPr id="183" name="矩形 182"/>
          <p:cNvSpPr/>
          <p:nvPr/>
        </p:nvSpPr>
        <p:spPr>
          <a:xfrm>
            <a:off x="8118893" y="2839831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应用黑白名单</a:t>
            </a:r>
          </a:p>
        </p:txBody>
      </p:sp>
      <p:sp>
        <p:nvSpPr>
          <p:cNvPr id="184" name="矩形 183"/>
          <p:cNvSpPr/>
          <p:nvPr/>
        </p:nvSpPr>
        <p:spPr>
          <a:xfrm>
            <a:off x="8118893" y="3337673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越狱设备管理</a:t>
            </a:r>
          </a:p>
        </p:txBody>
      </p:sp>
      <p:sp>
        <p:nvSpPr>
          <p:cNvPr id="185" name="矩形 184"/>
          <p:cNvSpPr/>
          <p:nvPr/>
        </p:nvSpPr>
        <p:spPr>
          <a:xfrm>
            <a:off x="8118893" y="3586594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按条件切换策略</a:t>
            </a:r>
          </a:p>
        </p:txBody>
      </p:sp>
      <p:sp>
        <p:nvSpPr>
          <p:cNvPr id="186" name="矩形 185"/>
          <p:cNvSpPr/>
          <p:nvPr/>
        </p:nvSpPr>
        <p:spPr>
          <a:xfrm>
            <a:off x="8118893" y="3835515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机型控制策略</a:t>
            </a:r>
          </a:p>
        </p:txBody>
      </p:sp>
      <p:sp>
        <p:nvSpPr>
          <p:cNvPr id="187" name="矩形 186"/>
          <p:cNvSpPr/>
          <p:nvPr/>
        </p:nvSpPr>
        <p:spPr>
          <a:xfrm>
            <a:off x="8118893" y="4084433"/>
            <a:ext cx="896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</a:p>
        </p:txBody>
      </p:sp>
      <p:sp>
        <p:nvSpPr>
          <p:cNvPr id="188" name="矩形 187"/>
          <p:cNvSpPr/>
          <p:nvPr/>
        </p:nvSpPr>
        <p:spPr>
          <a:xfrm>
            <a:off x="8101591" y="725069"/>
            <a:ext cx="950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endParaRPr lang="zh-CN" altLang="en-US" sz="7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8101591" y="1275267"/>
            <a:ext cx="950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</a:t>
            </a:r>
          </a:p>
        </p:txBody>
      </p:sp>
      <p:sp>
        <p:nvSpPr>
          <p:cNvPr id="190" name="矩形 189"/>
          <p:cNvSpPr/>
          <p:nvPr/>
        </p:nvSpPr>
        <p:spPr>
          <a:xfrm>
            <a:off x="8101591" y="1005897"/>
            <a:ext cx="950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监控和消息</a:t>
            </a:r>
          </a:p>
        </p:txBody>
      </p:sp>
      <p:sp>
        <p:nvSpPr>
          <p:cNvPr id="191" name="矩形 190"/>
          <p:cNvSpPr/>
          <p:nvPr/>
        </p:nvSpPr>
        <p:spPr>
          <a:xfrm>
            <a:off x="8101591" y="1537205"/>
            <a:ext cx="9504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</p:txBody>
      </p:sp>
      <p:sp>
        <p:nvSpPr>
          <p:cNvPr id="129" name="矩形 128"/>
          <p:cNvSpPr/>
          <p:nvPr/>
        </p:nvSpPr>
        <p:spPr>
          <a:xfrm>
            <a:off x="4136187" y="2014900"/>
            <a:ext cx="7956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开发资源库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188123" y="1590303"/>
            <a:ext cx="392415" cy="202075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87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分析  监控  管理  安全</a:t>
            </a:r>
          </a:p>
        </p:txBody>
      </p:sp>
      <p:sp>
        <p:nvSpPr>
          <p:cNvPr id="151" name="左大括号 150"/>
          <p:cNvSpPr/>
          <p:nvPr/>
        </p:nvSpPr>
        <p:spPr>
          <a:xfrm>
            <a:off x="6627824" y="486800"/>
            <a:ext cx="297658" cy="5000660"/>
          </a:xfrm>
          <a:prstGeom prst="leftBrac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35508" y="1597360"/>
            <a:ext cx="951177" cy="2015372"/>
            <a:chOff x="3291874" y="2295595"/>
            <a:chExt cx="1141410" cy="2262243"/>
          </a:xfrm>
        </p:grpSpPr>
        <p:sp>
          <p:nvSpPr>
            <p:cNvPr id="120" name="矩形 119"/>
            <p:cNvSpPr/>
            <p:nvPr/>
          </p:nvSpPr>
          <p:spPr>
            <a:xfrm>
              <a:off x="3291874" y="2295595"/>
              <a:ext cx="1141410" cy="2262243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altLang="zh-CN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2032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Baas</a:t>
              </a:r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2032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3497682" y="2580213"/>
              <a:ext cx="751678" cy="2331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消息推送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497682" y="2907664"/>
              <a:ext cx="751678" cy="2331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497682" y="3235115"/>
              <a:ext cx="751678" cy="2331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3497682" y="3562565"/>
              <a:ext cx="751678" cy="2331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微信接入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497682" y="3890016"/>
              <a:ext cx="751678" cy="2331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生物识别认证</a:t>
              </a:r>
            </a:p>
          </p:txBody>
        </p:sp>
        <p:sp>
          <p:nvSpPr>
            <p:cNvPr id="156" name="矩形 155"/>
            <p:cNvSpPr/>
            <p:nvPr/>
          </p:nvSpPr>
          <p:spPr>
            <a:xfrm>
              <a:off x="3497682" y="4217465"/>
              <a:ext cx="751678" cy="2331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129372" y="1595410"/>
            <a:ext cx="951176" cy="1309697"/>
            <a:chOff x="5765110" y="3429000"/>
            <a:chExt cx="1141412" cy="1571636"/>
          </a:xfrm>
        </p:grpSpPr>
        <p:sp>
          <p:nvSpPr>
            <p:cNvPr id="148" name="矩形 147"/>
            <p:cNvSpPr/>
            <p:nvPr/>
          </p:nvSpPr>
          <p:spPr>
            <a:xfrm>
              <a:off x="5765110" y="3429000"/>
              <a:ext cx="1141412" cy="1571636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2032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个性化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934011" y="3741841"/>
              <a:ext cx="863999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934011" y="4053257"/>
              <a:ext cx="863999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服务扩展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5934011" y="4358856"/>
              <a:ext cx="863999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组件机制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5934011" y="4674844"/>
              <a:ext cx="863999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4136187" y="2640918"/>
            <a:ext cx="7956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应用基础框架</a:t>
            </a:r>
          </a:p>
        </p:txBody>
      </p:sp>
      <p:sp>
        <p:nvSpPr>
          <p:cNvPr id="222" name="矩形 221"/>
          <p:cNvSpPr/>
          <p:nvPr/>
        </p:nvSpPr>
        <p:spPr>
          <a:xfrm>
            <a:off x="5123503" y="3015966"/>
            <a:ext cx="951174" cy="207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热修复体系</a:t>
            </a:r>
          </a:p>
        </p:txBody>
      </p:sp>
      <p:sp>
        <p:nvSpPr>
          <p:cNvPr id="225" name="矩形 224"/>
          <p:cNvSpPr/>
          <p:nvPr/>
        </p:nvSpPr>
        <p:spPr>
          <a:xfrm>
            <a:off x="4043692" y="3018956"/>
            <a:ext cx="971498" cy="207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3"/>
                </a:gs>
                <a:gs pos="42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</a:p>
        </p:txBody>
      </p:sp>
      <p:sp>
        <p:nvSpPr>
          <p:cNvPr id="244" name="Rounded Rectangle 2"/>
          <p:cNvSpPr/>
          <p:nvPr/>
        </p:nvSpPr>
        <p:spPr>
          <a:xfrm>
            <a:off x="664989" y="3927552"/>
            <a:ext cx="5865768" cy="1600440"/>
          </a:xfrm>
          <a:prstGeom prst="roundRect">
            <a:avLst>
              <a:gd name="adj" fmla="val 595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20320" dir="5400000" algn="ctr" rotWithShape="0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运行支撑平台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20320" dir="5400000" algn="ctr" rotWithShape="0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5" name="Rounded Rectangle 188"/>
          <p:cNvSpPr/>
          <p:nvPr/>
        </p:nvSpPr>
        <p:spPr>
          <a:xfrm>
            <a:off x="745732" y="4299422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Rounded Rectangle 70"/>
          <p:cNvSpPr/>
          <p:nvPr/>
        </p:nvSpPr>
        <p:spPr>
          <a:xfrm>
            <a:off x="1718998" y="4299422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Rounded Rectangle 71"/>
          <p:cNvSpPr/>
          <p:nvPr/>
        </p:nvSpPr>
        <p:spPr>
          <a:xfrm>
            <a:off x="2692264" y="4299422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Rounded Rectangle 72"/>
          <p:cNvSpPr/>
          <p:nvPr/>
        </p:nvSpPr>
        <p:spPr>
          <a:xfrm>
            <a:off x="3665530" y="4299422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0" name="Group 81"/>
          <p:cNvGrpSpPr/>
          <p:nvPr/>
        </p:nvGrpSpPr>
        <p:grpSpPr>
          <a:xfrm>
            <a:off x="745732" y="4879280"/>
            <a:ext cx="2561444" cy="575367"/>
            <a:chOff x="485710" y="3540119"/>
            <a:chExt cx="2500330" cy="780498"/>
          </a:xfrm>
        </p:grpSpPr>
        <p:sp>
          <p:nvSpPr>
            <p:cNvPr id="236" name="圆角矩形 23"/>
            <p:cNvSpPr/>
            <p:nvPr/>
          </p:nvSpPr>
          <p:spPr>
            <a:xfrm>
              <a:off x="485710" y="3540119"/>
              <a:ext cx="2500330" cy="780498"/>
            </a:xfrm>
            <a:prstGeom prst="roundRect">
              <a:avLst>
                <a:gd name="adj" fmla="val 12285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2032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协议适配服务</a:t>
              </a:r>
            </a:p>
          </p:txBody>
        </p:sp>
        <p:sp>
          <p:nvSpPr>
            <p:cNvPr id="237" name="Rounded Rectangle 83"/>
            <p:cNvSpPr/>
            <p:nvPr/>
          </p:nvSpPr>
          <p:spPr>
            <a:xfrm>
              <a:off x="597081" y="3920823"/>
              <a:ext cx="692279" cy="311797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／</a:t>
              </a:r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https</a:t>
              </a:r>
              <a:endParaRPr 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8" name="Rounded Rectangle 84"/>
            <p:cNvSpPr/>
            <p:nvPr/>
          </p:nvSpPr>
          <p:spPr>
            <a:xfrm>
              <a:off x="1390907" y="3920823"/>
              <a:ext cx="692279" cy="311797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hessian</a:t>
              </a:r>
              <a:endParaRPr 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Rounded Rectangle 85"/>
            <p:cNvSpPr/>
            <p:nvPr/>
          </p:nvSpPr>
          <p:spPr>
            <a:xfrm>
              <a:off x="2184733" y="3920823"/>
              <a:ext cx="692689" cy="311797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webservice</a:t>
              </a:r>
              <a:endParaRPr 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1" name="Rounded Rectangle 86"/>
          <p:cNvSpPr/>
          <p:nvPr/>
        </p:nvSpPr>
        <p:spPr>
          <a:xfrm>
            <a:off x="746096" y="4595317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长连接保持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Rounded Rectangle 87"/>
          <p:cNvSpPr/>
          <p:nvPr/>
        </p:nvSpPr>
        <p:spPr>
          <a:xfrm>
            <a:off x="1717559" y="4595317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Rounded Rectangle 88"/>
          <p:cNvSpPr/>
          <p:nvPr/>
        </p:nvSpPr>
        <p:spPr>
          <a:xfrm>
            <a:off x="2689022" y="4595317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Rounded Rectangle 89"/>
          <p:cNvSpPr/>
          <p:nvPr/>
        </p:nvSpPr>
        <p:spPr>
          <a:xfrm>
            <a:off x="3660485" y="4595317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</a:t>
            </a:r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Rounded Rectangle 90"/>
          <p:cNvSpPr/>
          <p:nvPr/>
        </p:nvSpPr>
        <p:spPr>
          <a:xfrm>
            <a:off x="4631948" y="4595317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5603409" y="4595317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Rounded Rectangle 93"/>
          <p:cNvSpPr/>
          <p:nvPr/>
        </p:nvSpPr>
        <p:spPr>
          <a:xfrm>
            <a:off x="4638796" y="4299422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微信接入服务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Rounded Rectangle 94"/>
          <p:cNvSpPr/>
          <p:nvPr/>
        </p:nvSpPr>
        <p:spPr>
          <a:xfrm>
            <a:off x="5612061" y="4299422"/>
            <a:ext cx="784800" cy="22985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持久化服务</a:t>
            </a:r>
            <a:endParaRPr lang="en-US" sz="7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71213" y="4879281"/>
            <a:ext cx="2935724" cy="575368"/>
            <a:chOff x="3471213" y="4879281"/>
            <a:chExt cx="2935724" cy="575368"/>
          </a:xfrm>
        </p:grpSpPr>
        <p:grpSp>
          <p:nvGrpSpPr>
            <p:cNvPr id="159" name="Group 3"/>
            <p:cNvGrpSpPr/>
            <p:nvPr/>
          </p:nvGrpSpPr>
          <p:grpSpPr>
            <a:xfrm>
              <a:off x="3471213" y="4879281"/>
              <a:ext cx="2935724" cy="575368"/>
              <a:chOff x="-330358" y="3552197"/>
              <a:chExt cx="2865680" cy="780498"/>
            </a:xfrm>
          </p:grpSpPr>
          <p:sp>
            <p:nvSpPr>
              <p:cNvPr id="240" name="圆角矩形 23"/>
              <p:cNvSpPr/>
              <p:nvPr/>
            </p:nvSpPr>
            <p:spPr>
              <a:xfrm>
                <a:off x="-330358" y="3552197"/>
                <a:ext cx="2865680" cy="780498"/>
              </a:xfrm>
              <a:prstGeom prst="roundRect">
                <a:avLst>
                  <a:gd name="adj" fmla="val 12285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63500" dist="20320" dir="54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数据库适配服务</a:t>
                </a:r>
              </a:p>
            </p:txBody>
          </p:sp>
          <p:sp>
            <p:nvSpPr>
              <p:cNvPr id="241" name="Rounded Rectangle 78"/>
              <p:cNvSpPr/>
              <p:nvPr/>
            </p:nvSpPr>
            <p:spPr>
              <a:xfrm>
                <a:off x="-288327" y="3937257"/>
                <a:ext cx="621997" cy="311796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7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oracle</a:t>
                </a:r>
                <a:endParaRPr 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Rounded Rectangle 79"/>
              <p:cNvSpPr/>
              <p:nvPr/>
            </p:nvSpPr>
            <p:spPr>
              <a:xfrm>
                <a:off x="414800" y="3937263"/>
                <a:ext cx="621997" cy="311796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75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  <a:endParaRPr 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Rounded Rectangle 80"/>
              <p:cNvSpPr/>
              <p:nvPr/>
            </p:nvSpPr>
            <p:spPr>
              <a:xfrm>
                <a:off x="1821052" y="3937263"/>
                <a:ext cx="621997" cy="311796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750" dirty="0" err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postgres</a:t>
                </a:r>
                <a:endParaRPr 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6" name="Rounded Rectangle 27"/>
            <p:cNvSpPr/>
            <p:nvPr/>
          </p:nvSpPr>
          <p:spPr>
            <a:xfrm>
              <a:off x="4954897" y="5163144"/>
              <a:ext cx="637200" cy="22985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sqlserver</a:t>
              </a:r>
              <a:endParaRPr 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739295" y="678147"/>
            <a:ext cx="4834625" cy="815963"/>
            <a:chOff x="2096278" y="449581"/>
            <a:chExt cx="5801550" cy="979156"/>
          </a:xfrm>
        </p:grpSpPr>
        <p:sp>
          <p:nvSpPr>
            <p:cNvPr id="212" name="矩形 211"/>
            <p:cNvSpPr/>
            <p:nvPr/>
          </p:nvSpPr>
          <p:spPr>
            <a:xfrm>
              <a:off x="2096278" y="449581"/>
              <a:ext cx="5801550" cy="97915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49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8900000" scaled="1"/>
              <a:tileRect/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63500" dist="20320" dir="5400000" algn="ctr" rotWithShape="0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前端容器</a:t>
              </a:r>
            </a:p>
          </p:txBody>
        </p:sp>
        <p:sp>
          <p:nvSpPr>
            <p:cNvPr id="213" name="矩形 212"/>
            <p:cNvSpPr/>
            <p:nvPr/>
          </p:nvSpPr>
          <p:spPr>
            <a:xfrm>
              <a:off x="2215989" y="740382"/>
              <a:ext cx="1032480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container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3401332" y="740382"/>
              <a:ext cx="682560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安全沙箱</a:t>
              </a:r>
            </a:p>
          </p:txBody>
        </p:sp>
        <p:sp>
          <p:nvSpPr>
            <p:cNvPr id="215" name="矩形 214"/>
            <p:cNvSpPr/>
            <p:nvPr/>
          </p:nvSpPr>
          <p:spPr>
            <a:xfrm>
              <a:off x="4236755" y="740382"/>
              <a:ext cx="683264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升级管理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5072883" y="740382"/>
              <a:ext cx="862159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217" name="矩形 216"/>
            <p:cNvSpPr/>
            <p:nvPr/>
          </p:nvSpPr>
          <p:spPr>
            <a:xfrm>
              <a:off x="6087904" y="740382"/>
              <a:ext cx="452432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217659" y="1091462"/>
              <a:ext cx="1031436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container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3406419" y="1091462"/>
              <a:ext cx="683264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通讯组件</a:t>
              </a:r>
            </a:p>
          </p:txBody>
        </p:sp>
        <p:sp>
          <p:nvSpPr>
            <p:cNvPr id="220" name="矩形 219"/>
            <p:cNvSpPr/>
            <p:nvPr/>
          </p:nvSpPr>
          <p:spPr>
            <a:xfrm>
              <a:off x="4247007" y="1091462"/>
              <a:ext cx="682560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zh-CN" altLang="en-US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设备服务</a:t>
              </a:r>
            </a:p>
          </p:txBody>
        </p:sp>
        <p:sp>
          <p:nvSpPr>
            <p:cNvPr id="221" name="矩形 220"/>
            <p:cNvSpPr/>
            <p:nvPr/>
          </p:nvSpPr>
          <p:spPr>
            <a:xfrm>
              <a:off x="5086890" y="1091462"/>
              <a:ext cx="862159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 Loader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106373" y="1091462"/>
              <a:ext cx="453600" cy="2492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7" name="矩形 246"/>
          <p:cNvSpPr/>
          <p:nvPr/>
        </p:nvSpPr>
        <p:spPr>
          <a:xfrm>
            <a:off x="4136187" y="2327909"/>
            <a:ext cx="795600" cy="2077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2"/>
          <p:cNvSpPr>
            <a:spLocks noChangeArrowheads="1"/>
          </p:cNvSpPr>
          <p:nvPr/>
        </p:nvSpPr>
        <p:spPr bwMode="auto">
          <a:xfrm>
            <a:off x="338791" y="715615"/>
            <a:ext cx="9298504" cy="50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335" dirty="0" smtClean="0"/>
              <a:t>基于</a:t>
            </a:r>
            <a:r>
              <a:rPr lang="en-US" altLang="zh-CN" sz="1335" dirty="0" smtClean="0"/>
              <a:t>HTML5</a:t>
            </a:r>
            <a:r>
              <a:rPr lang="zh-CN" altLang="en-US" sz="1335" dirty="0" smtClean="0"/>
              <a:t>技术的</a:t>
            </a:r>
            <a:r>
              <a:rPr lang="en-US" altLang="zh-CN" sz="1335" dirty="0" smtClean="0"/>
              <a:t>Hybrid</a:t>
            </a:r>
            <a:r>
              <a:rPr lang="zh-CN" altLang="en-US" sz="1335" dirty="0" smtClean="0"/>
              <a:t>跨平台移动应用开发平台。开发者利用</a:t>
            </a:r>
            <a:r>
              <a:rPr lang="en-US" altLang="zh-CN" sz="1335" dirty="0" smtClean="0"/>
              <a:t>HTML5</a:t>
            </a:r>
            <a:r>
              <a:rPr lang="zh-CN" altLang="en-US" sz="1335" dirty="0" smtClean="0"/>
              <a:t>相关技术，通过</a:t>
            </a:r>
            <a:r>
              <a:rPr lang="en-US" altLang="zh-CN" sz="1335" dirty="0" err="1" smtClean="0"/>
              <a:t>iuap</a:t>
            </a:r>
            <a:r>
              <a:rPr lang="zh-CN" altLang="en-US" sz="1335" dirty="0" smtClean="0"/>
              <a:t> </a:t>
            </a:r>
            <a:r>
              <a:rPr lang="en-US" altLang="zh-CN" sz="1335" dirty="0" smtClean="0"/>
              <a:t>Mobile</a:t>
            </a:r>
            <a:r>
              <a:rPr lang="zh-CN" altLang="en-US" sz="1335" dirty="0" smtClean="0"/>
              <a:t> </a:t>
            </a:r>
            <a:r>
              <a:rPr lang="en-US" altLang="zh-CN" sz="1335" dirty="0" smtClean="0"/>
              <a:t>IDE</a:t>
            </a:r>
            <a:r>
              <a:rPr lang="zh-CN" altLang="en-US" sz="1335" dirty="0" smtClean="0"/>
              <a:t>、云构建服务器，快速开发出跨平台移动应用。</a:t>
            </a:r>
            <a:endParaRPr lang="zh-CN" altLang="en-US" sz="1335" dirty="0"/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501" y="1323311"/>
            <a:ext cx="7204997" cy="38878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dist="635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7501" y="1299388"/>
            <a:ext cx="7451103" cy="425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14300" dist="635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移动开发平台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移动运行支撑平台 </a:t>
            </a:r>
            <a:r>
              <a:rPr lang="en-US" altLang="zh-CN" dirty="0" smtClean="0"/>
              <a:t>MA Server</a:t>
            </a:r>
            <a:endParaRPr lang="zh-CN" altLang="en-US" dirty="0"/>
          </a:p>
        </p:txBody>
      </p:sp>
      <p:grpSp>
        <p:nvGrpSpPr>
          <p:cNvPr id="4" name="组合 35"/>
          <p:cNvGrpSpPr/>
          <p:nvPr/>
        </p:nvGrpSpPr>
        <p:grpSpPr bwMode="auto">
          <a:xfrm>
            <a:off x="5360100" y="1868842"/>
            <a:ext cx="730250" cy="3095624"/>
            <a:chOff x="5287392" y="1120522"/>
            <a:chExt cx="875695" cy="2379922"/>
          </a:xfrm>
        </p:grpSpPr>
        <p:grpSp>
          <p:nvGrpSpPr>
            <p:cNvPr id="5" name="组合 4"/>
            <p:cNvGrpSpPr/>
            <p:nvPr/>
          </p:nvGrpSpPr>
          <p:grpSpPr bwMode="auto">
            <a:xfrm>
              <a:off x="5287392" y="1120522"/>
              <a:ext cx="875695" cy="544752"/>
              <a:chOff x="827584" y="4599524"/>
              <a:chExt cx="1296144" cy="1277748"/>
            </a:xfrm>
          </p:grpSpPr>
          <p:grpSp>
            <p:nvGrpSpPr>
              <p:cNvPr id="21" name="组合 4"/>
              <p:cNvGrpSpPr/>
              <p:nvPr/>
            </p:nvGrpSpPr>
            <p:grpSpPr bwMode="auto">
              <a:xfrm>
                <a:off x="827586" y="4599524"/>
                <a:ext cx="1296145" cy="1105657"/>
                <a:chOff x="1841596" y="5473359"/>
                <a:chExt cx="818492" cy="601601"/>
              </a:xfrm>
            </p:grpSpPr>
            <p:pic>
              <p:nvPicPr>
                <p:cNvPr id="23" name="Picture 9" descr="数据库0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210320" y="5498697"/>
                  <a:ext cx="449768" cy="576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5" descr="抽象图标37c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41596" y="5473359"/>
                  <a:ext cx="444500" cy="59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2" name="圆角矩形 21"/>
              <p:cNvSpPr/>
              <p:nvPr/>
            </p:nvSpPr>
            <p:spPr>
              <a:xfrm>
                <a:off x="827584" y="5576019"/>
                <a:ext cx="1218656" cy="30217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OA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9"/>
            <p:cNvGrpSpPr/>
            <p:nvPr/>
          </p:nvGrpSpPr>
          <p:grpSpPr bwMode="auto">
            <a:xfrm>
              <a:off x="5287392" y="1745005"/>
              <a:ext cx="875695" cy="544752"/>
              <a:chOff x="827584" y="4599524"/>
              <a:chExt cx="1296144" cy="1277748"/>
            </a:xfrm>
          </p:grpSpPr>
          <p:grpSp>
            <p:nvGrpSpPr>
              <p:cNvPr id="17" name="组合 10"/>
              <p:cNvGrpSpPr/>
              <p:nvPr/>
            </p:nvGrpSpPr>
            <p:grpSpPr bwMode="auto">
              <a:xfrm>
                <a:off x="827586" y="4599524"/>
                <a:ext cx="1296145" cy="1105657"/>
                <a:chOff x="1841596" y="5473359"/>
                <a:chExt cx="818492" cy="601601"/>
              </a:xfrm>
            </p:grpSpPr>
            <p:pic>
              <p:nvPicPr>
                <p:cNvPr id="19" name="Picture 9" descr="数据库0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210320" y="5498697"/>
                  <a:ext cx="449768" cy="576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" name="Picture 5" descr="抽象图标37c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41596" y="5473359"/>
                  <a:ext cx="444500" cy="59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8" name="圆角矩形 17"/>
              <p:cNvSpPr/>
              <p:nvPr/>
            </p:nvSpPr>
            <p:spPr>
              <a:xfrm>
                <a:off x="827584" y="5574411"/>
                <a:ext cx="1218656" cy="30217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HR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14"/>
            <p:cNvGrpSpPr/>
            <p:nvPr/>
          </p:nvGrpSpPr>
          <p:grpSpPr bwMode="auto">
            <a:xfrm>
              <a:off x="5287392" y="2340421"/>
              <a:ext cx="875695" cy="544752"/>
              <a:chOff x="827584" y="4599524"/>
              <a:chExt cx="1296144" cy="1277748"/>
            </a:xfrm>
          </p:grpSpPr>
          <p:grpSp>
            <p:nvGrpSpPr>
              <p:cNvPr id="13" name="组合 15"/>
              <p:cNvGrpSpPr/>
              <p:nvPr/>
            </p:nvGrpSpPr>
            <p:grpSpPr bwMode="auto">
              <a:xfrm>
                <a:off x="827586" y="4599524"/>
                <a:ext cx="1296145" cy="1105657"/>
                <a:chOff x="1841596" y="5473359"/>
                <a:chExt cx="818492" cy="601601"/>
              </a:xfrm>
            </p:grpSpPr>
            <p:pic>
              <p:nvPicPr>
                <p:cNvPr id="15" name="Picture 9" descr="数据库0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210320" y="5498697"/>
                  <a:ext cx="449768" cy="576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" name="Picture 5" descr="抽象图标37c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41596" y="5473359"/>
                  <a:ext cx="444500" cy="59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4" name="圆角矩形 13"/>
              <p:cNvSpPr/>
              <p:nvPr/>
            </p:nvSpPr>
            <p:spPr>
              <a:xfrm>
                <a:off x="827584" y="5574186"/>
                <a:ext cx="1218656" cy="30217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财务</a:t>
                </a:r>
              </a:p>
            </p:txBody>
          </p:sp>
        </p:grpSp>
        <p:grpSp>
          <p:nvGrpSpPr>
            <p:cNvPr id="8" name="组合 19"/>
            <p:cNvGrpSpPr/>
            <p:nvPr/>
          </p:nvGrpSpPr>
          <p:grpSpPr bwMode="auto">
            <a:xfrm>
              <a:off x="5287392" y="2955692"/>
              <a:ext cx="875695" cy="544752"/>
              <a:chOff x="827584" y="4599524"/>
              <a:chExt cx="1296144" cy="1277748"/>
            </a:xfrm>
          </p:grpSpPr>
          <p:grpSp>
            <p:nvGrpSpPr>
              <p:cNvPr id="9" name="组合 20"/>
              <p:cNvGrpSpPr/>
              <p:nvPr/>
            </p:nvGrpSpPr>
            <p:grpSpPr bwMode="auto">
              <a:xfrm>
                <a:off x="827586" y="4599524"/>
                <a:ext cx="1296145" cy="1105657"/>
                <a:chOff x="1841596" y="5473359"/>
                <a:chExt cx="818492" cy="601601"/>
              </a:xfrm>
            </p:grpSpPr>
            <p:pic>
              <p:nvPicPr>
                <p:cNvPr id="11" name="Picture 9" descr="数据库03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210320" y="5498697"/>
                  <a:ext cx="449768" cy="5762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2" name="Picture 5" descr="抽象图标37c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841596" y="5473359"/>
                  <a:ext cx="444500" cy="593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0" name="圆角矩形 9"/>
              <p:cNvSpPr/>
              <p:nvPr/>
            </p:nvSpPr>
            <p:spPr>
              <a:xfrm>
                <a:off x="827584" y="5575100"/>
                <a:ext cx="1218656" cy="30217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......</a:t>
                </a:r>
                <a:endPara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6878022" y="2623138"/>
            <a:ext cx="803010" cy="14375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1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授权认证</a:t>
            </a:r>
          </a:p>
          <a:p>
            <a:pPr algn="ctr">
              <a:defRPr/>
            </a:pPr>
            <a:r>
              <a:rPr lang="zh-CN" altLang="en-US" sz="11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通信协议</a:t>
            </a:r>
            <a:endParaRPr lang="en-US" altLang="zh-CN" sz="11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1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报文格式</a:t>
            </a:r>
            <a:endParaRPr lang="en-US" altLang="zh-CN" sz="11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1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11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1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数据定义</a:t>
            </a:r>
            <a:endParaRPr lang="en-US" altLang="zh-CN" sz="11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上下箭头 25"/>
          <p:cNvSpPr/>
          <p:nvPr/>
        </p:nvSpPr>
        <p:spPr>
          <a:xfrm rot="10800000">
            <a:off x="6356280" y="2109458"/>
            <a:ext cx="210344" cy="2465917"/>
          </a:xfrm>
          <a:prstGeom prst="up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173295" y="2174321"/>
            <a:ext cx="915459" cy="1119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73294" y="3286236"/>
            <a:ext cx="916782" cy="1357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80"/>
          <p:cNvSpPr>
            <a:spLocks noEditPoints="1"/>
          </p:cNvSpPr>
          <p:nvPr/>
        </p:nvSpPr>
        <p:spPr bwMode="black">
          <a:xfrm>
            <a:off x="3578908" y="3000605"/>
            <a:ext cx="506677" cy="702028"/>
          </a:xfrm>
          <a:custGeom>
            <a:avLst/>
            <a:gdLst>
              <a:gd name="T0" fmla="*/ 315352 w 1833"/>
              <a:gd name="T1" fmla="*/ 369537 h 2225"/>
              <a:gd name="T2" fmla="*/ 292164 w 1833"/>
              <a:gd name="T3" fmla="*/ 401350 h 2225"/>
              <a:gd name="T4" fmla="*/ 224258 w 1833"/>
              <a:gd name="T5" fmla="*/ 614096 h 2225"/>
              <a:gd name="T6" fmla="*/ 382927 w 1833"/>
              <a:gd name="T7" fmla="*/ 614096 h 2225"/>
              <a:gd name="T8" fmla="*/ 354771 w 1833"/>
              <a:gd name="T9" fmla="*/ 593361 h 2225"/>
              <a:gd name="T10" fmla="*/ 260033 w 1833"/>
              <a:gd name="T11" fmla="*/ 579159 h 2225"/>
              <a:gd name="T12" fmla="*/ 354771 w 1833"/>
              <a:gd name="T13" fmla="*/ 593361 h 2225"/>
              <a:gd name="T14" fmla="*/ 251752 w 1833"/>
              <a:gd name="T15" fmla="*/ 553596 h 2225"/>
              <a:gd name="T16" fmla="*/ 363052 w 1833"/>
              <a:gd name="T17" fmla="*/ 553596 h 2225"/>
              <a:gd name="T18" fmla="*/ 339865 w 1833"/>
              <a:gd name="T19" fmla="*/ 511558 h 2225"/>
              <a:gd name="T20" fmla="*/ 351458 w 1833"/>
              <a:gd name="T21" fmla="*/ 521499 h 2225"/>
              <a:gd name="T22" fmla="*/ 86126 w 1833"/>
              <a:gd name="T23" fmla="*/ 377490 h 2225"/>
              <a:gd name="T24" fmla="*/ 247777 w 1833"/>
              <a:gd name="T25" fmla="*/ 322670 h 2225"/>
              <a:gd name="T26" fmla="*/ 62938 w 1833"/>
              <a:gd name="T27" fmla="*/ 377490 h 2225"/>
              <a:gd name="T28" fmla="*/ 0 w 1833"/>
              <a:gd name="T29" fmla="*/ 419244 h 2225"/>
              <a:gd name="T30" fmla="*/ 137801 w 1833"/>
              <a:gd name="T31" fmla="*/ 631991 h 2225"/>
              <a:gd name="T32" fmla="*/ 137801 w 1833"/>
              <a:gd name="T33" fmla="*/ 401350 h 2225"/>
              <a:gd name="T34" fmla="*/ 27494 w 1833"/>
              <a:gd name="T35" fmla="*/ 586260 h 2225"/>
              <a:gd name="T36" fmla="*/ 138795 w 1833"/>
              <a:gd name="T37" fmla="*/ 586260 h 2225"/>
              <a:gd name="T38" fmla="*/ 35775 w 1833"/>
              <a:gd name="T39" fmla="*/ 560697 h 2225"/>
              <a:gd name="T40" fmla="*/ 130513 w 1833"/>
              <a:gd name="T41" fmla="*/ 546495 h 2225"/>
              <a:gd name="T42" fmla="*/ 127201 w 1833"/>
              <a:gd name="T43" fmla="*/ 521499 h 2225"/>
              <a:gd name="T44" fmla="*/ 138795 w 1833"/>
              <a:gd name="T45" fmla="*/ 511558 h 2225"/>
              <a:gd name="T46" fmla="*/ 544247 w 1833"/>
              <a:gd name="T47" fmla="*/ 401350 h 2225"/>
              <a:gd name="T48" fmla="*/ 358415 w 1833"/>
              <a:gd name="T49" fmla="*/ 312729 h 2225"/>
              <a:gd name="T50" fmla="*/ 468722 w 1833"/>
              <a:gd name="T51" fmla="*/ 332612 h 2225"/>
              <a:gd name="T52" fmla="*/ 469384 w 1833"/>
              <a:gd name="T53" fmla="*/ 401350 h 2225"/>
              <a:gd name="T54" fmla="*/ 469384 w 1833"/>
              <a:gd name="T55" fmla="*/ 631991 h 2225"/>
              <a:gd name="T56" fmla="*/ 607185 w 1833"/>
              <a:gd name="T57" fmla="*/ 419244 h 2225"/>
              <a:gd name="T58" fmla="*/ 484291 w 1833"/>
              <a:gd name="T59" fmla="*/ 593361 h 2225"/>
              <a:gd name="T60" fmla="*/ 579029 w 1833"/>
              <a:gd name="T61" fmla="*/ 579159 h 2225"/>
              <a:gd name="T62" fmla="*/ 579029 w 1833"/>
              <a:gd name="T63" fmla="*/ 560697 h 2225"/>
              <a:gd name="T64" fmla="*/ 484291 w 1833"/>
              <a:gd name="T65" fmla="*/ 546495 h 2225"/>
              <a:gd name="T66" fmla="*/ 579029 w 1833"/>
              <a:gd name="T67" fmla="*/ 560697 h 2225"/>
              <a:gd name="T68" fmla="*/ 575716 w 1833"/>
              <a:gd name="T69" fmla="*/ 501616 h 2225"/>
              <a:gd name="T70" fmla="*/ 215314 w 1833"/>
              <a:gd name="T71" fmla="*/ 168152 h 2225"/>
              <a:gd name="T72" fmla="*/ 429303 w 1833"/>
              <a:gd name="T73" fmla="*/ 32097 h 2225"/>
              <a:gd name="T74" fmla="*/ 177882 w 1833"/>
              <a:gd name="T75" fmla="*/ 32097 h 2225"/>
              <a:gd name="T76" fmla="*/ 199745 w 1833"/>
              <a:gd name="T77" fmla="*/ 32097 h 2225"/>
              <a:gd name="T78" fmla="*/ 407771 w 1833"/>
              <a:gd name="T79" fmla="*/ 32097 h 2225"/>
              <a:gd name="T80" fmla="*/ 215314 w 1833"/>
              <a:gd name="T81" fmla="*/ 149406 h 2225"/>
              <a:gd name="T82" fmla="*/ 134157 w 1833"/>
              <a:gd name="T83" fmla="*/ 256205 h 2225"/>
              <a:gd name="T84" fmla="*/ 265995 w 1833"/>
              <a:gd name="T85" fmla="*/ 312729 h 2225"/>
              <a:gd name="T86" fmla="*/ 292164 w 1833"/>
              <a:gd name="T87" fmla="*/ 355051 h 2225"/>
              <a:gd name="T88" fmla="*/ 341521 w 1833"/>
              <a:gd name="T89" fmla="*/ 332612 h 2225"/>
              <a:gd name="T90" fmla="*/ 315352 w 1833"/>
              <a:gd name="T91" fmla="*/ 290006 h 2225"/>
              <a:gd name="T92" fmla="*/ 482634 w 1833"/>
              <a:gd name="T93" fmla="*/ 248252 h 2225"/>
              <a:gd name="T94" fmla="*/ 431621 w 1833"/>
              <a:gd name="T95" fmla="*/ 185195 h 2225"/>
              <a:gd name="T96" fmla="*/ 175564 w 1833"/>
              <a:gd name="T97" fmla="*/ 185195 h 2225"/>
              <a:gd name="T98" fmla="*/ 124882 w 1833"/>
              <a:gd name="T99" fmla="*/ 248252 h 22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33"/>
              <a:gd name="T151" fmla="*/ 0 h 2225"/>
              <a:gd name="T152" fmla="*/ 1833 w 1833"/>
              <a:gd name="T153" fmla="*/ 2225 h 222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EA0000"/>
          </a:solidFill>
          <a:ln w="9525">
            <a:noFill/>
            <a:miter lim="800000"/>
          </a:ln>
        </p:spPr>
        <p:txBody>
          <a:bodyPr/>
          <a:lstStyle/>
          <a:p>
            <a:pPr defTabSz="760095"/>
            <a:endParaRPr lang="en-US" altLang="zh-CN" sz="150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06820" y="3867901"/>
            <a:ext cx="1556836" cy="297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33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133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cxnSp>
        <p:nvCxnSpPr>
          <p:cNvPr id="31" name="直接连接符 30"/>
          <p:cNvCxnSpPr>
            <a:stCxn id="33" idx="3"/>
          </p:cNvCxnSpPr>
          <p:nvPr/>
        </p:nvCxnSpPr>
        <p:spPr>
          <a:xfrm flipV="1">
            <a:off x="1718350" y="3389315"/>
            <a:ext cx="1860558" cy="16564"/>
          </a:xfrm>
          <a:prstGeom prst="line">
            <a:avLst/>
          </a:prstGeom>
          <a:ln w="28575">
            <a:headEnd w="sm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>
            <a:grpSpLocks noChangeAspect="1"/>
          </p:cNvGrpSpPr>
          <p:nvPr/>
        </p:nvGrpSpPr>
        <p:grpSpPr bwMode="auto">
          <a:xfrm>
            <a:off x="1243422" y="2886414"/>
            <a:ext cx="474928" cy="1038930"/>
            <a:chOff x="-1937442" y="575099"/>
            <a:chExt cx="3048000" cy="5781675"/>
          </a:xfrm>
        </p:grpSpPr>
        <p:pic>
          <p:nvPicPr>
            <p:cNvPr id="33" name="Picture 4" descr="D:\work\素材\安卓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937442" y="575099"/>
              <a:ext cx="3048000" cy="578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" descr="D:\Documents and Settings\yanglih\桌面\推广文章\长城汽车\359670993085937270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718730" y="1052736"/>
              <a:ext cx="2584542" cy="469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矩形 32"/>
          <p:cNvSpPr>
            <a:spLocks noChangeArrowheads="1"/>
          </p:cNvSpPr>
          <p:nvPr/>
        </p:nvSpPr>
        <p:spPr bwMode="auto">
          <a:xfrm>
            <a:off x="338791" y="715615"/>
            <a:ext cx="9298504" cy="5025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335" dirty="0"/>
              <a:t>MA Server</a:t>
            </a:r>
            <a:r>
              <a:rPr lang="zh-CN" altLang="en-US" sz="1335" dirty="0"/>
              <a:t>为移动设备和业务系统搭建了一座</a:t>
            </a:r>
            <a:r>
              <a:rPr lang="zh-CN" altLang="en-US" sz="1335" b="1" dirty="0"/>
              <a:t>信息互通</a:t>
            </a:r>
            <a:r>
              <a:rPr lang="zh-CN" altLang="en-US" sz="1335" dirty="0"/>
              <a:t>桥梁，通过开放一系列标准的</a:t>
            </a:r>
            <a:r>
              <a:rPr lang="zh-CN" altLang="en-US" sz="1335" b="1" dirty="0"/>
              <a:t>公共服务</a:t>
            </a:r>
            <a:r>
              <a:rPr lang="zh-CN" altLang="en-US" sz="1335" dirty="0"/>
              <a:t>接口，为移动应用提供全面的服务端运行支撑。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043" y="1488120"/>
            <a:ext cx="7920000" cy="3707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企业移动管理 </a:t>
            </a:r>
            <a:r>
              <a:rPr lang="en-US" altLang="zh-CN" dirty="0" smtClean="0"/>
              <a:t>EMM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38791" y="791815"/>
            <a:ext cx="7010316" cy="3794040"/>
            <a:chOff x="1371684" y="2427734"/>
            <a:chExt cx="6248356" cy="2634739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371684" y="2427734"/>
              <a:ext cx="6248356" cy="26347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590" y="2827774"/>
              <a:ext cx="2743128" cy="781271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94" y="1808255"/>
            <a:ext cx="7200000" cy="3155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10" y="2288785"/>
            <a:ext cx="16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UAP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iUAP模板</Template>
  <TotalTime>1004</TotalTime>
  <Words>2072</Words>
  <Application>Microsoft Office PowerPoint</Application>
  <PresentationFormat>自定义</PresentationFormat>
  <Paragraphs>284</Paragraphs>
  <Slides>13</Slides>
  <Notes>11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Adobe 宋体 Std L</vt:lpstr>
      <vt:lpstr>Agency FB</vt:lpstr>
      <vt:lpstr>Microsoft YaHei UI</vt:lpstr>
      <vt:lpstr>黑体</vt:lpstr>
      <vt:lpstr>华文隶书</vt:lpstr>
      <vt:lpstr>宋体</vt:lpstr>
      <vt:lpstr>微软雅黑</vt:lpstr>
      <vt:lpstr>Arial</vt:lpstr>
      <vt:lpstr>Calibri</vt:lpstr>
      <vt:lpstr>Cambria</vt:lpstr>
      <vt:lpstr>Segoe UI</vt:lpstr>
      <vt:lpstr>Times New Roman</vt:lpstr>
      <vt:lpstr>Wingdings</vt:lpstr>
      <vt:lpstr>iUAP模板</vt:lpstr>
      <vt:lpstr>PowerPoint 演示文稿</vt:lpstr>
      <vt:lpstr>企业走入移动化的挑战</vt:lpstr>
      <vt:lpstr>iuap移动平台定位、目标</vt:lpstr>
      <vt:lpstr>iuap移动平台支撑</vt:lpstr>
      <vt:lpstr>iuap移动平台全景图</vt:lpstr>
      <vt:lpstr>iuap 移动平台架构图</vt:lpstr>
      <vt:lpstr>移动开发平台</vt:lpstr>
      <vt:lpstr>移动运行支撑平台 MA Server</vt:lpstr>
      <vt:lpstr>企业移动管理 EMM</vt:lpstr>
      <vt:lpstr>优势与特点</vt:lpstr>
      <vt:lpstr>培训计划</vt:lpstr>
      <vt:lpstr>获取iuap mobile 平台更多资料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cc</dc:creator>
  <cp:lastModifiedBy>微软用户</cp:lastModifiedBy>
  <cp:revision>2496</cp:revision>
  <dcterms:created xsi:type="dcterms:W3CDTF">2018-01-17T08:28:00Z</dcterms:created>
  <dcterms:modified xsi:type="dcterms:W3CDTF">2019-03-05T13:08:12Z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