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1505" r:id="rId3"/>
    <p:sldId id="1507" r:id="rId4"/>
    <p:sldId id="1512" r:id="rId5"/>
    <p:sldId id="1489" r:id="rId6"/>
    <p:sldId id="1514" r:id="rId7"/>
    <p:sldId id="1513" r:id="rId8"/>
    <p:sldId id="1506" r:id="rId9"/>
    <p:sldId id="1516" r:id="rId10"/>
    <p:sldId id="1518" r:id="rId11"/>
    <p:sldId id="1517" r:id="rId12"/>
    <p:sldId id="1491" r:id="rId13"/>
    <p:sldId id="1515" r:id="rId14"/>
    <p:sldId id="1494" r:id="rId15"/>
    <p:sldId id="1509" r:id="rId16"/>
    <p:sldId id="1510" r:id="rId17"/>
    <p:sldId id="1504" r:id="rId18"/>
    <p:sldId id="1503" r:id="rId19"/>
    <p:sldId id="279" r:id="rId20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DF0000"/>
    <a:srgbClr val="C8000E"/>
    <a:srgbClr val="ED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79496" autoAdjust="0"/>
  </p:normalViewPr>
  <p:slideViewPr>
    <p:cSldViewPr snapToGrid="0">
      <p:cViewPr varScale="1">
        <p:scale>
          <a:sx n="69" d="100"/>
          <a:sy n="69" d="100"/>
        </p:scale>
        <p:origin x="582" y="72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82"/>
    </p:cViewPr>
  </p:sorterViewPr>
  <p:notesViewPr>
    <p:cSldViewPr snapToGrid="0">
      <p:cViewPr varScale="1">
        <p:scale>
          <a:sx n="57" d="100"/>
          <a:sy n="57" d="100"/>
        </p:scale>
        <p:origin x="20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EABBE-239C-4C47-8872-EAAA9F70DBC6}" type="doc">
      <dgm:prSet loTypeId="urn:microsoft.com/office/officeart/2005/8/layout/chart3" loCatId="relationship" qsTypeId="urn:microsoft.com/office/officeart/2005/8/quickstyle/simple1" qsCatId="simple" csTypeId="urn:microsoft.com/office/officeart/2005/8/colors/colorful5" csCatId="colorful" phldr="1"/>
      <dgm:spPr/>
    </dgm:pt>
    <dgm:pt modelId="{4A85A263-E8F1-49D5-9DD5-3DB38886915B}">
      <dgm:prSet phldrT="[文本]" custT="1"/>
      <dgm:spPr/>
      <dgm:t>
        <a:bodyPr/>
        <a:lstStyle/>
        <a:p>
          <a:r>
            <a:rPr lang="en-US" altLang="zh-CN" sz="2100" dirty="0" smtClean="0"/>
            <a:t>EMM3.5</a:t>
          </a:r>
        </a:p>
        <a:p>
          <a:r>
            <a:rPr lang="zh-CN" altLang="en-US" sz="2000" dirty="0" smtClean="0"/>
            <a:t>（云环境）</a:t>
          </a:r>
          <a:endParaRPr lang="zh-CN" altLang="en-US" sz="2000" dirty="0"/>
        </a:p>
      </dgm:t>
    </dgm:pt>
    <dgm:pt modelId="{3FACFC04-6B7C-44C0-A23B-75AC58CCDDC5}" type="parTrans" cxnId="{8CF9E3F4-53B1-49ED-96FE-0324D784A115}">
      <dgm:prSet/>
      <dgm:spPr/>
      <dgm:t>
        <a:bodyPr/>
        <a:lstStyle/>
        <a:p>
          <a:endParaRPr lang="zh-CN" altLang="en-US"/>
        </a:p>
      </dgm:t>
    </dgm:pt>
    <dgm:pt modelId="{044E0DD6-AF74-4C29-97B0-F762316319F6}" type="sibTrans" cxnId="{8CF9E3F4-53B1-49ED-96FE-0324D784A115}">
      <dgm:prSet/>
      <dgm:spPr/>
      <dgm:t>
        <a:bodyPr/>
        <a:lstStyle/>
        <a:p>
          <a:endParaRPr lang="zh-CN" altLang="en-US"/>
        </a:p>
      </dgm:t>
    </dgm:pt>
    <dgm:pt modelId="{204EE6B0-A5ED-42B4-A25A-34F0C6304765}">
      <dgm:prSet phldrT="[文本]"/>
      <dgm:spPr/>
      <dgm:t>
        <a:bodyPr/>
        <a:lstStyle/>
        <a:p>
          <a:r>
            <a:rPr lang="en-US" altLang="zh-CN" dirty="0" smtClean="0"/>
            <a:t>MA3.5</a:t>
          </a:r>
          <a:endParaRPr lang="zh-CN" altLang="en-US" dirty="0"/>
        </a:p>
      </dgm:t>
    </dgm:pt>
    <dgm:pt modelId="{4917EBA3-B46C-4BBC-9DF6-5A9008F761CA}" type="parTrans" cxnId="{58C00872-8C03-46E2-A9EB-DC50B1BB8A2E}">
      <dgm:prSet/>
      <dgm:spPr/>
      <dgm:t>
        <a:bodyPr/>
        <a:lstStyle/>
        <a:p>
          <a:endParaRPr lang="zh-CN" altLang="en-US"/>
        </a:p>
      </dgm:t>
    </dgm:pt>
    <dgm:pt modelId="{A6C59929-3784-49C8-9EE0-6432072AF17A}" type="sibTrans" cxnId="{58C00872-8C03-46E2-A9EB-DC50B1BB8A2E}">
      <dgm:prSet/>
      <dgm:spPr/>
      <dgm:t>
        <a:bodyPr/>
        <a:lstStyle/>
        <a:p>
          <a:endParaRPr lang="zh-CN" altLang="en-US"/>
        </a:p>
      </dgm:t>
    </dgm:pt>
    <dgm:pt modelId="{2F8ED3DE-1118-4EEC-A6CB-BC64A6976BC5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r>
            <a:rPr lang="en-US" altLang="zh-CN" dirty="0" smtClean="0"/>
            <a:t>3.5</a:t>
          </a:r>
        </a:p>
      </dgm:t>
    </dgm:pt>
    <dgm:pt modelId="{46B8E93C-4E46-4A5C-B5C4-5D1FD18B13E3}" type="parTrans" cxnId="{7C525A67-C1F7-47AB-931E-5D384B8634B5}">
      <dgm:prSet/>
      <dgm:spPr/>
      <dgm:t>
        <a:bodyPr/>
        <a:lstStyle/>
        <a:p>
          <a:endParaRPr lang="zh-CN" altLang="en-US"/>
        </a:p>
      </dgm:t>
    </dgm:pt>
    <dgm:pt modelId="{AEB37416-5244-489C-BF87-1984CA3ADBDD}" type="sibTrans" cxnId="{7C525A67-C1F7-47AB-931E-5D384B8634B5}">
      <dgm:prSet/>
      <dgm:spPr/>
      <dgm:t>
        <a:bodyPr/>
        <a:lstStyle/>
        <a:p>
          <a:endParaRPr lang="zh-CN" altLang="en-US"/>
        </a:p>
      </dgm:t>
    </dgm:pt>
    <dgm:pt modelId="{76023EB1-E81E-43BC-A783-196349764BA7}" type="pres">
      <dgm:prSet presAssocID="{135EABBE-239C-4C47-8872-EAAA9F70DBC6}" presName="compositeShape" presStyleCnt="0">
        <dgm:presLayoutVars>
          <dgm:chMax val="7"/>
          <dgm:dir/>
          <dgm:resizeHandles val="exact"/>
        </dgm:presLayoutVars>
      </dgm:prSet>
      <dgm:spPr/>
    </dgm:pt>
    <dgm:pt modelId="{9E175508-0B0B-4BFC-9675-658DE9887FC1}" type="pres">
      <dgm:prSet presAssocID="{135EABBE-239C-4C47-8872-EAAA9F70DBC6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C89A3248-97A7-4022-B551-64906095F564}" type="pres">
      <dgm:prSet presAssocID="{135EABBE-239C-4C47-8872-EAAA9F70DBC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05FA6-2292-4A56-8800-3B3C0077288A}" type="pres">
      <dgm:prSet presAssocID="{135EABBE-239C-4C47-8872-EAAA9F70DBC6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E17A4334-7894-4DFE-A428-B1A34969B8C0}" type="pres">
      <dgm:prSet presAssocID="{135EABBE-239C-4C47-8872-EAAA9F70DBC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365702-3416-457A-8EDF-2341F4E7D2E2}" type="pres">
      <dgm:prSet presAssocID="{135EABBE-239C-4C47-8872-EAAA9F70DBC6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326437DF-26DE-4022-B80A-CD9AD381345B}" type="pres">
      <dgm:prSet presAssocID="{135EABBE-239C-4C47-8872-EAAA9F70DBC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1BD8CC-8C65-4097-BF9C-AA71C74BE253}" type="presOf" srcId="{204EE6B0-A5ED-42B4-A25A-34F0C6304765}" destId="{E17A4334-7894-4DFE-A428-B1A34969B8C0}" srcOrd="1" destOrd="0" presId="urn:microsoft.com/office/officeart/2005/8/layout/chart3"/>
    <dgm:cxn modelId="{7C525A67-C1F7-47AB-931E-5D384B8634B5}" srcId="{135EABBE-239C-4C47-8872-EAAA9F70DBC6}" destId="{2F8ED3DE-1118-4EEC-A6CB-BC64A6976BC5}" srcOrd="2" destOrd="0" parTransId="{46B8E93C-4E46-4A5C-B5C4-5D1FD18B13E3}" sibTransId="{AEB37416-5244-489C-BF87-1984CA3ADBDD}"/>
    <dgm:cxn modelId="{BF4A1715-78B8-4DCE-B476-473535A889AF}" type="presOf" srcId="{2F8ED3DE-1118-4EEC-A6CB-BC64A6976BC5}" destId="{326437DF-26DE-4022-B80A-CD9AD381345B}" srcOrd="1" destOrd="0" presId="urn:microsoft.com/office/officeart/2005/8/layout/chart3"/>
    <dgm:cxn modelId="{F0702DE8-EC95-4B35-9854-A8477B72CCFA}" type="presOf" srcId="{135EABBE-239C-4C47-8872-EAAA9F70DBC6}" destId="{76023EB1-E81E-43BC-A783-196349764BA7}" srcOrd="0" destOrd="0" presId="urn:microsoft.com/office/officeart/2005/8/layout/chart3"/>
    <dgm:cxn modelId="{8CF9E3F4-53B1-49ED-96FE-0324D784A115}" srcId="{135EABBE-239C-4C47-8872-EAAA9F70DBC6}" destId="{4A85A263-E8F1-49D5-9DD5-3DB38886915B}" srcOrd="0" destOrd="0" parTransId="{3FACFC04-6B7C-44C0-A23B-75AC58CCDDC5}" sibTransId="{044E0DD6-AF74-4C29-97B0-F762316319F6}"/>
    <dgm:cxn modelId="{20D0A11F-A4F3-4D56-832C-3EE8586F33B7}" type="presOf" srcId="{204EE6B0-A5ED-42B4-A25A-34F0C6304765}" destId="{33405FA6-2292-4A56-8800-3B3C0077288A}" srcOrd="0" destOrd="0" presId="urn:microsoft.com/office/officeart/2005/8/layout/chart3"/>
    <dgm:cxn modelId="{07F4BC73-6A11-4855-A7A9-6B9CF1AC8C8F}" type="presOf" srcId="{4A85A263-E8F1-49D5-9DD5-3DB38886915B}" destId="{C89A3248-97A7-4022-B551-64906095F564}" srcOrd="1" destOrd="0" presId="urn:microsoft.com/office/officeart/2005/8/layout/chart3"/>
    <dgm:cxn modelId="{58C00872-8C03-46E2-A9EB-DC50B1BB8A2E}" srcId="{135EABBE-239C-4C47-8872-EAAA9F70DBC6}" destId="{204EE6B0-A5ED-42B4-A25A-34F0C6304765}" srcOrd="1" destOrd="0" parTransId="{4917EBA3-B46C-4BBC-9DF6-5A9008F761CA}" sibTransId="{A6C59929-3784-49C8-9EE0-6432072AF17A}"/>
    <dgm:cxn modelId="{496CDA54-524D-4835-8326-7647001DD439}" type="presOf" srcId="{4A85A263-E8F1-49D5-9DD5-3DB38886915B}" destId="{9E175508-0B0B-4BFC-9675-658DE9887FC1}" srcOrd="0" destOrd="0" presId="urn:microsoft.com/office/officeart/2005/8/layout/chart3"/>
    <dgm:cxn modelId="{D023B906-879B-4A08-A436-1C65ED9F1DE5}" type="presOf" srcId="{2F8ED3DE-1118-4EEC-A6CB-BC64A6976BC5}" destId="{27365702-3416-457A-8EDF-2341F4E7D2E2}" srcOrd="0" destOrd="0" presId="urn:microsoft.com/office/officeart/2005/8/layout/chart3"/>
    <dgm:cxn modelId="{AFF1AEAF-FCDF-4BB2-BDB2-701D29F65356}" type="presParOf" srcId="{76023EB1-E81E-43BC-A783-196349764BA7}" destId="{9E175508-0B0B-4BFC-9675-658DE9887FC1}" srcOrd="0" destOrd="0" presId="urn:microsoft.com/office/officeart/2005/8/layout/chart3"/>
    <dgm:cxn modelId="{BADEEDFD-F873-4452-8A5E-6DA1C776D115}" type="presParOf" srcId="{76023EB1-E81E-43BC-A783-196349764BA7}" destId="{C89A3248-97A7-4022-B551-64906095F564}" srcOrd="1" destOrd="0" presId="urn:microsoft.com/office/officeart/2005/8/layout/chart3"/>
    <dgm:cxn modelId="{8154DE00-249B-4AA1-9553-B946C5C61A49}" type="presParOf" srcId="{76023EB1-E81E-43BC-A783-196349764BA7}" destId="{33405FA6-2292-4A56-8800-3B3C0077288A}" srcOrd="2" destOrd="0" presId="urn:microsoft.com/office/officeart/2005/8/layout/chart3"/>
    <dgm:cxn modelId="{524ED147-645A-4F68-B4B3-56490C936298}" type="presParOf" srcId="{76023EB1-E81E-43BC-A783-196349764BA7}" destId="{E17A4334-7894-4DFE-A428-B1A34969B8C0}" srcOrd="3" destOrd="0" presId="urn:microsoft.com/office/officeart/2005/8/layout/chart3"/>
    <dgm:cxn modelId="{65709DBA-0FCB-452E-B1AF-7822F9A51A54}" type="presParOf" srcId="{76023EB1-E81E-43BC-A783-196349764BA7}" destId="{27365702-3416-457A-8EDF-2341F4E7D2E2}" srcOrd="4" destOrd="0" presId="urn:microsoft.com/office/officeart/2005/8/layout/chart3"/>
    <dgm:cxn modelId="{E95A919C-330C-4A5D-88B6-D8FECA28F7EF}" type="presParOf" srcId="{76023EB1-E81E-43BC-A783-196349764BA7}" destId="{326437DF-26DE-4022-B80A-CD9AD381345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BE9B9-09AC-42D5-BAD4-CD94FF5DE0A2}" type="doc">
      <dgm:prSet loTypeId="urn:microsoft.com/office/officeart/2005/8/layout/process1" loCatId="process" qsTypeId="urn:microsoft.com/office/officeart/2005/8/quickstyle/simple5" qsCatId="simple" csTypeId="urn:microsoft.com/office/officeart/2005/8/colors/colorful3" csCatId="colorful" phldr="1"/>
      <dgm:spPr/>
    </dgm:pt>
    <dgm:pt modelId="{7C0264BC-A7C9-4F9B-BF56-9FAF3C8EFAB5}">
      <dgm:prSet phldrT="[文本]"/>
      <dgm:spPr/>
      <dgm:t>
        <a:bodyPr/>
        <a:lstStyle/>
        <a:p>
          <a:pPr algn="ctr"/>
          <a:r>
            <a:rPr lang="zh-CN" altLang="en-US" dirty="0" smtClean="0"/>
            <a:t>开发者账号登录</a:t>
          </a:r>
          <a:endParaRPr lang="zh-CN" altLang="en-US" dirty="0"/>
        </a:p>
      </dgm:t>
    </dgm:pt>
    <dgm:pt modelId="{383737B2-B667-4B65-ADDE-D42E9095196D}" type="parTrans" cxnId="{E9CE9A20-C43C-4D61-A90F-49D01C891B9B}">
      <dgm:prSet/>
      <dgm:spPr/>
      <dgm:t>
        <a:bodyPr/>
        <a:lstStyle/>
        <a:p>
          <a:pPr algn="ctr"/>
          <a:endParaRPr lang="zh-CN" altLang="en-US"/>
        </a:p>
      </dgm:t>
    </dgm:pt>
    <dgm:pt modelId="{0F66860C-793C-4E90-BCD0-5CDD7CFC281E}" type="sibTrans" cxnId="{E9CE9A20-C43C-4D61-A90F-49D01C891B9B}">
      <dgm:prSet/>
      <dgm:spPr/>
      <dgm:t>
        <a:bodyPr/>
        <a:lstStyle/>
        <a:p>
          <a:pPr algn="ctr"/>
          <a:endParaRPr lang="zh-CN" altLang="en-US"/>
        </a:p>
      </dgm:t>
    </dgm:pt>
    <dgm:pt modelId="{6D564836-1FDA-4E7A-9C6F-CC47FD0B809B}">
      <dgm:prSet phldrT="[文本]"/>
      <dgm:spPr/>
      <dgm:t>
        <a:bodyPr/>
        <a:lstStyle/>
        <a:p>
          <a:pPr algn="ctr"/>
          <a:r>
            <a:rPr lang="en-US" altLang="zh-CN" dirty="0" smtClean="0"/>
            <a:t>Build Server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AE2EFDF9-DB91-4B87-8C45-6B591F256459}" type="parTrans" cxnId="{BCE6F362-DFDE-4B49-98DF-91EEFBC8041B}">
      <dgm:prSet/>
      <dgm:spPr/>
      <dgm:t>
        <a:bodyPr/>
        <a:lstStyle/>
        <a:p>
          <a:pPr algn="ctr"/>
          <a:endParaRPr lang="zh-CN" altLang="en-US"/>
        </a:p>
      </dgm:t>
    </dgm:pt>
    <dgm:pt modelId="{81D76547-10B8-4F1A-A3F2-A310BAF6CF05}" type="sibTrans" cxnId="{BCE6F362-DFDE-4B49-98DF-91EEFBC8041B}">
      <dgm:prSet/>
      <dgm:spPr/>
      <dgm:t>
        <a:bodyPr/>
        <a:lstStyle/>
        <a:p>
          <a:pPr algn="ctr"/>
          <a:endParaRPr lang="zh-CN" altLang="en-US"/>
        </a:p>
      </dgm:t>
    </dgm:pt>
    <dgm:pt modelId="{DB93CC2D-2656-4BC8-876A-0ABDBF8C3188}">
      <dgm:prSet phldrT="[文本]"/>
      <dgm:spPr/>
      <dgm:t>
        <a:bodyPr/>
        <a:lstStyle/>
        <a:p>
          <a:pPr algn="ctr"/>
          <a:r>
            <a:rPr lang="zh-CN" altLang="en-US" dirty="0" smtClean="0"/>
            <a:t>配置</a:t>
          </a:r>
          <a:r>
            <a:rPr lang="en-US" altLang="zh-CN" dirty="0" smtClean="0"/>
            <a:t>MA</a:t>
          </a:r>
          <a:r>
            <a:rPr lang="en-US" altLang="zh-CN" baseline="0" dirty="0" smtClean="0"/>
            <a:t> HOME</a:t>
          </a:r>
          <a:endParaRPr lang="zh-CN" altLang="en-US" dirty="0"/>
        </a:p>
      </dgm:t>
    </dgm:pt>
    <dgm:pt modelId="{D493A417-E200-49E6-9B63-5CC1ABF2B878}" type="parTrans" cxnId="{E115FA8F-9EDA-4FFE-9D1B-51188ED82915}">
      <dgm:prSet/>
      <dgm:spPr/>
      <dgm:t>
        <a:bodyPr/>
        <a:lstStyle/>
        <a:p>
          <a:pPr algn="ctr"/>
          <a:endParaRPr lang="zh-CN" altLang="en-US"/>
        </a:p>
      </dgm:t>
    </dgm:pt>
    <dgm:pt modelId="{D61CC0ED-332F-49BC-9062-B4E76DCEBBE4}" type="sibTrans" cxnId="{E115FA8F-9EDA-4FFE-9D1B-51188ED82915}">
      <dgm:prSet/>
      <dgm:spPr/>
      <dgm:t>
        <a:bodyPr/>
        <a:lstStyle/>
        <a:p>
          <a:pPr algn="ctr"/>
          <a:endParaRPr lang="zh-CN" altLang="en-US"/>
        </a:p>
      </dgm:t>
    </dgm:pt>
    <dgm:pt modelId="{13646FAB-D266-4C8E-9443-D71406A50730}">
      <dgm:prSet phldrT="[文本]"/>
      <dgm:spPr/>
      <dgm:t>
        <a:bodyPr/>
        <a:lstStyle/>
        <a:p>
          <a:pPr algn="ctr"/>
          <a:r>
            <a:rPr lang="zh-CN" altLang="en-US" dirty="0" smtClean="0"/>
            <a:t>配置</a:t>
          </a:r>
          <a:r>
            <a:rPr lang="en-US" altLang="zh-CN" dirty="0" smtClean="0"/>
            <a:t>Tomcat home</a:t>
          </a:r>
          <a:endParaRPr lang="zh-CN" altLang="en-US" dirty="0"/>
        </a:p>
      </dgm:t>
    </dgm:pt>
    <dgm:pt modelId="{66A27AA3-46B0-41E3-8595-71BA3691BC91}" type="parTrans" cxnId="{035E1B64-E27B-42E5-A994-41FA22688021}">
      <dgm:prSet/>
      <dgm:spPr/>
      <dgm:t>
        <a:bodyPr/>
        <a:lstStyle/>
        <a:p>
          <a:pPr algn="ctr"/>
          <a:endParaRPr lang="zh-CN" altLang="en-US"/>
        </a:p>
      </dgm:t>
    </dgm:pt>
    <dgm:pt modelId="{9DB806E9-4BAA-4362-AE4D-03A583F33D49}" type="sibTrans" cxnId="{035E1B64-E27B-42E5-A994-41FA22688021}">
      <dgm:prSet/>
      <dgm:spPr/>
      <dgm:t>
        <a:bodyPr/>
        <a:lstStyle/>
        <a:p>
          <a:pPr algn="ctr"/>
          <a:endParaRPr lang="zh-CN" altLang="en-US"/>
        </a:p>
      </dgm:t>
    </dgm:pt>
    <dgm:pt modelId="{86FCB66B-0C5C-44CA-80BB-C7672B1E1C15}">
      <dgm:prSet phldrT="[文本]"/>
      <dgm:spPr/>
      <dgm:t>
        <a:bodyPr/>
        <a:lstStyle/>
        <a:p>
          <a:pPr algn="ctr"/>
          <a:r>
            <a:rPr lang="zh-CN" altLang="en-US" dirty="0" smtClean="0"/>
            <a:t>重启</a:t>
          </a:r>
          <a:endParaRPr lang="zh-CN" altLang="en-US" dirty="0"/>
        </a:p>
      </dgm:t>
    </dgm:pt>
    <dgm:pt modelId="{8D84F4ED-EBE0-4DC5-8E59-7EDCF254C84D}" type="parTrans" cxnId="{A4BE6B4B-AAD7-488F-B2F9-EDA8931E3B36}">
      <dgm:prSet/>
      <dgm:spPr/>
      <dgm:t>
        <a:bodyPr/>
        <a:lstStyle/>
        <a:p>
          <a:pPr algn="ctr"/>
          <a:endParaRPr lang="zh-CN" altLang="en-US"/>
        </a:p>
      </dgm:t>
    </dgm:pt>
    <dgm:pt modelId="{AB3C3CE8-4BC2-485F-91BE-2493D6B7EE1F}" type="sibTrans" cxnId="{A4BE6B4B-AAD7-488F-B2F9-EDA8931E3B36}">
      <dgm:prSet/>
      <dgm:spPr/>
      <dgm:t>
        <a:bodyPr/>
        <a:lstStyle/>
        <a:p>
          <a:pPr algn="ctr"/>
          <a:endParaRPr lang="zh-CN" altLang="en-US"/>
        </a:p>
      </dgm:t>
    </dgm:pt>
    <dgm:pt modelId="{9422351A-6AA6-48FF-8FCF-BFC2101CCC24}" type="pres">
      <dgm:prSet presAssocID="{73CBE9B9-09AC-42D5-BAD4-CD94FF5DE0A2}" presName="Name0" presStyleCnt="0">
        <dgm:presLayoutVars>
          <dgm:dir/>
          <dgm:resizeHandles val="exact"/>
        </dgm:presLayoutVars>
      </dgm:prSet>
      <dgm:spPr/>
    </dgm:pt>
    <dgm:pt modelId="{C3EA4F41-3811-484D-89E9-2B4D17A0A068}" type="pres">
      <dgm:prSet presAssocID="{7C0264BC-A7C9-4F9B-BF56-9FAF3C8EFA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43E8F-7BAB-466C-AA1A-31D59ACBBB8E}" type="pres">
      <dgm:prSet presAssocID="{0F66860C-793C-4E90-BCD0-5CDD7CFC281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76C8462-F8E1-470B-8675-AD35E7BA20FE}" type="pres">
      <dgm:prSet presAssocID="{0F66860C-793C-4E90-BCD0-5CDD7CFC281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F4F87D41-88CC-43AF-8C6E-4AB6F681C07C}" type="pres">
      <dgm:prSet presAssocID="{6D564836-1FDA-4E7A-9C6F-CC47FD0B809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54532-0732-4E1B-9106-F9701D4A7A46}" type="pres">
      <dgm:prSet presAssocID="{81D76547-10B8-4F1A-A3F2-A310BAF6CF0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554BCA5-46A8-4A1D-A5F3-14B504BB3F6A}" type="pres">
      <dgm:prSet presAssocID="{81D76547-10B8-4F1A-A3F2-A310BAF6CF0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58F5D87-EDD1-4A62-86E7-D939DEB82D00}" type="pres">
      <dgm:prSet presAssocID="{DB93CC2D-2656-4BC8-876A-0ABDBF8C318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F4D13-440B-4841-A64A-F2E92EFF2AF5}" type="pres">
      <dgm:prSet presAssocID="{D61CC0ED-332F-49BC-9062-B4E76DCEBBE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0660C2E-3276-486F-8BC4-AE3B17FC36E3}" type="pres">
      <dgm:prSet presAssocID="{D61CC0ED-332F-49BC-9062-B4E76DCEBBE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D444914-DEF4-49DB-8FBD-80011EAF5E32}" type="pres">
      <dgm:prSet presAssocID="{13646FAB-D266-4C8E-9443-D71406A507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222EEC-B2CB-4FB1-B2B8-A76F04B35E8A}" type="pres">
      <dgm:prSet presAssocID="{9DB806E9-4BAA-4362-AE4D-03A583F33D49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19A510D-1091-40E8-9F5E-D440E100F609}" type="pres">
      <dgm:prSet presAssocID="{9DB806E9-4BAA-4362-AE4D-03A583F33D4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1ADC128-E8BB-4BD6-B570-885F21E10D78}" type="pres">
      <dgm:prSet presAssocID="{86FCB66B-0C5C-44CA-80BB-C7672B1E1C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0E91E8-FC11-458F-A95E-1CB50B68B9B6}" type="presOf" srcId="{9DB806E9-4BAA-4362-AE4D-03A583F33D49}" destId="{D19A510D-1091-40E8-9F5E-D440E100F609}" srcOrd="1" destOrd="0" presId="urn:microsoft.com/office/officeart/2005/8/layout/process1"/>
    <dgm:cxn modelId="{035E1B64-E27B-42E5-A994-41FA22688021}" srcId="{73CBE9B9-09AC-42D5-BAD4-CD94FF5DE0A2}" destId="{13646FAB-D266-4C8E-9443-D71406A50730}" srcOrd="3" destOrd="0" parTransId="{66A27AA3-46B0-41E3-8595-71BA3691BC91}" sibTransId="{9DB806E9-4BAA-4362-AE4D-03A583F33D49}"/>
    <dgm:cxn modelId="{918A4AD1-44C7-4BCB-9E94-16507249D4CB}" type="presOf" srcId="{81D76547-10B8-4F1A-A3F2-A310BAF6CF05}" destId="{A8A54532-0732-4E1B-9106-F9701D4A7A46}" srcOrd="0" destOrd="0" presId="urn:microsoft.com/office/officeart/2005/8/layout/process1"/>
    <dgm:cxn modelId="{9C6210AA-315A-4632-A438-80FCCA30FAD5}" type="presOf" srcId="{6D564836-1FDA-4E7A-9C6F-CC47FD0B809B}" destId="{F4F87D41-88CC-43AF-8C6E-4AB6F681C07C}" srcOrd="0" destOrd="0" presId="urn:microsoft.com/office/officeart/2005/8/layout/process1"/>
    <dgm:cxn modelId="{714B0773-7F62-462E-99DF-CFB356128A23}" type="presOf" srcId="{86FCB66B-0C5C-44CA-80BB-C7672B1E1C15}" destId="{B1ADC128-E8BB-4BD6-B570-885F21E10D78}" srcOrd="0" destOrd="0" presId="urn:microsoft.com/office/officeart/2005/8/layout/process1"/>
    <dgm:cxn modelId="{283B00E4-B162-4FD6-A225-CA627CC7053D}" type="presOf" srcId="{D61CC0ED-332F-49BC-9062-B4E76DCEBBE4}" destId="{3C6F4D13-440B-4841-A64A-F2E92EFF2AF5}" srcOrd="0" destOrd="0" presId="urn:microsoft.com/office/officeart/2005/8/layout/process1"/>
    <dgm:cxn modelId="{873A5AE3-75D7-4AC7-A6FF-42F5214BC3A4}" type="presOf" srcId="{73CBE9B9-09AC-42D5-BAD4-CD94FF5DE0A2}" destId="{9422351A-6AA6-48FF-8FCF-BFC2101CCC24}" srcOrd="0" destOrd="0" presId="urn:microsoft.com/office/officeart/2005/8/layout/process1"/>
    <dgm:cxn modelId="{BCE6F362-DFDE-4B49-98DF-91EEFBC8041B}" srcId="{73CBE9B9-09AC-42D5-BAD4-CD94FF5DE0A2}" destId="{6D564836-1FDA-4E7A-9C6F-CC47FD0B809B}" srcOrd="1" destOrd="0" parTransId="{AE2EFDF9-DB91-4B87-8C45-6B591F256459}" sibTransId="{81D76547-10B8-4F1A-A3F2-A310BAF6CF05}"/>
    <dgm:cxn modelId="{E9CE9A20-C43C-4D61-A90F-49D01C891B9B}" srcId="{73CBE9B9-09AC-42D5-BAD4-CD94FF5DE0A2}" destId="{7C0264BC-A7C9-4F9B-BF56-9FAF3C8EFAB5}" srcOrd="0" destOrd="0" parTransId="{383737B2-B667-4B65-ADDE-D42E9095196D}" sibTransId="{0F66860C-793C-4E90-BCD0-5CDD7CFC281E}"/>
    <dgm:cxn modelId="{12A91786-EB8F-4779-9F00-885DF5457439}" type="presOf" srcId="{81D76547-10B8-4F1A-A3F2-A310BAF6CF05}" destId="{A554BCA5-46A8-4A1D-A5F3-14B504BB3F6A}" srcOrd="1" destOrd="0" presId="urn:microsoft.com/office/officeart/2005/8/layout/process1"/>
    <dgm:cxn modelId="{FC320D62-9281-4AC2-BC51-45B148C22E4B}" type="presOf" srcId="{DB93CC2D-2656-4BC8-876A-0ABDBF8C3188}" destId="{F58F5D87-EDD1-4A62-86E7-D939DEB82D00}" srcOrd="0" destOrd="0" presId="urn:microsoft.com/office/officeart/2005/8/layout/process1"/>
    <dgm:cxn modelId="{54957577-11A5-472D-9A69-CD363EBA58C2}" type="presOf" srcId="{D61CC0ED-332F-49BC-9062-B4E76DCEBBE4}" destId="{40660C2E-3276-486F-8BC4-AE3B17FC36E3}" srcOrd="1" destOrd="0" presId="urn:microsoft.com/office/officeart/2005/8/layout/process1"/>
    <dgm:cxn modelId="{2CB27B27-E806-46E1-A332-518EA8CE8959}" type="presOf" srcId="{9DB806E9-4BAA-4362-AE4D-03A583F33D49}" destId="{FC222EEC-B2CB-4FB1-B2B8-A76F04B35E8A}" srcOrd="0" destOrd="0" presId="urn:microsoft.com/office/officeart/2005/8/layout/process1"/>
    <dgm:cxn modelId="{6AE07931-2FB8-4E7B-9A08-84FE36C71CFC}" type="presOf" srcId="{0F66860C-793C-4E90-BCD0-5CDD7CFC281E}" destId="{57943E8F-7BAB-466C-AA1A-31D59ACBBB8E}" srcOrd="0" destOrd="0" presId="urn:microsoft.com/office/officeart/2005/8/layout/process1"/>
    <dgm:cxn modelId="{A011F232-4A2B-4B7C-A6A9-5D02EAA188EB}" type="presOf" srcId="{0F66860C-793C-4E90-BCD0-5CDD7CFC281E}" destId="{D76C8462-F8E1-470B-8675-AD35E7BA20FE}" srcOrd="1" destOrd="0" presId="urn:microsoft.com/office/officeart/2005/8/layout/process1"/>
    <dgm:cxn modelId="{E115FA8F-9EDA-4FFE-9D1B-51188ED82915}" srcId="{73CBE9B9-09AC-42D5-BAD4-CD94FF5DE0A2}" destId="{DB93CC2D-2656-4BC8-876A-0ABDBF8C3188}" srcOrd="2" destOrd="0" parTransId="{D493A417-E200-49E6-9B63-5CC1ABF2B878}" sibTransId="{D61CC0ED-332F-49BC-9062-B4E76DCEBBE4}"/>
    <dgm:cxn modelId="{70BA950C-22DF-4609-AA5C-8021D4DD9C2C}" type="presOf" srcId="{13646FAB-D266-4C8E-9443-D71406A50730}" destId="{CD444914-DEF4-49DB-8FBD-80011EAF5E32}" srcOrd="0" destOrd="0" presId="urn:microsoft.com/office/officeart/2005/8/layout/process1"/>
    <dgm:cxn modelId="{E4B72CB7-720B-4F3E-ABDC-D496CCD8D04C}" type="presOf" srcId="{7C0264BC-A7C9-4F9B-BF56-9FAF3C8EFAB5}" destId="{C3EA4F41-3811-484D-89E9-2B4D17A0A068}" srcOrd="0" destOrd="0" presId="urn:microsoft.com/office/officeart/2005/8/layout/process1"/>
    <dgm:cxn modelId="{A4BE6B4B-AAD7-488F-B2F9-EDA8931E3B36}" srcId="{73CBE9B9-09AC-42D5-BAD4-CD94FF5DE0A2}" destId="{86FCB66B-0C5C-44CA-80BB-C7672B1E1C15}" srcOrd="4" destOrd="0" parTransId="{8D84F4ED-EBE0-4DC5-8E59-7EDCF254C84D}" sibTransId="{AB3C3CE8-4BC2-485F-91BE-2493D6B7EE1F}"/>
    <dgm:cxn modelId="{D9699511-C574-429D-9EEC-B08F91FD8026}" type="presParOf" srcId="{9422351A-6AA6-48FF-8FCF-BFC2101CCC24}" destId="{C3EA4F41-3811-484D-89E9-2B4D17A0A068}" srcOrd="0" destOrd="0" presId="urn:microsoft.com/office/officeart/2005/8/layout/process1"/>
    <dgm:cxn modelId="{EFF2C99A-0D53-4F2C-81EA-0548C5B4A11A}" type="presParOf" srcId="{9422351A-6AA6-48FF-8FCF-BFC2101CCC24}" destId="{57943E8F-7BAB-466C-AA1A-31D59ACBBB8E}" srcOrd="1" destOrd="0" presId="urn:microsoft.com/office/officeart/2005/8/layout/process1"/>
    <dgm:cxn modelId="{0BB92642-1F77-448F-87BB-38CB800620FB}" type="presParOf" srcId="{57943E8F-7BAB-466C-AA1A-31D59ACBBB8E}" destId="{D76C8462-F8E1-470B-8675-AD35E7BA20FE}" srcOrd="0" destOrd="0" presId="urn:microsoft.com/office/officeart/2005/8/layout/process1"/>
    <dgm:cxn modelId="{7342C3B2-11AC-4680-842F-4C0C6AD5A90C}" type="presParOf" srcId="{9422351A-6AA6-48FF-8FCF-BFC2101CCC24}" destId="{F4F87D41-88CC-43AF-8C6E-4AB6F681C07C}" srcOrd="2" destOrd="0" presId="urn:microsoft.com/office/officeart/2005/8/layout/process1"/>
    <dgm:cxn modelId="{8307694F-5686-40FC-850B-550553B16A08}" type="presParOf" srcId="{9422351A-6AA6-48FF-8FCF-BFC2101CCC24}" destId="{A8A54532-0732-4E1B-9106-F9701D4A7A46}" srcOrd="3" destOrd="0" presId="urn:microsoft.com/office/officeart/2005/8/layout/process1"/>
    <dgm:cxn modelId="{15E37A2E-4CED-4F89-B71E-3B8B3069A1F2}" type="presParOf" srcId="{A8A54532-0732-4E1B-9106-F9701D4A7A46}" destId="{A554BCA5-46A8-4A1D-A5F3-14B504BB3F6A}" srcOrd="0" destOrd="0" presId="urn:microsoft.com/office/officeart/2005/8/layout/process1"/>
    <dgm:cxn modelId="{9B916A51-766A-430D-859B-12E929F9EE6D}" type="presParOf" srcId="{9422351A-6AA6-48FF-8FCF-BFC2101CCC24}" destId="{F58F5D87-EDD1-4A62-86E7-D939DEB82D00}" srcOrd="4" destOrd="0" presId="urn:microsoft.com/office/officeart/2005/8/layout/process1"/>
    <dgm:cxn modelId="{0756B58F-2D4B-4DA7-AFA3-F6AB72BF65B7}" type="presParOf" srcId="{9422351A-6AA6-48FF-8FCF-BFC2101CCC24}" destId="{3C6F4D13-440B-4841-A64A-F2E92EFF2AF5}" srcOrd="5" destOrd="0" presId="urn:microsoft.com/office/officeart/2005/8/layout/process1"/>
    <dgm:cxn modelId="{CB63D609-BDF3-44FA-8994-06857B4F7EBC}" type="presParOf" srcId="{3C6F4D13-440B-4841-A64A-F2E92EFF2AF5}" destId="{40660C2E-3276-486F-8BC4-AE3B17FC36E3}" srcOrd="0" destOrd="0" presId="urn:microsoft.com/office/officeart/2005/8/layout/process1"/>
    <dgm:cxn modelId="{C074A6E7-811B-436F-B1AB-117865E98651}" type="presParOf" srcId="{9422351A-6AA6-48FF-8FCF-BFC2101CCC24}" destId="{CD444914-DEF4-49DB-8FBD-80011EAF5E32}" srcOrd="6" destOrd="0" presId="urn:microsoft.com/office/officeart/2005/8/layout/process1"/>
    <dgm:cxn modelId="{467EB738-E7F1-4E9A-A181-04C4BC3EFFBC}" type="presParOf" srcId="{9422351A-6AA6-48FF-8FCF-BFC2101CCC24}" destId="{FC222EEC-B2CB-4FB1-B2B8-A76F04B35E8A}" srcOrd="7" destOrd="0" presId="urn:microsoft.com/office/officeart/2005/8/layout/process1"/>
    <dgm:cxn modelId="{45246ADF-F589-43D4-83A8-408F86724189}" type="presParOf" srcId="{FC222EEC-B2CB-4FB1-B2B8-A76F04B35E8A}" destId="{D19A510D-1091-40E8-9F5E-D440E100F609}" srcOrd="0" destOrd="0" presId="urn:microsoft.com/office/officeart/2005/8/layout/process1"/>
    <dgm:cxn modelId="{689A6411-FB8B-4CF2-AC99-769335189808}" type="presParOf" srcId="{9422351A-6AA6-48FF-8FCF-BFC2101CCC24}" destId="{B1ADC128-E8BB-4BD6-B570-885F21E10D7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BE9B9-09AC-42D5-BAD4-CD94FF5DE0A2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</dgm:pt>
    <dgm:pt modelId="{7C0264BC-A7C9-4F9B-BF56-9FAF3C8EFAB5}">
      <dgm:prSet phldrT="[文本]"/>
      <dgm:spPr/>
      <dgm:t>
        <a:bodyPr/>
        <a:lstStyle/>
        <a:p>
          <a:r>
            <a:rPr lang="en-US" altLang="zh-CN" dirty="0" err="1" smtClean="0"/>
            <a:t>jdk</a:t>
          </a:r>
          <a:r>
            <a:rPr lang="zh-CN" altLang="en-US" dirty="0" smtClean="0"/>
            <a:t>环境配置</a:t>
          </a:r>
          <a:endParaRPr lang="zh-CN" altLang="en-US" dirty="0"/>
        </a:p>
      </dgm:t>
    </dgm:pt>
    <dgm:pt modelId="{383737B2-B667-4B65-ADDE-D42E9095196D}" type="parTrans" cxnId="{E9CE9A20-C43C-4D61-A90F-49D01C891B9B}">
      <dgm:prSet/>
      <dgm:spPr/>
      <dgm:t>
        <a:bodyPr/>
        <a:lstStyle/>
        <a:p>
          <a:endParaRPr lang="zh-CN" altLang="en-US"/>
        </a:p>
      </dgm:t>
    </dgm:pt>
    <dgm:pt modelId="{0F66860C-793C-4E90-BCD0-5CDD7CFC281E}" type="sibTrans" cxnId="{E9CE9A20-C43C-4D61-A90F-49D01C891B9B}">
      <dgm:prSet/>
      <dgm:spPr/>
      <dgm:t>
        <a:bodyPr/>
        <a:lstStyle/>
        <a:p>
          <a:endParaRPr lang="zh-CN" altLang="en-US"/>
        </a:p>
      </dgm:t>
    </dgm:pt>
    <dgm:pt modelId="{6D564836-1FDA-4E7A-9C6F-CC47FD0B809B}">
      <dgm:prSet phldrT="[文本]"/>
      <dgm:spPr/>
      <dgm:t>
        <a:bodyPr/>
        <a:lstStyle/>
        <a:p>
          <a:r>
            <a:rPr lang="en-US" altLang="zh-CN" dirty="0" smtClean="0"/>
            <a:t>MA</a:t>
          </a:r>
          <a:r>
            <a:rPr lang="zh-CN" altLang="en-US" dirty="0" smtClean="0"/>
            <a:t>安装</a:t>
          </a:r>
          <a:endParaRPr lang="zh-CN" altLang="en-US" dirty="0"/>
        </a:p>
      </dgm:t>
    </dgm:pt>
    <dgm:pt modelId="{AE2EFDF9-DB91-4B87-8C45-6B591F256459}" type="parTrans" cxnId="{BCE6F362-DFDE-4B49-98DF-91EEFBC8041B}">
      <dgm:prSet/>
      <dgm:spPr/>
      <dgm:t>
        <a:bodyPr/>
        <a:lstStyle/>
        <a:p>
          <a:endParaRPr lang="zh-CN" altLang="en-US"/>
        </a:p>
      </dgm:t>
    </dgm:pt>
    <dgm:pt modelId="{81D76547-10B8-4F1A-A3F2-A310BAF6CF05}" type="sibTrans" cxnId="{BCE6F362-DFDE-4B49-98DF-91EEFBC8041B}">
      <dgm:prSet/>
      <dgm:spPr/>
      <dgm:t>
        <a:bodyPr/>
        <a:lstStyle/>
        <a:p>
          <a:endParaRPr lang="zh-CN" altLang="en-US"/>
        </a:p>
      </dgm:t>
    </dgm:pt>
    <dgm:pt modelId="{DB93CC2D-2656-4BC8-876A-0ABDBF8C3188}">
      <dgm:prSet phldrT="[文本]"/>
      <dgm:spPr/>
      <dgm:t>
        <a:bodyPr/>
        <a:lstStyle/>
        <a:p>
          <a:r>
            <a:rPr lang="zh-CN" altLang="en-US" dirty="0" smtClean="0"/>
            <a:t>配置</a:t>
          </a:r>
          <a:r>
            <a:rPr lang="en-US" altLang="zh-CN" dirty="0" smtClean="0"/>
            <a:t>MA</a:t>
          </a:r>
          <a:r>
            <a:rPr lang="zh-CN" altLang="en-US" dirty="0" smtClean="0"/>
            <a:t>启动端口</a:t>
          </a:r>
          <a:endParaRPr lang="zh-CN" altLang="en-US" dirty="0"/>
        </a:p>
      </dgm:t>
    </dgm:pt>
    <dgm:pt modelId="{D493A417-E200-49E6-9B63-5CC1ABF2B878}" type="parTrans" cxnId="{E115FA8F-9EDA-4FFE-9D1B-51188ED82915}">
      <dgm:prSet/>
      <dgm:spPr/>
      <dgm:t>
        <a:bodyPr/>
        <a:lstStyle/>
        <a:p>
          <a:endParaRPr lang="zh-CN" altLang="en-US"/>
        </a:p>
      </dgm:t>
    </dgm:pt>
    <dgm:pt modelId="{D61CC0ED-332F-49BC-9062-B4E76DCEBBE4}" type="sibTrans" cxnId="{E115FA8F-9EDA-4FFE-9D1B-51188ED82915}">
      <dgm:prSet/>
      <dgm:spPr/>
      <dgm:t>
        <a:bodyPr/>
        <a:lstStyle/>
        <a:p>
          <a:endParaRPr lang="zh-CN" altLang="en-US"/>
        </a:p>
      </dgm:t>
    </dgm:pt>
    <dgm:pt modelId="{705A980C-1F87-41E1-BC59-C2F9DE7ED999}">
      <dgm:prSet phldrT="[文本]"/>
      <dgm:spPr/>
      <dgm:t>
        <a:bodyPr/>
        <a:lstStyle/>
        <a:p>
          <a:r>
            <a:rPr lang="en-US" altLang="zh-CN" dirty="0" smtClean="0"/>
            <a:t>MA</a:t>
          </a:r>
          <a:r>
            <a:rPr lang="zh-CN" altLang="en-US" dirty="0" smtClean="0"/>
            <a:t>授权</a:t>
          </a:r>
          <a:endParaRPr lang="zh-CN" altLang="en-US" dirty="0"/>
        </a:p>
      </dgm:t>
    </dgm:pt>
    <dgm:pt modelId="{7EA32FC2-81D4-49D9-AC6B-C5FCAD412106}" type="parTrans" cxnId="{07F65AD7-4600-43C3-BE8B-6832AA18CAAA}">
      <dgm:prSet/>
      <dgm:spPr/>
      <dgm:t>
        <a:bodyPr/>
        <a:lstStyle/>
        <a:p>
          <a:endParaRPr lang="zh-CN" altLang="en-US"/>
        </a:p>
      </dgm:t>
    </dgm:pt>
    <dgm:pt modelId="{2D37555C-4939-4DAD-9961-29E10E11DCE9}" type="sibTrans" cxnId="{07F65AD7-4600-43C3-BE8B-6832AA18CAAA}">
      <dgm:prSet/>
      <dgm:spPr/>
      <dgm:t>
        <a:bodyPr/>
        <a:lstStyle/>
        <a:p>
          <a:endParaRPr lang="zh-CN" altLang="en-US"/>
        </a:p>
      </dgm:t>
    </dgm:pt>
    <dgm:pt modelId="{336CF9F1-0E95-4B9B-907E-21269E8D39D0}">
      <dgm:prSet phldrT="[文本]"/>
      <dgm:spPr/>
      <dgm:t>
        <a:bodyPr/>
        <a:lstStyle/>
        <a:p>
          <a:r>
            <a:rPr lang="en-US" altLang="zh-CN" dirty="0" smtClean="0"/>
            <a:t>MA_HOME</a:t>
          </a:r>
          <a:r>
            <a:rPr lang="zh-CN" altLang="en-US" dirty="0" smtClean="0"/>
            <a:t>环境变量</a:t>
          </a:r>
          <a:endParaRPr lang="zh-CN" altLang="en-US" dirty="0"/>
        </a:p>
      </dgm:t>
    </dgm:pt>
    <dgm:pt modelId="{9C60868A-C4FE-47C0-B182-F27B24F56994}" type="parTrans" cxnId="{74A0710F-1FF3-48CC-8AC5-659E152E3E1F}">
      <dgm:prSet/>
      <dgm:spPr/>
      <dgm:t>
        <a:bodyPr/>
        <a:lstStyle/>
        <a:p>
          <a:endParaRPr lang="zh-CN" altLang="en-US"/>
        </a:p>
      </dgm:t>
    </dgm:pt>
    <dgm:pt modelId="{5B7A783C-3629-4728-BAE5-CEBDD2D4F562}" type="sibTrans" cxnId="{74A0710F-1FF3-48CC-8AC5-659E152E3E1F}">
      <dgm:prSet/>
      <dgm:spPr/>
      <dgm:t>
        <a:bodyPr/>
        <a:lstStyle/>
        <a:p>
          <a:endParaRPr lang="zh-CN" altLang="en-US"/>
        </a:p>
      </dgm:t>
    </dgm:pt>
    <dgm:pt modelId="{BF0CEE44-9C6D-43B9-B573-EE2BD69513A8}">
      <dgm:prSet phldrT="[文本]"/>
      <dgm:spPr/>
      <dgm:t>
        <a:bodyPr/>
        <a:lstStyle/>
        <a:p>
          <a:r>
            <a:rPr lang="zh-CN" altLang="en-US" dirty="0" smtClean="0"/>
            <a:t>配置</a:t>
          </a:r>
          <a:r>
            <a:rPr lang="en-US" altLang="zh-CN" dirty="0" smtClean="0"/>
            <a:t>MA </a:t>
          </a:r>
          <a:r>
            <a:rPr lang="zh-CN" altLang="en-US" dirty="0" smtClean="0"/>
            <a:t>数据库</a:t>
          </a:r>
          <a:endParaRPr lang="zh-CN" altLang="en-US" dirty="0"/>
        </a:p>
      </dgm:t>
    </dgm:pt>
    <dgm:pt modelId="{40FD6EE9-B75D-44DA-82EE-6EC7B3703C18}" type="parTrans" cxnId="{AC828550-90D0-4664-AD89-656B3B65B965}">
      <dgm:prSet/>
      <dgm:spPr/>
      <dgm:t>
        <a:bodyPr/>
        <a:lstStyle/>
        <a:p>
          <a:endParaRPr lang="zh-CN" altLang="en-US"/>
        </a:p>
      </dgm:t>
    </dgm:pt>
    <dgm:pt modelId="{06429D64-35B2-4115-9570-1D07E34E5B14}" type="sibTrans" cxnId="{AC828550-90D0-4664-AD89-656B3B65B965}">
      <dgm:prSet/>
      <dgm:spPr/>
      <dgm:t>
        <a:bodyPr/>
        <a:lstStyle/>
        <a:p>
          <a:endParaRPr lang="zh-CN" altLang="en-US"/>
        </a:p>
      </dgm:t>
    </dgm:pt>
    <dgm:pt modelId="{6FA9DDC0-E268-4A0D-B22E-F5B2B1A2D611}">
      <dgm:prSet phldrT="[文本]"/>
      <dgm:spPr/>
      <dgm:t>
        <a:bodyPr/>
        <a:lstStyle/>
        <a:p>
          <a:r>
            <a:rPr lang="zh-CN" altLang="en-US" dirty="0" smtClean="0"/>
            <a:t>数据初始化</a:t>
          </a:r>
          <a:endParaRPr lang="zh-CN" altLang="en-US" dirty="0"/>
        </a:p>
      </dgm:t>
    </dgm:pt>
    <dgm:pt modelId="{6507A18A-BCF4-4417-A4EE-6907E76F35FD}" type="parTrans" cxnId="{C897348D-07E8-4E50-A0B0-11CB0B8882A8}">
      <dgm:prSet/>
      <dgm:spPr/>
      <dgm:t>
        <a:bodyPr/>
        <a:lstStyle/>
        <a:p>
          <a:endParaRPr lang="zh-CN" altLang="en-US"/>
        </a:p>
      </dgm:t>
    </dgm:pt>
    <dgm:pt modelId="{6B2DB482-5101-49A4-94D8-63EE4BFE2E58}" type="sibTrans" cxnId="{C897348D-07E8-4E50-A0B0-11CB0B8882A8}">
      <dgm:prSet/>
      <dgm:spPr/>
      <dgm:t>
        <a:bodyPr/>
        <a:lstStyle/>
        <a:p>
          <a:endParaRPr lang="zh-CN" altLang="en-US"/>
        </a:p>
      </dgm:t>
    </dgm:pt>
    <dgm:pt modelId="{97F3157C-5DCA-4006-A8F3-AE4C60D12ECF}">
      <dgm:prSet phldrT="[文本]"/>
      <dgm:spPr/>
      <dgm:t>
        <a:bodyPr/>
        <a:lstStyle/>
        <a:p>
          <a:r>
            <a:rPr lang="en-US" altLang="zh-CN" dirty="0" smtClean="0"/>
            <a:t>MA</a:t>
          </a:r>
          <a:r>
            <a:rPr lang="zh-CN" altLang="en-US" dirty="0" smtClean="0"/>
            <a:t>后台管理登录</a:t>
          </a:r>
          <a:endParaRPr lang="zh-CN" altLang="en-US" dirty="0"/>
        </a:p>
      </dgm:t>
    </dgm:pt>
    <dgm:pt modelId="{70779872-8730-4DE6-941A-E0F4E82E2B3F}" type="parTrans" cxnId="{559F6D27-0541-4487-AE53-DC70A08FE80C}">
      <dgm:prSet/>
      <dgm:spPr/>
      <dgm:t>
        <a:bodyPr/>
        <a:lstStyle/>
        <a:p>
          <a:endParaRPr lang="zh-CN" altLang="en-US"/>
        </a:p>
      </dgm:t>
    </dgm:pt>
    <dgm:pt modelId="{AA6AE277-790A-4AAD-BECC-7350B2C486BF}" type="sibTrans" cxnId="{559F6D27-0541-4487-AE53-DC70A08FE80C}">
      <dgm:prSet/>
      <dgm:spPr/>
      <dgm:t>
        <a:bodyPr/>
        <a:lstStyle/>
        <a:p>
          <a:endParaRPr lang="zh-CN" altLang="en-US"/>
        </a:p>
      </dgm:t>
    </dgm:pt>
    <dgm:pt modelId="{DDCF8A26-F933-4C4E-99D4-B4F30B0EC4E2}">
      <dgm:prSet phldrT="[文本]"/>
      <dgm:spPr/>
      <dgm:t>
        <a:bodyPr/>
        <a:lstStyle/>
        <a:p>
          <a:r>
            <a:rPr lang="en-US" altLang="en-US" dirty="0" smtClean="0"/>
            <a:t>ma.url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1E0FA5A4-C5D0-43EF-B5E9-DDBCD15A91B8}" type="parTrans" cxnId="{9E44733E-CC2A-4E88-9C1D-30176A9907F2}">
      <dgm:prSet/>
      <dgm:spPr/>
      <dgm:t>
        <a:bodyPr/>
        <a:lstStyle/>
        <a:p>
          <a:endParaRPr lang="zh-CN" altLang="en-US"/>
        </a:p>
      </dgm:t>
    </dgm:pt>
    <dgm:pt modelId="{ECB8F09A-202C-42F8-8A55-6EF39630D716}" type="sibTrans" cxnId="{9E44733E-CC2A-4E88-9C1D-30176A9907F2}">
      <dgm:prSet/>
      <dgm:spPr/>
      <dgm:t>
        <a:bodyPr/>
        <a:lstStyle/>
        <a:p>
          <a:endParaRPr lang="zh-CN" altLang="en-US"/>
        </a:p>
      </dgm:t>
    </dgm:pt>
    <dgm:pt modelId="{BEFFCFDE-5BE0-4C26-B5CB-44FB8218F58F}">
      <dgm:prSet phldrT="[文本]"/>
      <dgm:spPr/>
      <dgm:t>
        <a:bodyPr/>
        <a:lstStyle/>
        <a:p>
          <a:r>
            <a:rPr lang="zh-CN" altLang="en-US" dirty="0" smtClean="0"/>
            <a:t>配置</a:t>
          </a:r>
          <a:r>
            <a:rPr lang="en-US" altLang="zh-CN" dirty="0" smtClean="0"/>
            <a:t>MA</a:t>
          </a:r>
          <a:r>
            <a:rPr lang="zh-CN" altLang="en-US" dirty="0" smtClean="0"/>
            <a:t>访问路径</a:t>
          </a:r>
          <a:endParaRPr lang="zh-CN" altLang="en-US" dirty="0"/>
        </a:p>
      </dgm:t>
    </dgm:pt>
    <dgm:pt modelId="{B0ABF083-7A00-4E0D-94D0-072FCAE11E50}" type="parTrans" cxnId="{287525F1-CA70-41DB-A86E-38C4A2429B17}">
      <dgm:prSet/>
      <dgm:spPr/>
      <dgm:t>
        <a:bodyPr/>
        <a:lstStyle/>
        <a:p>
          <a:endParaRPr lang="zh-CN" altLang="en-US"/>
        </a:p>
      </dgm:t>
    </dgm:pt>
    <dgm:pt modelId="{E1156584-CCB1-42BF-94D5-0BB2DAFFF31E}" type="sibTrans" cxnId="{287525F1-CA70-41DB-A86E-38C4A2429B17}">
      <dgm:prSet/>
      <dgm:spPr/>
      <dgm:t>
        <a:bodyPr/>
        <a:lstStyle/>
        <a:p>
          <a:endParaRPr lang="zh-CN" altLang="en-US"/>
        </a:p>
      </dgm:t>
    </dgm:pt>
    <dgm:pt modelId="{3692C824-18D1-4C65-AD47-EC9F0F19B444}" type="pres">
      <dgm:prSet presAssocID="{73CBE9B9-09AC-42D5-BAD4-CD94FF5DE0A2}" presName="diagram" presStyleCnt="0">
        <dgm:presLayoutVars>
          <dgm:dir/>
          <dgm:resizeHandles val="exact"/>
        </dgm:presLayoutVars>
      </dgm:prSet>
      <dgm:spPr/>
    </dgm:pt>
    <dgm:pt modelId="{BE3C37D5-15B8-4511-BA73-DF2E92EE0524}" type="pres">
      <dgm:prSet presAssocID="{7C0264BC-A7C9-4F9B-BF56-9FAF3C8EFAB5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46CA0A-5156-4E01-BFD7-B7A2F97542EF}" type="pres">
      <dgm:prSet presAssocID="{0F66860C-793C-4E90-BCD0-5CDD7CFC281E}" presName="sibTrans" presStyleLbl="sibTrans2D1" presStyleIdx="0" presStyleCnt="9"/>
      <dgm:spPr/>
      <dgm:t>
        <a:bodyPr/>
        <a:lstStyle/>
        <a:p>
          <a:endParaRPr lang="zh-CN" altLang="en-US"/>
        </a:p>
      </dgm:t>
    </dgm:pt>
    <dgm:pt modelId="{D80D3489-4D37-4E62-A754-164019EC7918}" type="pres">
      <dgm:prSet presAssocID="{0F66860C-793C-4E90-BCD0-5CDD7CFC281E}" presName="connectorText" presStyleLbl="sibTrans2D1" presStyleIdx="0" presStyleCnt="9"/>
      <dgm:spPr/>
      <dgm:t>
        <a:bodyPr/>
        <a:lstStyle/>
        <a:p>
          <a:endParaRPr lang="zh-CN" altLang="en-US"/>
        </a:p>
      </dgm:t>
    </dgm:pt>
    <dgm:pt modelId="{7D4ECA66-B65C-4D95-AC1E-3A586AA4B977}" type="pres">
      <dgm:prSet presAssocID="{6D564836-1FDA-4E7A-9C6F-CC47FD0B809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4447B-68FE-413F-8E56-A14841C23CC5}" type="pres">
      <dgm:prSet presAssocID="{81D76547-10B8-4F1A-A3F2-A310BAF6CF05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CAA0437C-9438-4989-851F-68421A54AAF7}" type="pres">
      <dgm:prSet presAssocID="{81D76547-10B8-4F1A-A3F2-A310BAF6CF05}" presName="connectorText" presStyleLbl="sibTrans2D1" presStyleIdx="1" presStyleCnt="9"/>
      <dgm:spPr/>
      <dgm:t>
        <a:bodyPr/>
        <a:lstStyle/>
        <a:p>
          <a:endParaRPr lang="zh-CN" altLang="en-US"/>
        </a:p>
      </dgm:t>
    </dgm:pt>
    <dgm:pt modelId="{7B13C25C-3142-4C67-A0D0-0A6F34989133}" type="pres">
      <dgm:prSet presAssocID="{DB93CC2D-2656-4BC8-876A-0ABDBF8C3188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0C1F7-13A1-4B07-8C7E-D55A81C74391}" type="pres">
      <dgm:prSet presAssocID="{D61CC0ED-332F-49BC-9062-B4E76DCEBBE4}" presName="sibTrans" presStyleLbl="sibTrans2D1" presStyleIdx="2" presStyleCnt="9"/>
      <dgm:spPr/>
      <dgm:t>
        <a:bodyPr/>
        <a:lstStyle/>
        <a:p>
          <a:endParaRPr lang="zh-CN" altLang="en-US"/>
        </a:p>
      </dgm:t>
    </dgm:pt>
    <dgm:pt modelId="{F714B20C-A5AC-4066-88DD-D458023E34A6}" type="pres">
      <dgm:prSet presAssocID="{D61CC0ED-332F-49BC-9062-B4E76DCEBBE4}" presName="connectorText" presStyleLbl="sibTrans2D1" presStyleIdx="2" presStyleCnt="9"/>
      <dgm:spPr/>
      <dgm:t>
        <a:bodyPr/>
        <a:lstStyle/>
        <a:p>
          <a:endParaRPr lang="zh-CN" altLang="en-US"/>
        </a:p>
      </dgm:t>
    </dgm:pt>
    <dgm:pt modelId="{1751DAE4-F674-4B27-A5A6-3A1CEE4A7BE4}" type="pres">
      <dgm:prSet presAssocID="{BEFFCFDE-5BE0-4C26-B5CB-44FB8218F58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398D4-FBF8-475A-BA07-C928025DB5A5}" type="pres">
      <dgm:prSet presAssocID="{E1156584-CCB1-42BF-94D5-0BB2DAFFF31E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E8E30E1F-B3AC-465B-B239-AF88B89527BB}" type="pres">
      <dgm:prSet presAssocID="{E1156584-CCB1-42BF-94D5-0BB2DAFFF31E}" presName="connectorText" presStyleLbl="sibTrans2D1" presStyleIdx="3" presStyleCnt="9"/>
      <dgm:spPr/>
      <dgm:t>
        <a:bodyPr/>
        <a:lstStyle/>
        <a:p>
          <a:endParaRPr lang="zh-CN" altLang="en-US"/>
        </a:p>
      </dgm:t>
    </dgm:pt>
    <dgm:pt modelId="{CBA135FD-7AC4-499B-9B31-F4A03B166ECE}" type="pres">
      <dgm:prSet presAssocID="{DDCF8A26-F933-4C4E-99D4-B4F30B0EC4E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0D602-1F3F-4670-A2D9-E000D6A51BE5}" type="pres">
      <dgm:prSet presAssocID="{ECB8F09A-202C-42F8-8A55-6EF39630D716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64918E4C-4512-471B-A21F-E56DEA8E4771}" type="pres">
      <dgm:prSet presAssocID="{ECB8F09A-202C-42F8-8A55-6EF39630D716}" presName="connectorText" presStyleLbl="sibTrans2D1" presStyleIdx="4" presStyleCnt="9"/>
      <dgm:spPr/>
      <dgm:t>
        <a:bodyPr/>
        <a:lstStyle/>
        <a:p>
          <a:endParaRPr lang="zh-CN" altLang="en-US"/>
        </a:p>
      </dgm:t>
    </dgm:pt>
    <dgm:pt modelId="{17A87036-DB51-4C99-84CF-24662A27C310}" type="pres">
      <dgm:prSet presAssocID="{705A980C-1F87-41E1-BC59-C2F9DE7ED999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E1C2D-E203-457C-9E18-1F054356702F}" type="pres">
      <dgm:prSet presAssocID="{2D37555C-4939-4DAD-9961-29E10E11DCE9}" presName="sibTrans" presStyleLbl="sibTrans2D1" presStyleIdx="5" presStyleCnt="9"/>
      <dgm:spPr/>
      <dgm:t>
        <a:bodyPr/>
        <a:lstStyle/>
        <a:p>
          <a:endParaRPr lang="zh-CN" altLang="en-US"/>
        </a:p>
      </dgm:t>
    </dgm:pt>
    <dgm:pt modelId="{9DCE73D2-A2E9-4266-A1A8-0873D1EA35BE}" type="pres">
      <dgm:prSet presAssocID="{2D37555C-4939-4DAD-9961-29E10E11DCE9}" presName="connectorText" presStyleLbl="sibTrans2D1" presStyleIdx="5" presStyleCnt="9"/>
      <dgm:spPr/>
      <dgm:t>
        <a:bodyPr/>
        <a:lstStyle/>
        <a:p>
          <a:endParaRPr lang="zh-CN" altLang="en-US"/>
        </a:p>
      </dgm:t>
    </dgm:pt>
    <dgm:pt modelId="{32E28224-20B4-4DB1-AC8F-C63F906257C4}" type="pres">
      <dgm:prSet presAssocID="{336CF9F1-0E95-4B9B-907E-21269E8D39D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3E8675-FDA0-49AB-B180-B9E41C4227D3}" type="pres">
      <dgm:prSet presAssocID="{5B7A783C-3629-4728-BAE5-CEBDD2D4F562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C001E77D-906E-4547-BB09-044D7AC347E7}" type="pres">
      <dgm:prSet presAssocID="{5B7A783C-3629-4728-BAE5-CEBDD2D4F562}" presName="connectorText" presStyleLbl="sibTrans2D1" presStyleIdx="6" presStyleCnt="9"/>
      <dgm:spPr/>
      <dgm:t>
        <a:bodyPr/>
        <a:lstStyle/>
        <a:p>
          <a:endParaRPr lang="zh-CN" altLang="en-US"/>
        </a:p>
      </dgm:t>
    </dgm:pt>
    <dgm:pt modelId="{D5B8D300-4716-4AF8-BDF6-5EA98E4601C7}" type="pres">
      <dgm:prSet presAssocID="{BF0CEE44-9C6D-43B9-B573-EE2BD69513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28089-5FEF-4395-9ABB-C22BEA930EE1}" type="pres">
      <dgm:prSet presAssocID="{06429D64-35B2-4115-9570-1D07E34E5B14}" presName="sibTrans" presStyleLbl="sibTrans2D1" presStyleIdx="7" presStyleCnt="9"/>
      <dgm:spPr/>
      <dgm:t>
        <a:bodyPr/>
        <a:lstStyle/>
        <a:p>
          <a:endParaRPr lang="zh-CN" altLang="en-US"/>
        </a:p>
      </dgm:t>
    </dgm:pt>
    <dgm:pt modelId="{624950E1-49C4-4318-A5DD-1B3155B7DD77}" type="pres">
      <dgm:prSet presAssocID="{06429D64-35B2-4115-9570-1D07E34E5B14}" presName="connectorText" presStyleLbl="sibTrans2D1" presStyleIdx="7" presStyleCnt="9"/>
      <dgm:spPr/>
      <dgm:t>
        <a:bodyPr/>
        <a:lstStyle/>
        <a:p>
          <a:endParaRPr lang="zh-CN" altLang="en-US"/>
        </a:p>
      </dgm:t>
    </dgm:pt>
    <dgm:pt modelId="{E33970D2-D73D-4037-B29C-FAD1382830DB}" type="pres">
      <dgm:prSet presAssocID="{6FA9DDC0-E268-4A0D-B22E-F5B2B1A2D61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12D2B-943C-47C6-BAA5-DE052615C6C4}" type="pres">
      <dgm:prSet presAssocID="{6B2DB482-5101-49A4-94D8-63EE4BFE2E58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5CA5DE06-D740-4C28-979C-A88F2896693C}" type="pres">
      <dgm:prSet presAssocID="{6B2DB482-5101-49A4-94D8-63EE4BFE2E58}" presName="connectorText" presStyleLbl="sibTrans2D1" presStyleIdx="8" presStyleCnt="9"/>
      <dgm:spPr/>
      <dgm:t>
        <a:bodyPr/>
        <a:lstStyle/>
        <a:p>
          <a:endParaRPr lang="zh-CN" altLang="en-US"/>
        </a:p>
      </dgm:t>
    </dgm:pt>
    <dgm:pt modelId="{422E7387-C622-448F-B9C7-7F8C8E207C42}" type="pres">
      <dgm:prSet presAssocID="{97F3157C-5DCA-4006-A8F3-AE4C60D12EC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4FE936-55A5-4EC6-AC21-416A1AC9AEFF}" type="presOf" srcId="{D61CC0ED-332F-49BC-9062-B4E76DCEBBE4}" destId="{C7F0C1F7-13A1-4B07-8C7E-D55A81C74391}" srcOrd="0" destOrd="0" presId="urn:microsoft.com/office/officeart/2005/8/layout/process5"/>
    <dgm:cxn modelId="{B0ADE5B6-962B-4206-96AE-6B99BCAF8371}" type="presOf" srcId="{73CBE9B9-09AC-42D5-BAD4-CD94FF5DE0A2}" destId="{3692C824-18D1-4C65-AD47-EC9F0F19B444}" srcOrd="0" destOrd="0" presId="urn:microsoft.com/office/officeart/2005/8/layout/process5"/>
    <dgm:cxn modelId="{4ADD09B5-9A80-4189-B8B4-26DF5B3EDEDD}" type="presOf" srcId="{0F66860C-793C-4E90-BCD0-5CDD7CFC281E}" destId="{0546CA0A-5156-4E01-BFD7-B7A2F97542EF}" srcOrd="0" destOrd="0" presId="urn:microsoft.com/office/officeart/2005/8/layout/process5"/>
    <dgm:cxn modelId="{34E2734D-BBC5-4E80-9775-5F26C7D7C264}" type="presOf" srcId="{7C0264BC-A7C9-4F9B-BF56-9FAF3C8EFAB5}" destId="{BE3C37D5-15B8-4511-BA73-DF2E92EE0524}" srcOrd="0" destOrd="0" presId="urn:microsoft.com/office/officeart/2005/8/layout/process5"/>
    <dgm:cxn modelId="{287525F1-CA70-41DB-A86E-38C4A2429B17}" srcId="{73CBE9B9-09AC-42D5-BAD4-CD94FF5DE0A2}" destId="{BEFFCFDE-5BE0-4C26-B5CB-44FB8218F58F}" srcOrd="3" destOrd="0" parTransId="{B0ABF083-7A00-4E0D-94D0-072FCAE11E50}" sibTransId="{E1156584-CCB1-42BF-94D5-0BB2DAFFF31E}"/>
    <dgm:cxn modelId="{9C2ECF24-BD42-444A-A346-70CBB6F4F2A7}" type="presOf" srcId="{06429D64-35B2-4115-9570-1D07E34E5B14}" destId="{624950E1-49C4-4318-A5DD-1B3155B7DD77}" srcOrd="1" destOrd="0" presId="urn:microsoft.com/office/officeart/2005/8/layout/process5"/>
    <dgm:cxn modelId="{50C6BCE9-3D32-415B-9F5C-C23A37EC3147}" type="presOf" srcId="{BEFFCFDE-5BE0-4C26-B5CB-44FB8218F58F}" destId="{1751DAE4-F674-4B27-A5A6-3A1CEE4A7BE4}" srcOrd="0" destOrd="0" presId="urn:microsoft.com/office/officeart/2005/8/layout/process5"/>
    <dgm:cxn modelId="{270A5D4A-68CC-4B65-960E-850F8BA20120}" type="presOf" srcId="{6B2DB482-5101-49A4-94D8-63EE4BFE2E58}" destId="{5CA5DE06-D740-4C28-979C-A88F2896693C}" srcOrd="1" destOrd="0" presId="urn:microsoft.com/office/officeart/2005/8/layout/process5"/>
    <dgm:cxn modelId="{FDD409A6-8E40-42E7-BA57-800347539DA4}" type="presOf" srcId="{5B7A783C-3629-4728-BAE5-CEBDD2D4F562}" destId="{813E8675-FDA0-49AB-B180-B9E41C4227D3}" srcOrd="0" destOrd="0" presId="urn:microsoft.com/office/officeart/2005/8/layout/process5"/>
    <dgm:cxn modelId="{E115FA8F-9EDA-4FFE-9D1B-51188ED82915}" srcId="{73CBE9B9-09AC-42D5-BAD4-CD94FF5DE0A2}" destId="{DB93CC2D-2656-4BC8-876A-0ABDBF8C3188}" srcOrd="2" destOrd="0" parTransId="{D493A417-E200-49E6-9B63-5CC1ABF2B878}" sibTransId="{D61CC0ED-332F-49BC-9062-B4E76DCEBBE4}"/>
    <dgm:cxn modelId="{890E4B44-9D8D-4ABC-B8AB-F1DAD289E200}" type="presOf" srcId="{06429D64-35B2-4115-9570-1D07E34E5B14}" destId="{A4C28089-5FEF-4395-9ABB-C22BEA930EE1}" srcOrd="0" destOrd="0" presId="urn:microsoft.com/office/officeart/2005/8/layout/process5"/>
    <dgm:cxn modelId="{491672C2-F9E7-490E-AE43-1066A408E0F9}" type="presOf" srcId="{2D37555C-4939-4DAD-9961-29E10E11DCE9}" destId="{653E1C2D-E203-457C-9E18-1F054356702F}" srcOrd="0" destOrd="0" presId="urn:microsoft.com/office/officeart/2005/8/layout/process5"/>
    <dgm:cxn modelId="{A076BC29-9BDE-41C1-BE57-FF38905F4CCB}" type="presOf" srcId="{ECB8F09A-202C-42F8-8A55-6EF39630D716}" destId="{64918E4C-4512-471B-A21F-E56DEA8E4771}" srcOrd="1" destOrd="0" presId="urn:microsoft.com/office/officeart/2005/8/layout/process5"/>
    <dgm:cxn modelId="{C897348D-07E8-4E50-A0B0-11CB0B8882A8}" srcId="{73CBE9B9-09AC-42D5-BAD4-CD94FF5DE0A2}" destId="{6FA9DDC0-E268-4A0D-B22E-F5B2B1A2D611}" srcOrd="8" destOrd="0" parTransId="{6507A18A-BCF4-4417-A4EE-6907E76F35FD}" sibTransId="{6B2DB482-5101-49A4-94D8-63EE4BFE2E58}"/>
    <dgm:cxn modelId="{559F6D27-0541-4487-AE53-DC70A08FE80C}" srcId="{73CBE9B9-09AC-42D5-BAD4-CD94FF5DE0A2}" destId="{97F3157C-5DCA-4006-A8F3-AE4C60D12ECF}" srcOrd="9" destOrd="0" parTransId="{70779872-8730-4DE6-941A-E0F4E82E2B3F}" sibTransId="{AA6AE277-790A-4AAD-BECC-7350B2C486BF}"/>
    <dgm:cxn modelId="{BCE6F362-DFDE-4B49-98DF-91EEFBC8041B}" srcId="{73CBE9B9-09AC-42D5-BAD4-CD94FF5DE0A2}" destId="{6D564836-1FDA-4E7A-9C6F-CC47FD0B809B}" srcOrd="1" destOrd="0" parTransId="{AE2EFDF9-DB91-4B87-8C45-6B591F256459}" sibTransId="{81D76547-10B8-4F1A-A3F2-A310BAF6CF05}"/>
    <dgm:cxn modelId="{6376A3FC-F836-49E8-82DD-021364647674}" type="presOf" srcId="{705A980C-1F87-41E1-BC59-C2F9DE7ED999}" destId="{17A87036-DB51-4C99-84CF-24662A27C310}" srcOrd="0" destOrd="0" presId="urn:microsoft.com/office/officeart/2005/8/layout/process5"/>
    <dgm:cxn modelId="{7A454D32-202E-4B65-9894-106162F7B11D}" type="presOf" srcId="{D61CC0ED-332F-49BC-9062-B4E76DCEBBE4}" destId="{F714B20C-A5AC-4066-88DD-D458023E34A6}" srcOrd="1" destOrd="0" presId="urn:microsoft.com/office/officeart/2005/8/layout/process5"/>
    <dgm:cxn modelId="{29DAED40-6A3E-41FC-BC4B-B90D2234B34B}" type="presOf" srcId="{2D37555C-4939-4DAD-9961-29E10E11DCE9}" destId="{9DCE73D2-A2E9-4266-A1A8-0873D1EA35BE}" srcOrd="1" destOrd="0" presId="urn:microsoft.com/office/officeart/2005/8/layout/process5"/>
    <dgm:cxn modelId="{91E796B5-65AC-45A2-8F80-49161F3E91F2}" type="presOf" srcId="{336CF9F1-0E95-4B9B-907E-21269E8D39D0}" destId="{32E28224-20B4-4DB1-AC8F-C63F906257C4}" srcOrd="0" destOrd="0" presId="urn:microsoft.com/office/officeart/2005/8/layout/process5"/>
    <dgm:cxn modelId="{40979D81-7443-43AA-B011-B99EB32B5C8D}" type="presOf" srcId="{E1156584-CCB1-42BF-94D5-0BB2DAFFF31E}" destId="{E8E30E1F-B3AC-465B-B239-AF88B89527BB}" srcOrd="1" destOrd="0" presId="urn:microsoft.com/office/officeart/2005/8/layout/process5"/>
    <dgm:cxn modelId="{126F8DC7-6583-4F2E-8851-CF964E5AC17E}" type="presOf" srcId="{81D76547-10B8-4F1A-A3F2-A310BAF6CF05}" destId="{CAA0437C-9438-4989-851F-68421A54AAF7}" srcOrd="1" destOrd="0" presId="urn:microsoft.com/office/officeart/2005/8/layout/process5"/>
    <dgm:cxn modelId="{E0E5449D-9057-4CD7-805B-3335364F6D17}" type="presOf" srcId="{DDCF8A26-F933-4C4E-99D4-B4F30B0EC4E2}" destId="{CBA135FD-7AC4-499B-9B31-F4A03B166ECE}" srcOrd="0" destOrd="0" presId="urn:microsoft.com/office/officeart/2005/8/layout/process5"/>
    <dgm:cxn modelId="{9D4AA236-A90B-4AA7-8639-CF7575B54EE9}" type="presOf" srcId="{6B2DB482-5101-49A4-94D8-63EE4BFE2E58}" destId="{A2412D2B-943C-47C6-BAA5-DE052615C6C4}" srcOrd="0" destOrd="0" presId="urn:microsoft.com/office/officeart/2005/8/layout/process5"/>
    <dgm:cxn modelId="{E13E0D5C-F27C-4793-972B-756A0A9113CA}" type="presOf" srcId="{0F66860C-793C-4E90-BCD0-5CDD7CFC281E}" destId="{D80D3489-4D37-4E62-A754-164019EC7918}" srcOrd="1" destOrd="0" presId="urn:microsoft.com/office/officeart/2005/8/layout/process5"/>
    <dgm:cxn modelId="{3C26CD6F-3FCF-4DCA-B24A-29D2FF0F7E8C}" type="presOf" srcId="{81D76547-10B8-4F1A-A3F2-A310BAF6CF05}" destId="{8364447B-68FE-413F-8E56-A14841C23CC5}" srcOrd="0" destOrd="0" presId="urn:microsoft.com/office/officeart/2005/8/layout/process5"/>
    <dgm:cxn modelId="{341E972D-0F3B-4588-8173-7EECEBC42E53}" type="presOf" srcId="{BF0CEE44-9C6D-43B9-B573-EE2BD69513A8}" destId="{D5B8D300-4716-4AF8-BDF6-5EA98E4601C7}" srcOrd="0" destOrd="0" presId="urn:microsoft.com/office/officeart/2005/8/layout/process5"/>
    <dgm:cxn modelId="{9BEB46F0-AC3B-451A-8D09-E45D9C0DE8BE}" type="presOf" srcId="{6FA9DDC0-E268-4A0D-B22E-F5B2B1A2D611}" destId="{E33970D2-D73D-4037-B29C-FAD1382830DB}" srcOrd="0" destOrd="0" presId="urn:microsoft.com/office/officeart/2005/8/layout/process5"/>
    <dgm:cxn modelId="{317E5FD5-9728-469D-B151-93766DA37A6E}" type="presOf" srcId="{DB93CC2D-2656-4BC8-876A-0ABDBF8C3188}" destId="{7B13C25C-3142-4C67-A0D0-0A6F34989133}" srcOrd="0" destOrd="0" presId="urn:microsoft.com/office/officeart/2005/8/layout/process5"/>
    <dgm:cxn modelId="{E9CE9A20-C43C-4D61-A90F-49D01C891B9B}" srcId="{73CBE9B9-09AC-42D5-BAD4-CD94FF5DE0A2}" destId="{7C0264BC-A7C9-4F9B-BF56-9FAF3C8EFAB5}" srcOrd="0" destOrd="0" parTransId="{383737B2-B667-4B65-ADDE-D42E9095196D}" sibTransId="{0F66860C-793C-4E90-BCD0-5CDD7CFC281E}"/>
    <dgm:cxn modelId="{9E44733E-CC2A-4E88-9C1D-30176A9907F2}" srcId="{73CBE9B9-09AC-42D5-BAD4-CD94FF5DE0A2}" destId="{DDCF8A26-F933-4C4E-99D4-B4F30B0EC4E2}" srcOrd="4" destOrd="0" parTransId="{1E0FA5A4-C5D0-43EF-B5E9-DDBCD15A91B8}" sibTransId="{ECB8F09A-202C-42F8-8A55-6EF39630D716}"/>
    <dgm:cxn modelId="{CB099316-E864-4AF1-98E0-7F6C1CC2FC15}" type="presOf" srcId="{97F3157C-5DCA-4006-A8F3-AE4C60D12ECF}" destId="{422E7387-C622-448F-B9C7-7F8C8E207C42}" srcOrd="0" destOrd="0" presId="urn:microsoft.com/office/officeart/2005/8/layout/process5"/>
    <dgm:cxn modelId="{07F65AD7-4600-43C3-BE8B-6832AA18CAAA}" srcId="{73CBE9B9-09AC-42D5-BAD4-CD94FF5DE0A2}" destId="{705A980C-1F87-41E1-BC59-C2F9DE7ED999}" srcOrd="5" destOrd="0" parTransId="{7EA32FC2-81D4-49D9-AC6B-C5FCAD412106}" sibTransId="{2D37555C-4939-4DAD-9961-29E10E11DCE9}"/>
    <dgm:cxn modelId="{1B18EF18-9677-4EC8-A759-574BED54B8A1}" type="presOf" srcId="{5B7A783C-3629-4728-BAE5-CEBDD2D4F562}" destId="{C001E77D-906E-4547-BB09-044D7AC347E7}" srcOrd="1" destOrd="0" presId="urn:microsoft.com/office/officeart/2005/8/layout/process5"/>
    <dgm:cxn modelId="{F9EE4FBD-FE94-497A-84DB-2A0E8221ACDF}" type="presOf" srcId="{E1156584-CCB1-42BF-94D5-0BB2DAFFF31E}" destId="{606398D4-FBF8-475A-BA07-C928025DB5A5}" srcOrd="0" destOrd="0" presId="urn:microsoft.com/office/officeart/2005/8/layout/process5"/>
    <dgm:cxn modelId="{AC828550-90D0-4664-AD89-656B3B65B965}" srcId="{73CBE9B9-09AC-42D5-BAD4-CD94FF5DE0A2}" destId="{BF0CEE44-9C6D-43B9-B573-EE2BD69513A8}" srcOrd="7" destOrd="0" parTransId="{40FD6EE9-B75D-44DA-82EE-6EC7B3703C18}" sibTransId="{06429D64-35B2-4115-9570-1D07E34E5B14}"/>
    <dgm:cxn modelId="{9C8B23A0-BD29-4832-8502-F5E90E6DCB12}" type="presOf" srcId="{6D564836-1FDA-4E7A-9C6F-CC47FD0B809B}" destId="{7D4ECA66-B65C-4D95-AC1E-3A586AA4B977}" srcOrd="0" destOrd="0" presId="urn:microsoft.com/office/officeart/2005/8/layout/process5"/>
    <dgm:cxn modelId="{74A0710F-1FF3-48CC-8AC5-659E152E3E1F}" srcId="{73CBE9B9-09AC-42D5-BAD4-CD94FF5DE0A2}" destId="{336CF9F1-0E95-4B9B-907E-21269E8D39D0}" srcOrd="6" destOrd="0" parTransId="{9C60868A-C4FE-47C0-B182-F27B24F56994}" sibTransId="{5B7A783C-3629-4728-BAE5-CEBDD2D4F562}"/>
    <dgm:cxn modelId="{C5656AF1-C541-4179-9980-F275B6200945}" type="presOf" srcId="{ECB8F09A-202C-42F8-8A55-6EF39630D716}" destId="{F230D602-1F3F-4670-A2D9-E000D6A51BE5}" srcOrd="0" destOrd="0" presId="urn:microsoft.com/office/officeart/2005/8/layout/process5"/>
    <dgm:cxn modelId="{175C5281-CE10-440B-AC13-F9984DBAA83F}" type="presParOf" srcId="{3692C824-18D1-4C65-AD47-EC9F0F19B444}" destId="{BE3C37D5-15B8-4511-BA73-DF2E92EE0524}" srcOrd="0" destOrd="0" presId="urn:microsoft.com/office/officeart/2005/8/layout/process5"/>
    <dgm:cxn modelId="{C2D41204-6C4F-45F1-88D7-ADB8E67EB311}" type="presParOf" srcId="{3692C824-18D1-4C65-AD47-EC9F0F19B444}" destId="{0546CA0A-5156-4E01-BFD7-B7A2F97542EF}" srcOrd="1" destOrd="0" presId="urn:microsoft.com/office/officeart/2005/8/layout/process5"/>
    <dgm:cxn modelId="{5DE73C0B-0CC9-455A-9770-2DFE3916D009}" type="presParOf" srcId="{0546CA0A-5156-4E01-BFD7-B7A2F97542EF}" destId="{D80D3489-4D37-4E62-A754-164019EC7918}" srcOrd="0" destOrd="0" presId="urn:microsoft.com/office/officeart/2005/8/layout/process5"/>
    <dgm:cxn modelId="{89E3912E-EA50-4C33-ADF1-2C1145E5C771}" type="presParOf" srcId="{3692C824-18D1-4C65-AD47-EC9F0F19B444}" destId="{7D4ECA66-B65C-4D95-AC1E-3A586AA4B977}" srcOrd="2" destOrd="0" presId="urn:microsoft.com/office/officeart/2005/8/layout/process5"/>
    <dgm:cxn modelId="{5660F6B2-6DD3-4332-926E-1656B3B80F3A}" type="presParOf" srcId="{3692C824-18D1-4C65-AD47-EC9F0F19B444}" destId="{8364447B-68FE-413F-8E56-A14841C23CC5}" srcOrd="3" destOrd="0" presId="urn:microsoft.com/office/officeart/2005/8/layout/process5"/>
    <dgm:cxn modelId="{AF14B1D0-A59B-4767-A192-8583A134B4A8}" type="presParOf" srcId="{8364447B-68FE-413F-8E56-A14841C23CC5}" destId="{CAA0437C-9438-4989-851F-68421A54AAF7}" srcOrd="0" destOrd="0" presId="urn:microsoft.com/office/officeart/2005/8/layout/process5"/>
    <dgm:cxn modelId="{2DB8DD77-A9A8-4D51-B583-AD4C262DE680}" type="presParOf" srcId="{3692C824-18D1-4C65-AD47-EC9F0F19B444}" destId="{7B13C25C-3142-4C67-A0D0-0A6F34989133}" srcOrd="4" destOrd="0" presId="urn:microsoft.com/office/officeart/2005/8/layout/process5"/>
    <dgm:cxn modelId="{7D4DC71B-9B94-4366-A940-B75A44687519}" type="presParOf" srcId="{3692C824-18D1-4C65-AD47-EC9F0F19B444}" destId="{C7F0C1F7-13A1-4B07-8C7E-D55A81C74391}" srcOrd="5" destOrd="0" presId="urn:microsoft.com/office/officeart/2005/8/layout/process5"/>
    <dgm:cxn modelId="{6823BA2C-5895-454F-A05D-1AF95B23F6CC}" type="presParOf" srcId="{C7F0C1F7-13A1-4B07-8C7E-D55A81C74391}" destId="{F714B20C-A5AC-4066-88DD-D458023E34A6}" srcOrd="0" destOrd="0" presId="urn:microsoft.com/office/officeart/2005/8/layout/process5"/>
    <dgm:cxn modelId="{8B75F900-A6A7-4566-A546-9811E7661872}" type="presParOf" srcId="{3692C824-18D1-4C65-AD47-EC9F0F19B444}" destId="{1751DAE4-F674-4B27-A5A6-3A1CEE4A7BE4}" srcOrd="6" destOrd="0" presId="urn:microsoft.com/office/officeart/2005/8/layout/process5"/>
    <dgm:cxn modelId="{3AF7B350-2A5C-4B8E-AEFE-C6C2A1C816DA}" type="presParOf" srcId="{3692C824-18D1-4C65-AD47-EC9F0F19B444}" destId="{606398D4-FBF8-475A-BA07-C928025DB5A5}" srcOrd="7" destOrd="0" presId="urn:microsoft.com/office/officeart/2005/8/layout/process5"/>
    <dgm:cxn modelId="{4D1D0721-A960-4962-8153-71356D3457E7}" type="presParOf" srcId="{606398D4-FBF8-475A-BA07-C928025DB5A5}" destId="{E8E30E1F-B3AC-465B-B239-AF88B89527BB}" srcOrd="0" destOrd="0" presId="urn:microsoft.com/office/officeart/2005/8/layout/process5"/>
    <dgm:cxn modelId="{8670F34E-5BE7-49A7-BAFA-38F7E53AF972}" type="presParOf" srcId="{3692C824-18D1-4C65-AD47-EC9F0F19B444}" destId="{CBA135FD-7AC4-499B-9B31-F4A03B166ECE}" srcOrd="8" destOrd="0" presId="urn:microsoft.com/office/officeart/2005/8/layout/process5"/>
    <dgm:cxn modelId="{75A930D6-5B37-4B03-89CB-FBEED2D3101D}" type="presParOf" srcId="{3692C824-18D1-4C65-AD47-EC9F0F19B444}" destId="{F230D602-1F3F-4670-A2D9-E000D6A51BE5}" srcOrd="9" destOrd="0" presId="urn:microsoft.com/office/officeart/2005/8/layout/process5"/>
    <dgm:cxn modelId="{43B6B53B-9BFA-4CA6-8B5D-05DF440F93FA}" type="presParOf" srcId="{F230D602-1F3F-4670-A2D9-E000D6A51BE5}" destId="{64918E4C-4512-471B-A21F-E56DEA8E4771}" srcOrd="0" destOrd="0" presId="urn:microsoft.com/office/officeart/2005/8/layout/process5"/>
    <dgm:cxn modelId="{8B88E328-834C-404B-9D4E-A322D3C67472}" type="presParOf" srcId="{3692C824-18D1-4C65-AD47-EC9F0F19B444}" destId="{17A87036-DB51-4C99-84CF-24662A27C310}" srcOrd="10" destOrd="0" presId="urn:microsoft.com/office/officeart/2005/8/layout/process5"/>
    <dgm:cxn modelId="{37B62DB3-9FEF-46DB-858D-B549C58BA778}" type="presParOf" srcId="{3692C824-18D1-4C65-AD47-EC9F0F19B444}" destId="{653E1C2D-E203-457C-9E18-1F054356702F}" srcOrd="11" destOrd="0" presId="urn:microsoft.com/office/officeart/2005/8/layout/process5"/>
    <dgm:cxn modelId="{CC9BC9E3-0ED1-49D9-BDBF-42BF689027D7}" type="presParOf" srcId="{653E1C2D-E203-457C-9E18-1F054356702F}" destId="{9DCE73D2-A2E9-4266-A1A8-0873D1EA35BE}" srcOrd="0" destOrd="0" presId="urn:microsoft.com/office/officeart/2005/8/layout/process5"/>
    <dgm:cxn modelId="{174DEDDE-AD05-4B0B-92E7-8A4B1570A66B}" type="presParOf" srcId="{3692C824-18D1-4C65-AD47-EC9F0F19B444}" destId="{32E28224-20B4-4DB1-AC8F-C63F906257C4}" srcOrd="12" destOrd="0" presId="urn:microsoft.com/office/officeart/2005/8/layout/process5"/>
    <dgm:cxn modelId="{A89DA3A3-B6B7-4BAE-B32C-57CB365B972A}" type="presParOf" srcId="{3692C824-18D1-4C65-AD47-EC9F0F19B444}" destId="{813E8675-FDA0-49AB-B180-B9E41C4227D3}" srcOrd="13" destOrd="0" presId="urn:microsoft.com/office/officeart/2005/8/layout/process5"/>
    <dgm:cxn modelId="{5D169A96-7121-4370-B655-705BCF9CD317}" type="presParOf" srcId="{813E8675-FDA0-49AB-B180-B9E41C4227D3}" destId="{C001E77D-906E-4547-BB09-044D7AC347E7}" srcOrd="0" destOrd="0" presId="urn:microsoft.com/office/officeart/2005/8/layout/process5"/>
    <dgm:cxn modelId="{14F57164-1095-4CA2-95B7-C2B3C384F31A}" type="presParOf" srcId="{3692C824-18D1-4C65-AD47-EC9F0F19B444}" destId="{D5B8D300-4716-4AF8-BDF6-5EA98E4601C7}" srcOrd="14" destOrd="0" presId="urn:microsoft.com/office/officeart/2005/8/layout/process5"/>
    <dgm:cxn modelId="{399000BF-7A89-4DC3-BF9C-26E26F292316}" type="presParOf" srcId="{3692C824-18D1-4C65-AD47-EC9F0F19B444}" destId="{A4C28089-5FEF-4395-9ABB-C22BEA930EE1}" srcOrd="15" destOrd="0" presId="urn:microsoft.com/office/officeart/2005/8/layout/process5"/>
    <dgm:cxn modelId="{92737832-0367-4A8B-8BC0-4D1D957B6E17}" type="presParOf" srcId="{A4C28089-5FEF-4395-9ABB-C22BEA930EE1}" destId="{624950E1-49C4-4318-A5DD-1B3155B7DD77}" srcOrd="0" destOrd="0" presId="urn:microsoft.com/office/officeart/2005/8/layout/process5"/>
    <dgm:cxn modelId="{E83B213B-4C31-4A84-AC54-16133CE1BEC1}" type="presParOf" srcId="{3692C824-18D1-4C65-AD47-EC9F0F19B444}" destId="{E33970D2-D73D-4037-B29C-FAD1382830DB}" srcOrd="16" destOrd="0" presId="urn:microsoft.com/office/officeart/2005/8/layout/process5"/>
    <dgm:cxn modelId="{1273DC12-E1BC-4734-BB06-F9210DF0EBB5}" type="presParOf" srcId="{3692C824-18D1-4C65-AD47-EC9F0F19B444}" destId="{A2412D2B-943C-47C6-BAA5-DE052615C6C4}" srcOrd="17" destOrd="0" presId="urn:microsoft.com/office/officeart/2005/8/layout/process5"/>
    <dgm:cxn modelId="{EE75F77A-3C19-4C9B-8A67-647158F2AE24}" type="presParOf" srcId="{A2412D2B-943C-47C6-BAA5-DE052615C6C4}" destId="{5CA5DE06-D740-4C28-979C-A88F2896693C}" srcOrd="0" destOrd="0" presId="urn:microsoft.com/office/officeart/2005/8/layout/process5"/>
    <dgm:cxn modelId="{274EDF4C-A147-4B98-B3CA-2B9CAFA7D737}" type="presParOf" srcId="{3692C824-18D1-4C65-AD47-EC9F0F19B444}" destId="{422E7387-C622-448F-B9C7-7F8C8E207C42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75508-0B0B-4BFC-9675-658DE9887FC1}">
      <dsp:nvSpPr>
        <dsp:cNvPr id="0" name=""/>
        <dsp:cNvSpPr/>
      </dsp:nvSpPr>
      <dsp:spPr>
        <a:xfrm>
          <a:off x="1313828" y="260706"/>
          <a:ext cx="3244345" cy="324434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EMM3.5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（云环境）</a:t>
          </a:r>
          <a:endParaRPr lang="zh-CN" altLang="en-US" sz="2000" kern="1200" dirty="0"/>
        </a:p>
      </dsp:txBody>
      <dsp:txXfrm>
        <a:off x="3077748" y="859365"/>
        <a:ext cx="1100760" cy="1081448"/>
      </dsp:txXfrm>
    </dsp:sp>
    <dsp:sp modelId="{33405FA6-2292-4A56-8800-3B3C0077288A}">
      <dsp:nvSpPr>
        <dsp:cNvPr id="0" name=""/>
        <dsp:cNvSpPr/>
      </dsp:nvSpPr>
      <dsp:spPr>
        <a:xfrm>
          <a:off x="1146590" y="357264"/>
          <a:ext cx="3244345" cy="324434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MA3.5</a:t>
          </a:r>
          <a:endParaRPr lang="zh-CN" altLang="en-US" sz="2700" kern="1200" dirty="0"/>
        </a:p>
      </dsp:txBody>
      <dsp:txXfrm>
        <a:off x="2034923" y="2404291"/>
        <a:ext cx="1467680" cy="1004202"/>
      </dsp:txXfrm>
    </dsp:sp>
    <dsp:sp modelId="{27365702-3416-457A-8EDF-2341F4E7D2E2}">
      <dsp:nvSpPr>
        <dsp:cNvPr id="0" name=""/>
        <dsp:cNvSpPr/>
      </dsp:nvSpPr>
      <dsp:spPr>
        <a:xfrm>
          <a:off x="1146590" y="357264"/>
          <a:ext cx="3244345" cy="324434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开发工具</a:t>
          </a:r>
          <a:r>
            <a:rPr lang="en-US" altLang="zh-CN" sz="2700" kern="1200" dirty="0" smtClean="0"/>
            <a:t>3.5</a:t>
          </a:r>
        </a:p>
      </dsp:txBody>
      <dsp:txXfrm>
        <a:off x="1494199" y="994546"/>
        <a:ext cx="1100760" cy="1081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A4F41-3811-484D-89E9-2B4D17A0A068}">
      <dsp:nvSpPr>
        <dsp:cNvPr id="0" name=""/>
        <dsp:cNvSpPr/>
      </dsp:nvSpPr>
      <dsp:spPr>
        <a:xfrm>
          <a:off x="4323" y="1748191"/>
          <a:ext cx="1340161" cy="954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开发者账号登录</a:t>
          </a:r>
          <a:endParaRPr lang="zh-CN" altLang="en-US" sz="1800" kern="1200" dirty="0"/>
        </a:p>
      </dsp:txBody>
      <dsp:txXfrm>
        <a:off x="32290" y="1776158"/>
        <a:ext cx="1284227" cy="898931"/>
      </dsp:txXfrm>
    </dsp:sp>
    <dsp:sp modelId="{57943E8F-7BAB-466C-AA1A-31D59ACBBB8E}">
      <dsp:nvSpPr>
        <dsp:cNvPr id="0" name=""/>
        <dsp:cNvSpPr/>
      </dsp:nvSpPr>
      <dsp:spPr>
        <a:xfrm>
          <a:off x="1478500" y="2059444"/>
          <a:ext cx="284114" cy="332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478500" y="2125916"/>
        <a:ext cx="198880" cy="199416"/>
      </dsp:txXfrm>
    </dsp:sp>
    <dsp:sp modelId="{F4F87D41-88CC-43AF-8C6E-4AB6F681C07C}">
      <dsp:nvSpPr>
        <dsp:cNvPr id="0" name=""/>
        <dsp:cNvSpPr/>
      </dsp:nvSpPr>
      <dsp:spPr>
        <a:xfrm>
          <a:off x="1880549" y="1748191"/>
          <a:ext cx="1340161" cy="954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Build Server</a:t>
          </a:r>
          <a:r>
            <a:rPr lang="zh-CN" altLang="en-US" sz="1800" kern="1200" dirty="0" smtClean="0"/>
            <a:t>配置</a:t>
          </a:r>
          <a:endParaRPr lang="zh-CN" altLang="en-US" sz="1800" kern="1200" dirty="0"/>
        </a:p>
      </dsp:txBody>
      <dsp:txXfrm>
        <a:off x="1908516" y="1776158"/>
        <a:ext cx="1284227" cy="898931"/>
      </dsp:txXfrm>
    </dsp:sp>
    <dsp:sp modelId="{A8A54532-0732-4E1B-9106-F9701D4A7A46}">
      <dsp:nvSpPr>
        <dsp:cNvPr id="0" name=""/>
        <dsp:cNvSpPr/>
      </dsp:nvSpPr>
      <dsp:spPr>
        <a:xfrm>
          <a:off x="3354726" y="2059444"/>
          <a:ext cx="284114" cy="332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354726" y="2125916"/>
        <a:ext cx="198880" cy="199416"/>
      </dsp:txXfrm>
    </dsp:sp>
    <dsp:sp modelId="{F58F5D87-EDD1-4A62-86E7-D939DEB82D00}">
      <dsp:nvSpPr>
        <dsp:cNvPr id="0" name=""/>
        <dsp:cNvSpPr/>
      </dsp:nvSpPr>
      <dsp:spPr>
        <a:xfrm>
          <a:off x="3756775" y="1748191"/>
          <a:ext cx="1340161" cy="954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配置</a:t>
          </a:r>
          <a:r>
            <a:rPr lang="en-US" altLang="zh-CN" sz="1800" kern="1200" dirty="0" smtClean="0"/>
            <a:t>MA</a:t>
          </a:r>
          <a:r>
            <a:rPr lang="en-US" altLang="zh-CN" sz="1800" kern="1200" baseline="0" dirty="0" smtClean="0"/>
            <a:t> HOME</a:t>
          </a:r>
          <a:endParaRPr lang="zh-CN" altLang="en-US" sz="1800" kern="1200" dirty="0"/>
        </a:p>
      </dsp:txBody>
      <dsp:txXfrm>
        <a:off x="3784742" y="1776158"/>
        <a:ext cx="1284227" cy="898931"/>
      </dsp:txXfrm>
    </dsp:sp>
    <dsp:sp modelId="{3C6F4D13-440B-4841-A64A-F2E92EFF2AF5}">
      <dsp:nvSpPr>
        <dsp:cNvPr id="0" name=""/>
        <dsp:cNvSpPr/>
      </dsp:nvSpPr>
      <dsp:spPr>
        <a:xfrm>
          <a:off x="5230952" y="2059444"/>
          <a:ext cx="284114" cy="332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30952" y="2125916"/>
        <a:ext cx="198880" cy="199416"/>
      </dsp:txXfrm>
    </dsp:sp>
    <dsp:sp modelId="{CD444914-DEF4-49DB-8FBD-80011EAF5E32}">
      <dsp:nvSpPr>
        <dsp:cNvPr id="0" name=""/>
        <dsp:cNvSpPr/>
      </dsp:nvSpPr>
      <dsp:spPr>
        <a:xfrm>
          <a:off x="5633001" y="1748191"/>
          <a:ext cx="1340161" cy="954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配置</a:t>
          </a:r>
          <a:r>
            <a:rPr lang="en-US" altLang="zh-CN" sz="1800" kern="1200" dirty="0" smtClean="0"/>
            <a:t>Tomcat home</a:t>
          </a:r>
          <a:endParaRPr lang="zh-CN" altLang="en-US" sz="1800" kern="1200" dirty="0"/>
        </a:p>
      </dsp:txBody>
      <dsp:txXfrm>
        <a:off x="5660968" y="1776158"/>
        <a:ext cx="1284227" cy="898931"/>
      </dsp:txXfrm>
    </dsp:sp>
    <dsp:sp modelId="{FC222EEC-B2CB-4FB1-B2B8-A76F04B35E8A}">
      <dsp:nvSpPr>
        <dsp:cNvPr id="0" name=""/>
        <dsp:cNvSpPr/>
      </dsp:nvSpPr>
      <dsp:spPr>
        <a:xfrm>
          <a:off x="7107178" y="2059444"/>
          <a:ext cx="284114" cy="332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107178" y="2125916"/>
        <a:ext cx="198880" cy="199416"/>
      </dsp:txXfrm>
    </dsp:sp>
    <dsp:sp modelId="{B1ADC128-E8BB-4BD6-B570-885F21E10D78}">
      <dsp:nvSpPr>
        <dsp:cNvPr id="0" name=""/>
        <dsp:cNvSpPr/>
      </dsp:nvSpPr>
      <dsp:spPr>
        <a:xfrm>
          <a:off x="7509227" y="1748191"/>
          <a:ext cx="1340161" cy="954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重启</a:t>
          </a:r>
          <a:endParaRPr lang="zh-CN" altLang="en-US" sz="1800" kern="1200" dirty="0"/>
        </a:p>
      </dsp:txBody>
      <dsp:txXfrm>
        <a:off x="7537194" y="1776158"/>
        <a:ext cx="1284227" cy="898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C37D5-15B8-4511-BA73-DF2E92EE0524}">
      <dsp:nvSpPr>
        <dsp:cNvPr id="0" name=""/>
        <dsp:cNvSpPr/>
      </dsp:nvSpPr>
      <dsp:spPr>
        <a:xfrm>
          <a:off x="705360" y="2018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jdk</a:t>
          </a:r>
          <a:r>
            <a:rPr lang="zh-CN" altLang="en-US" sz="2100" kern="1200" dirty="0" smtClean="0"/>
            <a:t>环境配置</a:t>
          </a:r>
          <a:endParaRPr lang="zh-CN" altLang="en-US" sz="2100" kern="1200" dirty="0"/>
        </a:p>
      </dsp:txBody>
      <dsp:txXfrm>
        <a:off x="731200" y="27858"/>
        <a:ext cx="1418741" cy="830573"/>
      </dsp:txXfrm>
    </dsp:sp>
    <dsp:sp modelId="{0546CA0A-5156-4E01-BFD7-B7A2F97542EF}">
      <dsp:nvSpPr>
        <dsp:cNvPr id="0" name=""/>
        <dsp:cNvSpPr/>
      </dsp:nvSpPr>
      <dsp:spPr>
        <a:xfrm>
          <a:off x="2305179" y="260813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305179" y="333746"/>
        <a:ext cx="218210" cy="218798"/>
      </dsp:txXfrm>
    </dsp:sp>
    <dsp:sp modelId="{7D4ECA66-B65C-4D95-AC1E-3A586AA4B977}">
      <dsp:nvSpPr>
        <dsp:cNvPr id="0" name=""/>
        <dsp:cNvSpPr/>
      </dsp:nvSpPr>
      <dsp:spPr>
        <a:xfrm>
          <a:off x="2763951" y="2018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250029"/>
                <a:satOff val="-1876"/>
                <a:lumOff val="-305"/>
                <a:alphaOff val="0"/>
                <a:shade val="51000"/>
                <a:satMod val="130000"/>
              </a:schemeClr>
            </a:gs>
            <a:gs pos="80000">
              <a:schemeClr val="accent3">
                <a:hueOff val="1250029"/>
                <a:satOff val="-1876"/>
                <a:lumOff val="-305"/>
                <a:alphaOff val="0"/>
                <a:shade val="93000"/>
                <a:satMod val="130000"/>
              </a:schemeClr>
            </a:gs>
            <a:gs pos="100000">
              <a:schemeClr val="accent3">
                <a:hueOff val="1250029"/>
                <a:satOff val="-1876"/>
                <a:lumOff val="-3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</a:t>
          </a:r>
          <a:r>
            <a:rPr lang="zh-CN" altLang="en-US" sz="2100" kern="1200" dirty="0" smtClean="0"/>
            <a:t>安装</a:t>
          </a:r>
          <a:endParaRPr lang="zh-CN" altLang="en-US" sz="2100" kern="1200" dirty="0"/>
        </a:p>
      </dsp:txBody>
      <dsp:txXfrm>
        <a:off x="2789791" y="27858"/>
        <a:ext cx="1418741" cy="830573"/>
      </dsp:txXfrm>
    </dsp:sp>
    <dsp:sp modelId="{8364447B-68FE-413F-8E56-A14841C23CC5}">
      <dsp:nvSpPr>
        <dsp:cNvPr id="0" name=""/>
        <dsp:cNvSpPr/>
      </dsp:nvSpPr>
      <dsp:spPr>
        <a:xfrm>
          <a:off x="4363770" y="260813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shade val="51000"/>
                <a:satMod val="130000"/>
              </a:schemeClr>
            </a:gs>
            <a:gs pos="80000">
              <a:schemeClr val="accent3">
                <a:hueOff val="1406283"/>
                <a:satOff val="-2110"/>
                <a:lumOff val="-343"/>
                <a:alphaOff val="0"/>
                <a:shade val="93000"/>
                <a:satMod val="13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363770" y="333746"/>
        <a:ext cx="218210" cy="218798"/>
      </dsp:txXfrm>
    </dsp:sp>
    <dsp:sp modelId="{7B13C25C-3142-4C67-A0D0-0A6F34989133}">
      <dsp:nvSpPr>
        <dsp:cNvPr id="0" name=""/>
        <dsp:cNvSpPr/>
      </dsp:nvSpPr>
      <dsp:spPr>
        <a:xfrm>
          <a:off x="4822541" y="2018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500059"/>
                <a:satOff val="-3751"/>
                <a:lumOff val="-610"/>
                <a:alphaOff val="0"/>
                <a:shade val="51000"/>
                <a:satMod val="130000"/>
              </a:schemeClr>
            </a:gs>
            <a:gs pos="80000">
              <a:schemeClr val="accent3">
                <a:hueOff val="2500059"/>
                <a:satOff val="-3751"/>
                <a:lumOff val="-610"/>
                <a:alphaOff val="0"/>
                <a:shade val="93000"/>
                <a:satMod val="130000"/>
              </a:schemeClr>
            </a:gs>
            <a:gs pos="100000">
              <a:schemeClr val="accent3">
                <a:hueOff val="2500059"/>
                <a:satOff val="-3751"/>
                <a:lumOff val="-6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</a:t>
          </a:r>
          <a:r>
            <a:rPr lang="en-US" altLang="zh-CN" sz="2100" kern="1200" dirty="0" smtClean="0"/>
            <a:t>MA</a:t>
          </a:r>
          <a:r>
            <a:rPr lang="zh-CN" altLang="en-US" sz="2100" kern="1200" dirty="0" smtClean="0"/>
            <a:t>启动端口</a:t>
          </a:r>
          <a:endParaRPr lang="zh-CN" altLang="en-US" sz="2100" kern="1200" dirty="0"/>
        </a:p>
      </dsp:txBody>
      <dsp:txXfrm>
        <a:off x="4848381" y="27858"/>
        <a:ext cx="1418741" cy="830573"/>
      </dsp:txXfrm>
    </dsp:sp>
    <dsp:sp modelId="{C7F0C1F7-13A1-4B07-8C7E-D55A81C74391}">
      <dsp:nvSpPr>
        <dsp:cNvPr id="0" name=""/>
        <dsp:cNvSpPr/>
      </dsp:nvSpPr>
      <dsp:spPr>
        <a:xfrm>
          <a:off x="6422361" y="260813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422361" y="333746"/>
        <a:ext cx="218210" cy="218798"/>
      </dsp:txXfrm>
    </dsp:sp>
    <dsp:sp modelId="{1751DAE4-F674-4B27-A5A6-3A1CEE4A7BE4}">
      <dsp:nvSpPr>
        <dsp:cNvPr id="0" name=""/>
        <dsp:cNvSpPr/>
      </dsp:nvSpPr>
      <dsp:spPr>
        <a:xfrm>
          <a:off x="6881132" y="2018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</a:t>
          </a:r>
          <a:r>
            <a:rPr lang="en-US" altLang="zh-CN" sz="2100" kern="1200" dirty="0" smtClean="0"/>
            <a:t>MA</a:t>
          </a:r>
          <a:r>
            <a:rPr lang="zh-CN" altLang="en-US" sz="2100" kern="1200" dirty="0" smtClean="0"/>
            <a:t>访问路径</a:t>
          </a:r>
          <a:endParaRPr lang="zh-CN" altLang="en-US" sz="2100" kern="1200" dirty="0"/>
        </a:p>
      </dsp:txBody>
      <dsp:txXfrm>
        <a:off x="6906972" y="27858"/>
        <a:ext cx="1418741" cy="830573"/>
      </dsp:txXfrm>
    </dsp:sp>
    <dsp:sp modelId="{606398D4-FBF8-475A-BA07-C928025DB5A5}">
      <dsp:nvSpPr>
        <dsp:cNvPr id="0" name=""/>
        <dsp:cNvSpPr/>
      </dsp:nvSpPr>
      <dsp:spPr>
        <a:xfrm rot="5400000">
          <a:off x="7460478" y="987201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shade val="51000"/>
                <a:satMod val="130000"/>
              </a:schemeClr>
            </a:gs>
            <a:gs pos="80000">
              <a:schemeClr val="accent3">
                <a:hueOff val="4218849"/>
                <a:satOff val="-6330"/>
                <a:lumOff val="-1029"/>
                <a:alphaOff val="0"/>
                <a:shade val="93000"/>
                <a:satMod val="13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7506944" y="1013669"/>
        <a:ext cx="218798" cy="218210"/>
      </dsp:txXfrm>
    </dsp:sp>
    <dsp:sp modelId="{CBA135FD-7AC4-499B-9B31-F4A03B166ECE}">
      <dsp:nvSpPr>
        <dsp:cNvPr id="0" name=""/>
        <dsp:cNvSpPr/>
      </dsp:nvSpPr>
      <dsp:spPr>
        <a:xfrm>
          <a:off x="6881132" y="1472440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000117"/>
                <a:satOff val="-7502"/>
                <a:lumOff val="-1220"/>
                <a:alphaOff val="0"/>
                <a:shade val="51000"/>
                <a:satMod val="130000"/>
              </a:schemeClr>
            </a:gs>
            <a:gs pos="80000">
              <a:schemeClr val="accent3">
                <a:hueOff val="5000117"/>
                <a:satOff val="-7502"/>
                <a:lumOff val="-1220"/>
                <a:alphaOff val="0"/>
                <a:shade val="93000"/>
                <a:satMod val="130000"/>
              </a:schemeClr>
            </a:gs>
            <a:gs pos="100000">
              <a:schemeClr val="accent3">
                <a:hueOff val="5000117"/>
                <a:satOff val="-7502"/>
                <a:lumOff val="-12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ma.url</a:t>
          </a:r>
          <a:r>
            <a:rPr lang="zh-CN" altLang="en-US" sz="2100" kern="1200" dirty="0" smtClean="0"/>
            <a:t>配置</a:t>
          </a:r>
          <a:endParaRPr lang="zh-CN" altLang="en-US" sz="2100" kern="1200" dirty="0"/>
        </a:p>
      </dsp:txBody>
      <dsp:txXfrm>
        <a:off x="6906972" y="1498280"/>
        <a:ext cx="1418741" cy="830573"/>
      </dsp:txXfrm>
    </dsp:sp>
    <dsp:sp modelId="{F230D602-1F3F-4670-A2D9-E000D6A51BE5}">
      <dsp:nvSpPr>
        <dsp:cNvPr id="0" name=""/>
        <dsp:cNvSpPr/>
      </dsp:nvSpPr>
      <dsp:spPr>
        <a:xfrm rot="10800000">
          <a:off x="6440006" y="1731235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6533525" y="1804168"/>
        <a:ext cx="218210" cy="218798"/>
      </dsp:txXfrm>
    </dsp:sp>
    <dsp:sp modelId="{17A87036-DB51-4C99-84CF-24662A27C310}">
      <dsp:nvSpPr>
        <dsp:cNvPr id="0" name=""/>
        <dsp:cNvSpPr/>
      </dsp:nvSpPr>
      <dsp:spPr>
        <a:xfrm>
          <a:off x="4822541" y="1472440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250147"/>
                <a:satOff val="-9378"/>
                <a:lumOff val="-1525"/>
                <a:alphaOff val="0"/>
                <a:shade val="51000"/>
                <a:satMod val="130000"/>
              </a:schemeClr>
            </a:gs>
            <a:gs pos="80000">
              <a:schemeClr val="accent3">
                <a:hueOff val="6250147"/>
                <a:satOff val="-9378"/>
                <a:lumOff val="-1525"/>
                <a:alphaOff val="0"/>
                <a:shade val="93000"/>
                <a:satMod val="130000"/>
              </a:schemeClr>
            </a:gs>
            <a:gs pos="100000">
              <a:schemeClr val="accent3">
                <a:hueOff val="6250147"/>
                <a:satOff val="-9378"/>
                <a:lumOff val="-15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</a:t>
          </a:r>
          <a:r>
            <a:rPr lang="zh-CN" altLang="en-US" sz="2100" kern="1200" dirty="0" smtClean="0"/>
            <a:t>授权</a:t>
          </a:r>
          <a:endParaRPr lang="zh-CN" altLang="en-US" sz="2100" kern="1200" dirty="0"/>
        </a:p>
      </dsp:txBody>
      <dsp:txXfrm>
        <a:off x="4848381" y="1498280"/>
        <a:ext cx="1418741" cy="830573"/>
      </dsp:txXfrm>
    </dsp:sp>
    <dsp:sp modelId="{653E1C2D-E203-457C-9E18-1F054356702F}">
      <dsp:nvSpPr>
        <dsp:cNvPr id="0" name=""/>
        <dsp:cNvSpPr/>
      </dsp:nvSpPr>
      <dsp:spPr>
        <a:xfrm rot="10800000">
          <a:off x="4381415" y="1731235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shade val="51000"/>
                <a:satMod val="130000"/>
              </a:schemeClr>
            </a:gs>
            <a:gs pos="80000">
              <a:schemeClr val="accent3">
                <a:hueOff val="7031415"/>
                <a:satOff val="-10550"/>
                <a:lumOff val="-1716"/>
                <a:alphaOff val="0"/>
                <a:shade val="93000"/>
                <a:satMod val="13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4474934" y="1804168"/>
        <a:ext cx="218210" cy="218798"/>
      </dsp:txXfrm>
    </dsp:sp>
    <dsp:sp modelId="{32E28224-20B4-4DB1-AC8F-C63F906257C4}">
      <dsp:nvSpPr>
        <dsp:cNvPr id="0" name=""/>
        <dsp:cNvSpPr/>
      </dsp:nvSpPr>
      <dsp:spPr>
        <a:xfrm>
          <a:off x="2763951" y="1472440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MA_HOME</a:t>
          </a:r>
          <a:r>
            <a:rPr lang="zh-CN" altLang="en-US" sz="2100" kern="1200" dirty="0" smtClean="0"/>
            <a:t>环境变量</a:t>
          </a:r>
          <a:endParaRPr lang="zh-CN" altLang="en-US" sz="2100" kern="1200" dirty="0"/>
        </a:p>
      </dsp:txBody>
      <dsp:txXfrm>
        <a:off x="2789791" y="1498280"/>
        <a:ext cx="1418741" cy="830573"/>
      </dsp:txXfrm>
    </dsp:sp>
    <dsp:sp modelId="{813E8675-FDA0-49AB-B180-B9E41C4227D3}">
      <dsp:nvSpPr>
        <dsp:cNvPr id="0" name=""/>
        <dsp:cNvSpPr/>
      </dsp:nvSpPr>
      <dsp:spPr>
        <a:xfrm rot="10800000">
          <a:off x="2322824" y="1731235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416343" y="1804168"/>
        <a:ext cx="218210" cy="218798"/>
      </dsp:txXfrm>
    </dsp:sp>
    <dsp:sp modelId="{D5B8D300-4716-4AF8-BDF6-5EA98E4601C7}">
      <dsp:nvSpPr>
        <dsp:cNvPr id="0" name=""/>
        <dsp:cNvSpPr/>
      </dsp:nvSpPr>
      <dsp:spPr>
        <a:xfrm>
          <a:off x="705360" y="1472440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750205"/>
                <a:satOff val="-13129"/>
                <a:lumOff val="-2135"/>
                <a:alphaOff val="0"/>
                <a:shade val="51000"/>
                <a:satMod val="130000"/>
              </a:schemeClr>
            </a:gs>
            <a:gs pos="80000">
              <a:schemeClr val="accent3">
                <a:hueOff val="8750205"/>
                <a:satOff val="-13129"/>
                <a:lumOff val="-2135"/>
                <a:alphaOff val="0"/>
                <a:shade val="93000"/>
                <a:satMod val="130000"/>
              </a:schemeClr>
            </a:gs>
            <a:gs pos="100000">
              <a:schemeClr val="accent3">
                <a:hueOff val="8750205"/>
                <a:satOff val="-13129"/>
                <a:lumOff val="-21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</a:t>
          </a:r>
          <a:r>
            <a:rPr lang="en-US" altLang="zh-CN" sz="2100" kern="1200" dirty="0" smtClean="0"/>
            <a:t>MA </a:t>
          </a:r>
          <a:r>
            <a:rPr lang="zh-CN" altLang="en-US" sz="2100" kern="1200" dirty="0" smtClean="0"/>
            <a:t>数据库</a:t>
          </a:r>
          <a:endParaRPr lang="zh-CN" altLang="en-US" sz="2100" kern="1200" dirty="0"/>
        </a:p>
      </dsp:txBody>
      <dsp:txXfrm>
        <a:off x="731200" y="1498280"/>
        <a:ext cx="1418741" cy="830573"/>
      </dsp:txXfrm>
    </dsp:sp>
    <dsp:sp modelId="{A4C28089-5FEF-4395-9ABB-C22BEA930EE1}">
      <dsp:nvSpPr>
        <dsp:cNvPr id="0" name=""/>
        <dsp:cNvSpPr/>
      </dsp:nvSpPr>
      <dsp:spPr>
        <a:xfrm rot="5400000">
          <a:off x="1284706" y="2457623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shade val="51000"/>
                <a:satMod val="130000"/>
              </a:schemeClr>
            </a:gs>
            <a:gs pos="80000">
              <a:schemeClr val="accent3">
                <a:hueOff val="9843981"/>
                <a:satOff val="-14770"/>
                <a:lumOff val="-2402"/>
                <a:alphaOff val="0"/>
                <a:shade val="93000"/>
                <a:satMod val="13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1331172" y="2484091"/>
        <a:ext cx="218798" cy="218210"/>
      </dsp:txXfrm>
    </dsp:sp>
    <dsp:sp modelId="{E33970D2-D73D-4037-B29C-FAD1382830DB}">
      <dsp:nvSpPr>
        <dsp:cNvPr id="0" name=""/>
        <dsp:cNvSpPr/>
      </dsp:nvSpPr>
      <dsp:spPr>
        <a:xfrm>
          <a:off x="705360" y="2942862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000235"/>
                <a:satOff val="-15004"/>
                <a:lumOff val="-2440"/>
                <a:alphaOff val="0"/>
                <a:shade val="51000"/>
                <a:satMod val="130000"/>
              </a:schemeClr>
            </a:gs>
            <a:gs pos="80000">
              <a:schemeClr val="accent3">
                <a:hueOff val="10000235"/>
                <a:satOff val="-15004"/>
                <a:lumOff val="-2440"/>
                <a:alphaOff val="0"/>
                <a:shade val="93000"/>
                <a:satMod val="130000"/>
              </a:schemeClr>
            </a:gs>
            <a:gs pos="100000">
              <a:schemeClr val="accent3">
                <a:hueOff val="10000235"/>
                <a:satOff val="-15004"/>
                <a:lumOff val="-24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数据初始化</a:t>
          </a:r>
          <a:endParaRPr lang="zh-CN" altLang="en-US" sz="2100" kern="1200" dirty="0"/>
        </a:p>
      </dsp:txBody>
      <dsp:txXfrm>
        <a:off x="731200" y="2968702"/>
        <a:ext cx="1418741" cy="830573"/>
      </dsp:txXfrm>
    </dsp:sp>
    <dsp:sp modelId="{A2412D2B-943C-47C6-BAA5-DE052615C6C4}">
      <dsp:nvSpPr>
        <dsp:cNvPr id="0" name=""/>
        <dsp:cNvSpPr/>
      </dsp:nvSpPr>
      <dsp:spPr>
        <a:xfrm>
          <a:off x="2305179" y="3201657"/>
          <a:ext cx="311729" cy="364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305179" y="3274590"/>
        <a:ext cx="218210" cy="218798"/>
      </dsp:txXfrm>
    </dsp:sp>
    <dsp:sp modelId="{422E7387-C622-448F-B9C7-7F8C8E207C42}">
      <dsp:nvSpPr>
        <dsp:cNvPr id="0" name=""/>
        <dsp:cNvSpPr/>
      </dsp:nvSpPr>
      <dsp:spPr>
        <a:xfrm>
          <a:off x="2763951" y="2942862"/>
          <a:ext cx="1470421" cy="882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</a:t>
          </a:r>
          <a:r>
            <a:rPr lang="zh-CN" altLang="en-US" sz="2100" kern="1200" dirty="0" smtClean="0"/>
            <a:t>后台管理登录</a:t>
          </a:r>
          <a:endParaRPr lang="zh-CN" altLang="en-US" sz="2100" kern="1200" dirty="0"/>
        </a:p>
      </dsp:txBody>
      <dsp:txXfrm>
        <a:off x="2789791" y="2968702"/>
        <a:ext cx="1418741" cy="83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E59F-AF3C-4708-AAD8-BC1958CE37AA}" type="datetimeFigureOut">
              <a:rPr lang="zh-CN" altLang="en-US" smtClean="0"/>
              <a:pPr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3CC-86FD-4AFA-BB5B-004B9E30F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7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8307-5DB4-48AA-A100-3E8DCF6DC9A0}" type="datetimeFigureOut">
              <a:rPr lang="zh-CN" altLang="en-US" smtClean="0"/>
              <a:pPr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E22F1-0927-45BF-97AF-0D33C781A4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6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2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MA2.7:100W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同时在线</a:t>
            </a:r>
            <a:endParaRPr lang="en-US" altLang="zh-CN" baseline="0" dirty="0" smtClean="0"/>
          </a:p>
          <a:p>
            <a:r>
              <a:rPr lang="en-US" altLang="zh-CN" baseline="0" dirty="0" smtClean="0"/>
              <a:t>MA3.0</a:t>
            </a:r>
            <a:r>
              <a:rPr lang="zh-CN" altLang="en-US" baseline="0" dirty="0" smtClean="0"/>
              <a:t>：基于</a:t>
            </a:r>
            <a:r>
              <a:rPr lang="en-US" altLang="zh-CN" baseline="0" dirty="0" err="1" smtClean="0"/>
              <a:t>iuap</a:t>
            </a:r>
            <a:r>
              <a:rPr lang="zh-CN" altLang="en-US" baseline="0" dirty="0" smtClean="0"/>
              <a:t>架构，</a:t>
            </a:r>
            <a:r>
              <a:rPr lang="en-US" altLang="zh-CN" baseline="0" dirty="0" smtClean="0"/>
              <a:t>100W</a:t>
            </a:r>
            <a:r>
              <a:rPr lang="zh-CN" altLang="en-US" baseline="0" dirty="0" smtClean="0"/>
              <a:t>以上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对于开发者而言的，开发没有差别。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lvl="0"/>
            <a:r>
              <a:rPr lang="en-US" altLang="zh-CN" dirty="0" smtClean="0"/>
              <a:t>EMM3.5</a:t>
            </a:r>
          </a:p>
          <a:p>
            <a:pPr lvl="0"/>
            <a:r>
              <a:rPr lang="zh-CN" altLang="en-US" dirty="0" smtClean="0"/>
              <a:t>（云环境）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1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2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6192" y="3430601"/>
            <a:ext cx="10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企业互联网开放平台介绍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791" y="127074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1349" y="5451104"/>
            <a:ext cx="1539203" cy="18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83" b="1" kern="12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yonyou</a:t>
            </a:r>
            <a:r>
              <a:rPr lang="en-US" altLang="zh-CN" sz="583" b="1" kern="1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Network Technology Co., Ltd..</a:t>
            </a:r>
            <a:endParaRPr lang="zh-CN" altLang="en-US" sz="583" b="1" kern="12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840418" y="157201"/>
            <a:ext cx="1119518" cy="32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877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2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5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2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0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5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2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4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0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5"/>
          <p:cNvSpPr txBox="1"/>
          <p:nvPr/>
        </p:nvSpPr>
        <p:spPr>
          <a:xfrm>
            <a:off x="794809" y="2281057"/>
            <a:ext cx="197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410" y="1485913"/>
            <a:ext cx="19791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bg1"/>
                </a:solidFill>
                <a:ea typeface="微软雅黑"/>
              </a:rPr>
              <a:t>目录</a:t>
            </a:r>
            <a:endParaRPr lang="zh-CN" altLang="en-US" sz="375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8008" y="8756"/>
            <a:ext cx="6621992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399813" y="0"/>
            <a:ext cx="7863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7741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78664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yinfeifei\2012年工作项目\UFIDA用友 2012\用友 集团品推\李 莉\集团PPT模版2013\png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296"/>
            <a:ext cx="1016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24836" y="3152633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964052" y="324496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服务企业互联网化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2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43196" y="5275794"/>
            <a:ext cx="145584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121196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25253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9089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8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274"/>
            <a:ext cx="87630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521354"/>
            <a:ext cx="8763000" cy="36261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公司项目\2014项目\用友\2015年PPT模版\2\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"/>
            <a:ext cx="10160000" cy="5715001"/>
          </a:xfrm>
          <a:prstGeom prst="rect">
            <a:avLst/>
          </a:prstGeom>
          <a:noFill/>
        </p:spPr>
      </p:pic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1037" y="227846"/>
            <a:ext cx="680151" cy="457150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4000" y="209904"/>
            <a:ext cx="9144000" cy="464509"/>
          </a:xfrm>
          <a:prstGeom prst="rect">
            <a:avLst/>
          </a:prstGeom>
        </p:spPr>
        <p:txBody>
          <a:bodyPr/>
          <a:lstStyle>
            <a:lvl1pPr algn="l">
              <a:defRPr sz="2222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89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09" y="0"/>
            <a:ext cx="1197591" cy="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8" r:id="rId2"/>
    <p:sldLayoutId id="2147483657" r:id="rId3"/>
    <p:sldLayoutId id="2147483658" r:id="rId4"/>
    <p:sldLayoutId id="2147483659" r:id="rId5"/>
    <p:sldLayoutId id="2147483669" r:id="rId6"/>
    <p:sldLayoutId id="2147483688" r:id="rId7"/>
    <p:sldLayoutId id="2147483696" r:id="rId8"/>
    <p:sldLayoutId id="2147483697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p:port/mobsm/html/login.j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641910" y="3329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rgbClr val="E6001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7594363" y="4366173"/>
            <a:ext cx="233916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用友网络科技股份有限公司</a:t>
            </a:r>
          </a:p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技术培训部</a:t>
            </a:r>
            <a:endParaRPr lang="en-US" altLang="zh-CN" sz="1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2019-01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198" y="3022455"/>
            <a:ext cx="612986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6000" b="1" dirty="0" err="1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6000" b="1" dirty="0" err="1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uap</a:t>
            </a:r>
            <a:r>
              <a:rPr lang="en-US" altLang="zh-CN" sz="48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mobile</a:t>
            </a:r>
          </a:p>
          <a:p>
            <a:pPr algn="ctr"/>
            <a:r>
              <a:rPr lang="en-US" altLang="zh-CN" sz="32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r>
              <a:rPr lang="zh-CN" altLang="en-US" sz="32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环境</a:t>
            </a:r>
            <a:endParaRPr lang="en-US" altLang="zh-CN" sz="3200" b="1" dirty="0" smtClean="0">
              <a:solidFill>
                <a:srgbClr val="D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/>
        </p:nvSpPr>
        <p:spPr>
          <a:xfrm>
            <a:off x="796290" y="-206547"/>
            <a:ext cx="5948045" cy="35496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MA Server</a:t>
            </a:r>
            <a:r>
              <a:rPr lang="zh-CN" altLang="en-US" dirty="0"/>
              <a:t>：</a:t>
            </a:r>
            <a:r>
              <a:rPr lang="zh-CN" altLang="en-US" dirty="0" smtClean="0"/>
              <a:t>配置访问路径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1214480" y="1609538"/>
            <a:ext cx="8438765" cy="38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&lt;Context path="/" </a:t>
            </a:r>
            <a:r>
              <a:rPr lang="en-US" altLang="zh-CN" dirty="0" err="1" smtClean="0">
                <a:solidFill>
                  <a:schemeClr val="tx1"/>
                </a:solidFill>
              </a:rPr>
              <a:t>docBase</a:t>
            </a:r>
            <a:r>
              <a:rPr lang="en-US" altLang="zh-CN" dirty="0" smtClean="0">
                <a:solidFill>
                  <a:schemeClr val="tx1"/>
                </a:solidFill>
              </a:rPr>
              <a:t>="/</a:t>
            </a:r>
            <a:r>
              <a:rPr lang="en-US" altLang="zh-CN" dirty="0" err="1" smtClean="0">
                <a:solidFill>
                  <a:schemeClr val="tx1"/>
                </a:solidFill>
              </a:rPr>
              <a:t>maserver</a:t>
            </a:r>
            <a:r>
              <a:rPr lang="en-US" altLang="zh-CN" dirty="0" smtClean="0">
                <a:solidFill>
                  <a:schemeClr val="tx1"/>
                </a:solidFill>
              </a:rPr>
              <a:t>" debug="0" reloadable="true"&gt;&lt;/Context&gt; 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90" y="840916"/>
            <a:ext cx="915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{MA_HOME}\</a:t>
            </a:r>
            <a:r>
              <a:rPr lang="en-US" altLang="zh-CN" dirty="0" err="1"/>
              <a:t>conf</a:t>
            </a:r>
            <a:r>
              <a:rPr lang="zh-CN" altLang="zh-CN" dirty="0"/>
              <a:t>，修改</a:t>
            </a:r>
            <a:r>
              <a:rPr lang="en-US" altLang="zh-CN" dirty="0"/>
              <a:t>server.xml</a:t>
            </a:r>
            <a:r>
              <a:rPr lang="zh-CN" altLang="zh-CN" dirty="0"/>
              <a:t>文件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节点下添加如下内容</a:t>
            </a:r>
            <a:r>
              <a:rPr lang="en-US" altLang="zh-CN" dirty="0" smtClean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docBase</a:t>
            </a:r>
            <a:r>
              <a:rPr lang="zh-CN" altLang="en-US" sz="2000" b="1" dirty="0">
                <a:solidFill>
                  <a:srgbClr val="FF0000"/>
                </a:solidFill>
              </a:rPr>
              <a:t>需要配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置为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MaHome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的绝对</a:t>
            </a:r>
            <a:r>
              <a:rPr lang="zh-CN" altLang="en-US" sz="2000" b="1" dirty="0">
                <a:solidFill>
                  <a:srgbClr val="FF0000"/>
                </a:solidFill>
              </a:rPr>
              <a:t>路径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45" y="2225343"/>
            <a:ext cx="9000000" cy="31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右箭头 2"/>
          <p:cNvSpPr/>
          <p:nvPr/>
        </p:nvSpPr>
        <p:spPr>
          <a:xfrm>
            <a:off x="248390" y="1456818"/>
            <a:ext cx="928255" cy="63825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默认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497" y="3536706"/>
            <a:ext cx="2199993" cy="550385"/>
          </a:xfrm>
          <a:prstGeom prst="ellipse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/>
        </p:nvSpPr>
        <p:spPr>
          <a:xfrm>
            <a:off x="796290" y="-206547"/>
            <a:ext cx="5948045" cy="35496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MA Server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ma.url</a:t>
            </a:r>
            <a:r>
              <a:rPr lang="zh-CN" altLang="en-US" dirty="0" smtClean="0"/>
              <a:t>配置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8171" y="1223207"/>
            <a:ext cx="860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{MA_HOME</a:t>
            </a:r>
            <a:r>
              <a:rPr lang="en-US" altLang="zh-CN" dirty="0"/>
              <a:t>}\</a:t>
            </a:r>
            <a:r>
              <a:rPr lang="en-US" altLang="zh-CN" dirty="0" err="1"/>
              <a:t>webapps</a:t>
            </a:r>
            <a:r>
              <a:rPr lang="en-US" altLang="zh-CN" dirty="0"/>
              <a:t>\</a:t>
            </a:r>
            <a:r>
              <a:rPr lang="en-US" altLang="zh-CN" dirty="0" err="1"/>
              <a:t>maserver</a:t>
            </a:r>
            <a:r>
              <a:rPr lang="en-US" altLang="zh-CN" dirty="0"/>
              <a:t>\WEB-INF\classes\application\</a:t>
            </a:r>
            <a:r>
              <a:rPr lang="en-US" altLang="zh-CN" dirty="0" err="1"/>
              <a:t>maconfig.properties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2088205"/>
            <a:ext cx="7753098" cy="28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/>
        </p:nvSpPr>
        <p:spPr>
          <a:xfrm>
            <a:off x="796290" y="-206547"/>
            <a:ext cx="5948045" cy="35496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 Server</a:t>
            </a:r>
            <a:r>
              <a:rPr lang="zh-CN" altLang="en-US" dirty="0" smtClean="0"/>
              <a:t>：授权</a:t>
            </a:r>
            <a:endParaRPr lang="en-US" altLang="zh-CN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653143" y="920848"/>
            <a:ext cx="8360228" cy="122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MA3.5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授权需要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License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Server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license-server-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 Server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的授权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3" y="2591974"/>
            <a:ext cx="9000000" cy="24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/>
        </p:nvSpPr>
        <p:spPr>
          <a:xfrm>
            <a:off x="796290" y="-206547"/>
            <a:ext cx="5948045" cy="35496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 Server</a:t>
            </a:r>
            <a:r>
              <a:rPr lang="zh-CN" altLang="en-US" dirty="0" smtClean="0"/>
              <a:t>：环</a:t>
            </a:r>
            <a:r>
              <a:rPr lang="zh-CN" altLang="en-US" dirty="0" smtClean="0"/>
              <a:t>境变量</a:t>
            </a:r>
            <a:endParaRPr lang="en-US" altLang="zh-CN" dirty="0"/>
          </a:p>
        </p:txBody>
      </p:sp>
      <p:sp>
        <p:nvSpPr>
          <p:cNvPr id="7" name="Rectangle 1"/>
          <p:cNvSpPr/>
          <p:nvPr/>
        </p:nvSpPr>
        <p:spPr>
          <a:xfrm>
            <a:off x="338791" y="846811"/>
            <a:ext cx="9492824" cy="509691"/>
          </a:xfrm>
          <a:prstGeom prst="rect">
            <a:avLst/>
          </a:prstGeom>
          <a:noFill/>
          <a:ln w="9525">
            <a:noFill/>
          </a:ln>
        </p:spPr>
        <p:txBody>
          <a:bodyPr wrap="square" lIns="187266" tIns="133308" rIns="0" bIns="66654" anchor="ctr">
            <a:spAutoFit/>
          </a:bodyPr>
          <a:lstStyle/>
          <a:p>
            <a:pPr marL="533400">
              <a:lnSpc>
                <a:spcPct val="125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Helvetica Neue"/>
              </a:rPr>
              <a:t>MA_HOME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：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配置环境变量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MA_HOME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{MA_HOME} \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webapps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maserver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\WEB-INF\classes\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conf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1" y="1395000"/>
            <a:ext cx="820396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 Server</a:t>
            </a:r>
            <a:r>
              <a:rPr lang="zh-CN" altLang="en-US" dirty="0" smtClean="0"/>
              <a:t>：数据库配置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6" y="1378245"/>
            <a:ext cx="9000000" cy="4162583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>
          <a:xfrm>
            <a:off x="338791" y="862488"/>
            <a:ext cx="9492824" cy="478337"/>
          </a:xfrm>
          <a:prstGeom prst="rect">
            <a:avLst/>
          </a:prstGeom>
          <a:noFill/>
          <a:ln w="9525">
            <a:noFill/>
          </a:ln>
        </p:spPr>
        <p:txBody>
          <a:bodyPr wrap="square" lIns="187266" tIns="133308" rIns="0" bIns="66654" anchor="ctr">
            <a:spAutoFit/>
          </a:bodyPr>
          <a:lstStyle/>
          <a:p>
            <a:pPr marL="533400">
              <a:lnSpc>
                <a:spcPct val="125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正常启动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</a:rPr>
              <a:t>http</a:t>
            </a:r>
            <a:r>
              <a:rPr lang="en-US" altLang="zh-CN" sz="1600" dirty="0">
                <a:solidFill>
                  <a:srgbClr val="FF0000"/>
                </a:solidFill>
              </a:rPr>
              <a:t>://ip:port/maserver/conf/sysConfig.jsp</a:t>
            </a:r>
            <a:endParaRPr lang="zh-CN" altLang="zh-CN" sz="1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Box 8"/>
          <p:cNvSpPr txBox="1"/>
          <p:nvPr/>
        </p:nvSpPr>
        <p:spPr>
          <a:xfrm>
            <a:off x="476313" y="826955"/>
            <a:ext cx="894345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*企业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级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MA Server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运行，依赖于一些数据库表，这就要求在使用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MA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  <a:r>
              <a:rPr lang="zh-CN" altLang="en-US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之前，初始化数据库</a:t>
            </a:r>
            <a:endParaRPr lang="en-US" altLang="zh-CN" sz="16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 Server</a:t>
            </a:r>
            <a:r>
              <a:rPr lang="zh-CN" altLang="en-US" dirty="0" smtClean="0"/>
              <a:t>：初始化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0887" y="3605610"/>
            <a:ext cx="5274310" cy="198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/>
        </p:nvSpPr>
        <p:spPr>
          <a:xfrm>
            <a:off x="428625" y="1525499"/>
            <a:ext cx="67865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数据库初始化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http://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ip:port/maserver/db/install.jsp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1" hangingPunct="1"/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91" y="2089015"/>
            <a:ext cx="9000000" cy="14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 Server</a:t>
            </a:r>
            <a:r>
              <a:rPr lang="zh-CN" altLang="en-US" dirty="0" smtClean="0"/>
              <a:t>：后台管理</a:t>
            </a:r>
            <a:endParaRPr lang="zh-CN" altLang="en-US" dirty="0"/>
          </a:p>
        </p:txBody>
      </p:sp>
      <p:sp>
        <p:nvSpPr>
          <p:cNvPr id="5" name="TextBox 9"/>
          <p:cNvSpPr txBox="1"/>
          <p:nvPr/>
        </p:nvSpPr>
        <p:spPr>
          <a:xfrm>
            <a:off x="338791" y="965484"/>
            <a:ext cx="6786563" cy="135421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/>
              <a:t>移动运行支撑</a:t>
            </a:r>
            <a:r>
              <a:rPr lang="zh-CN" altLang="en-US" sz="1600" dirty="0" smtClean="0"/>
              <a:t>平台后台管理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http://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ip:port/maserver/html/login.jsp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  初始</a:t>
            </a:r>
            <a:r>
              <a:rPr lang="zh-CN" altLang="en-US" sz="1600" dirty="0"/>
              <a:t>用户名</a:t>
            </a:r>
            <a:r>
              <a:rPr lang="en-US" altLang="zh-CN" sz="1600" dirty="0"/>
              <a:t>/</a:t>
            </a:r>
            <a:r>
              <a:rPr lang="zh-CN" altLang="en-US" sz="1600" dirty="0"/>
              <a:t>初始密码：</a:t>
            </a:r>
            <a:r>
              <a:rPr lang="en-US" altLang="zh-CN" sz="1600" b="1" dirty="0">
                <a:solidFill>
                  <a:srgbClr val="FF0000"/>
                </a:solidFill>
              </a:rPr>
              <a:t>admin/admin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  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1" hangingPunct="1"/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57" y="1892854"/>
            <a:ext cx="9000000" cy="36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http://mobile.yyuap.com/UAPMobile/UEditor/jsp/upload/image/20150214/14238906953850956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1543050"/>
            <a:ext cx="2720975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43" name="Picture 4" descr="http://mobile.yyuap.com/UAPMobile/UEditor/jsp/upload/image/20150214/14238906954790169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543050"/>
            <a:ext cx="2779713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4" name="TextBox 4"/>
          <p:cNvSpPr txBox="1"/>
          <p:nvPr/>
        </p:nvSpPr>
        <p:spPr>
          <a:xfrm>
            <a:off x="428625" y="642938"/>
            <a:ext cx="8072438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开发人员选项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：设定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更多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开发人员选项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调试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：勾选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调试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：不同型号手机可能路径会不一样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8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/>
          <p:nvPr/>
        </p:nvSpPr>
        <p:spPr>
          <a:xfrm>
            <a:off x="71438" y="694221"/>
            <a:ext cx="8858250" cy="694357"/>
          </a:xfrm>
          <a:prstGeom prst="rect">
            <a:avLst/>
          </a:prstGeom>
          <a:noFill/>
          <a:ln w="9525">
            <a:noFill/>
          </a:ln>
        </p:spPr>
        <p:txBody>
          <a:bodyPr lIns="187266" tIns="133308" rIns="0" bIns="66654" anchor="ctr">
            <a:spAutoFit/>
          </a:bodyPr>
          <a:lstStyle/>
          <a:p>
            <a:pPr lvl="0" indent="0" eaLnBrk="1" hangingPunct="1"/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en-US" altLang="zh-CN" sz="1600" b="1" dirty="0">
                <a:latin typeface="Arial" panose="020B0604020202020204" pitchFamily="34" charset="0"/>
                <a:ea typeface="Helvetica Neue"/>
              </a:rPr>
              <a:t>iUAP Mobile</a:t>
            </a:r>
            <a:r>
              <a:rPr lang="zh-CN" altLang="en-US" sz="1600" b="1" dirty="0">
                <a:latin typeface="Arial" panose="020B0604020202020204" pitchFamily="34" charset="0"/>
                <a:ea typeface="Helvetica Neue"/>
              </a:rPr>
              <a:t>开发者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：可以使用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UDN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账户登录</a:t>
            </a:r>
            <a:endParaRPr lang="en-US" altLang="zh-CN" sz="1600" dirty="0">
              <a:solidFill>
                <a:srgbClr val="333333"/>
              </a:solidFill>
              <a:latin typeface="宋体" panose="02010600030101010101" pitchFamily="2" charset="-122"/>
              <a:ea typeface="Helvetica Neue"/>
            </a:endParaRPr>
          </a:p>
          <a:p>
            <a:pPr lvl="0" indent="0" eaLnBrk="1" hangingPunct="1"/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查看打包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历史、日志，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下载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安装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文件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，管理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Helvetica Neue"/>
              </a:rPr>
              <a:t>证书、维护插件</a:t>
            </a:r>
            <a:endParaRPr lang="zh-CN" altLang="zh-CN" sz="1600" dirty="0">
              <a:solidFill>
                <a:srgbClr val="333333"/>
              </a:solidFill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uap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移动开发者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1" y="2170719"/>
            <a:ext cx="7200000" cy="33677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791" y="1582057"/>
            <a:ext cx="447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云构建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mbs.yyuap.com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7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环境要求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9210" y="2666794"/>
            <a:ext cx="307074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手机</a:t>
            </a:r>
            <a:r>
              <a:rPr lang="en-US" altLang="zh-CN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/</a:t>
            </a:r>
            <a:r>
              <a:rPr lang="zh-CN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模拟器</a:t>
            </a:r>
            <a:endParaRPr lang="zh-CN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9210" y="3802978"/>
            <a:ext cx="395557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altLang="zh-CN" sz="3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uap</a:t>
            </a:r>
            <a:r>
              <a:rPr lang="en-US" altLang="zh-CN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mobile</a:t>
            </a:r>
            <a:r>
              <a:rPr lang="zh-CN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安装盘</a:t>
            </a:r>
            <a:endParaRPr lang="zh-CN" alt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023" y="1512750"/>
            <a:ext cx="307074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jdk</a:t>
            </a:r>
            <a:endParaRPr lang="en-US" altLang="zh-CN" sz="3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9956" y="1512750"/>
            <a:ext cx="307074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00" b="1" dirty="0">
                <a:ln/>
                <a:solidFill>
                  <a:schemeClr val="accent3"/>
                </a:solidFill>
              </a:rPr>
              <a:t>数据库</a:t>
            </a:r>
          </a:p>
        </p:txBody>
      </p:sp>
      <p:sp>
        <p:nvSpPr>
          <p:cNvPr id="8" name="矩形 7"/>
          <p:cNvSpPr/>
          <p:nvPr/>
        </p:nvSpPr>
        <p:spPr>
          <a:xfrm>
            <a:off x="5623506" y="2666794"/>
            <a:ext cx="40430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微软雅黑" panose="020B0503020204020204" pitchFamily="34" charset="-122"/>
              </a:rPr>
              <a:t>iuap</a:t>
            </a:r>
            <a:r>
              <a:rPr lang="en-US" altLang="zh-CN" sz="3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微软雅黑" panose="020B0503020204020204" pitchFamily="34" charset="-122"/>
              </a:rPr>
              <a:t> mobile</a:t>
            </a:r>
            <a:r>
              <a:rPr lang="zh-CN" alt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微软雅黑" panose="020B0503020204020204" pitchFamily="34" charset="-122"/>
              </a:rPr>
              <a:t>开发者账号</a:t>
            </a:r>
            <a:endParaRPr lang="zh-CN" altLang="en-US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7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本次培训提供的安装盘说明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96527739"/>
              </p:ext>
            </p:extLst>
          </p:nvPr>
        </p:nvGraphicFramePr>
        <p:xfrm>
          <a:off x="2019868" y="1187357"/>
          <a:ext cx="5704765" cy="386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开发工具环境搭建、配置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21764199"/>
              </p:ext>
            </p:extLst>
          </p:nvPr>
        </p:nvGraphicFramePr>
        <p:xfrm>
          <a:off x="638631" y="657780"/>
          <a:ext cx="8853712" cy="445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1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/>
        </p:nvSpPr>
        <p:spPr>
          <a:xfrm>
            <a:off x="304800" y="-254191"/>
            <a:ext cx="8106410" cy="34988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5538" name="Rectangle 1"/>
          <p:cNvSpPr/>
          <p:nvPr/>
        </p:nvSpPr>
        <p:spPr>
          <a:xfrm>
            <a:off x="71755" y="630959"/>
            <a:ext cx="9715500" cy="448136"/>
          </a:xfrm>
          <a:prstGeom prst="rect">
            <a:avLst/>
          </a:prstGeom>
          <a:noFill/>
          <a:ln w="9525">
            <a:noFill/>
          </a:ln>
        </p:spPr>
        <p:txBody>
          <a:bodyPr wrap="square" lIns="187266" tIns="133308" rIns="0" bIns="66654" anchor="ctr">
            <a:spAutoFit/>
          </a:bodyPr>
          <a:lstStyle/>
          <a:p>
            <a:pPr lvl="0" indent="0" eaLnBrk="1" hangingPunct="1"/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     </a:t>
            </a:r>
            <a:r>
              <a:rPr lang="zh-CN" altLang="zh-CN" sz="1600" b="1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Build Server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：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窗口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首选项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移动平台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云构建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  </a:t>
            </a:r>
            <a:endParaRPr lang="zh-CN" altLang="zh-CN" sz="16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4630" y="2998924"/>
            <a:ext cx="3266240" cy="1724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m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bs.yyuap.com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8080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云端部署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：</a:t>
            </a:r>
            <a:r>
              <a:rPr lang="zh-CN" altLang="en-US" dirty="0"/>
              <a:t>环境配置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3" y="2011031"/>
            <a:ext cx="5400000" cy="31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/>
        </p:nvSpPr>
        <p:spPr>
          <a:xfrm>
            <a:off x="304800" y="-254191"/>
            <a:ext cx="8106410" cy="34988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：</a:t>
            </a:r>
            <a:r>
              <a:rPr lang="zh-CN" altLang="en-US" dirty="0"/>
              <a:t>环境配置</a:t>
            </a:r>
          </a:p>
        </p:txBody>
      </p:sp>
      <p:sp>
        <p:nvSpPr>
          <p:cNvPr id="7" name="Rectangle 1"/>
          <p:cNvSpPr/>
          <p:nvPr/>
        </p:nvSpPr>
        <p:spPr>
          <a:xfrm>
            <a:off x="116115" y="631367"/>
            <a:ext cx="9715500" cy="940579"/>
          </a:xfrm>
          <a:prstGeom prst="rect">
            <a:avLst/>
          </a:prstGeom>
          <a:noFill/>
          <a:ln w="9525">
            <a:noFill/>
          </a:ln>
        </p:spPr>
        <p:txBody>
          <a:bodyPr wrap="square" lIns="187266" tIns="133308" rIns="0" bIns="66654" anchor="ctr">
            <a:spAutoFit/>
          </a:bodyPr>
          <a:lstStyle/>
          <a:p>
            <a:pPr lvl="0" indent="0" eaLnBrk="1" hangingPunct="1"/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     </a:t>
            </a:r>
            <a:r>
              <a:rPr lang="en-US" altLang="zh-CN" sz="1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MA HOME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：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窗口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首选项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移动平台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运行支撑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endParaRPr lang="en-US" altLang="zh-CN" sz="1600" dirty="0" smtClean="0">
              <a:solidFill>
                <a:srgbClr val="333333"/>
              </a:solidFill>
              <a:latin typeface="Times New Roman" panose="02020603050405020304" pitchFamily="18" charset="0"/>
              <a:ea typeface="Helvetica Neue"/>
            </a:endParaRPr>
          </a:p>
          <a:p>
            <a:pPr lvl="0" indent="0" eaLnBrk="1" hangingPunct="1"/>
            <a:endParaRPr lang="en-US" altLang="zh-CN" sz="1600" dirty="0" smtClean="0">
              <a:solidFill>
                <a:srgbClr val="333333"/>
              </a:solidFill>
              <a:latin typeface="Times New Roman" panose="02020603050405020304" pitchFamily="18" charset="0"/>
              <a:ea typeface="Helvetica Neue"/>
            </a:endParaRPr>
          </a:p>
          <a:p>
            <a:pPr lvl="0"/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     </a:t>
            </a:r>
            <a:r>
              <a:rPr lang="en-US" altLang="zh-CN" sz="1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Tomcat home</a:t>
            </a:r>
            <a:r>
              <a:rPr lang="zh-CN" altLang="en-US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：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窗口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【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首选项</a:t>
            </a:r>
            <a:r>
              <a:rPr lang="zh-C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r>
              <a:rPr lang="en-US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sym typeface="Wingdings" panose="05000000000000000000" pitchFamily="2" charset="2"/>
              </a:rPr>
              <a:t>【Tomcat</a:t>
            </a:r>
            <a:r>
              <a:rPr lang="zh-CN" altLang="zh-CN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</a:rPr>
              <a:t>】</a:t>
            </a:r>
            <a:endParaRPr lang="zh-CN" altLang="zh-CN" sz="16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2" y="1753635"/>
            <a:ext cx="3627109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99" y="1753635"/>
            <a:ext cx="36271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 Server</a:t>
            </a:r>
            <a:r>
              <a:rPr lang="zh-CN" altLang="en-US" dirty="0"/>
              <a:t>环境搭建、配置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20587771"/>
              </p:ext>
            </p:extLst>
          </p:nvPr>
        </p:nvGraphicFramePr>
        <p:xfrm>
          <a:off x="609600" y="1049666"/>
          <a:ext cx="9056915" cy="382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7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791" y="80252"/>
            <a:ext cx="8212691" cy="471908"/>
          </a:xfrm>
        </p:spPr>
        <p:txBody>
          <a:bodyPr/>
          <a:lstStyle/>
          <a:p>
            <a:r>
              <a:rPr lang="en-US" altLang="zh-CN" dirty="0"/>
              <a:t>MA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：环境准备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 rot="5400000">
            <a:off x="553818" y="1506318"/>
            <a:ext cx="4108979" cy="3419384"/>
          </a:xfrm>
          <a:prstGeom prst="roundRect">
            <a:avLst>
              <a:gd name="adj" fmla="val 708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4" name="圆角矩形 3"/>
          <p:cNvSpPr/>
          <p:nvPr/>
        </p:nvSpPr>
        <p:spPr>
          <a:xfrm>
            <a:off x="1808739" y="952497"/>
            <a:ext cx="1131094" cy="41804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 rot="5400000">
            <a:off x="5524044" y="1465073"/>
            <a:ext cx="4108977" cy="3501879"/>
          </a:xfrm>
          <a:prstGeom prst="roundRect">
            <a:avLst>
              <a:gd name="adj" fmla="val 708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6" name="圆角矩形 5"/>
          <p:cNvSpPr/>
          <p:nvPr/>
        </p:nvSpPr>
        <p:spPr>
          <a:xfrm>
            <a:off x="7012985" y="936003"/>
            <a:ext cx="1131093" cy="41804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7231" y="1705970"/>
            <a:ext cx="3143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建议</a:t>
            </a:r>
            <a:r>
              <a:rPr lang="en-US" altLang="zh-CN" dirty="0" smtClean="0"/>
              <a:t>jdk1.7</a:t>
            </a:r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安装路径不要有中文、空格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常用指令（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java </a:t>
            </a:r>
            <a:r>
              <a:rPr lang="en-US" altLang="zh-CN" dirty="0" smtClean="0"/>
              <a:t>–version</a:t>
            </a:r>
          </a:p>
          <a:p>
            <a:endParaRPr lang="en-US" altLang="zh-CN" dirty="0" smtClean="0"/>
          </a:p>
          <a:p>
            <a:r>
              <a:rPr lang="en-US" altLang="zh-CN" dirty="0"/>
              <a:t>echo %</a:t>
            </a:r>
            <a:r>
              <a:rPr lang="en-US" altLang="zh-CN" dirty="0" err="1"/>
              <a:t>java_home</a:t>
            </a:r>
            <a:r>
              <a:rPr lang="en-US" altLang="zh-CN" dirty="0"/>
              <a:t>%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5015" y="1705970"/>
            <a:ext cx="351615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环境：</a:t>
            </a:r>
            <a:r>
              <a:rPr lang="en-US" altLang="zh-CN" dirty="0" smtClean="0"/>
              <a:t>MA Server3.5</a:t>
            </a:r>
          </a:p>
          <a:p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数据库目的：</a:t>
            </a:r>
            <a:r>
              <a:rPr lang="en-US" altLang="zh-CN" dirty="0" smtClean="0"/>
              <a:t>MA</a:t>
            </a:r>
            <a:r>
              <a:rPr lang="zh-CN" altLang="en-US" dirty="0" smtClean="0"/>
              <a:t>的运行支撑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zh-CN" altLang="en-US" dirty="0" smtClean="0"/>
              <a:t>*新建一个数据库</a:t>
            </a:r>
            <a:endParaRPr lang="en-US" altLang="zh-CN" dirty="0" smtClean="0"/>
          </a:p>
          <a:p>
            <a:r>
              <a:rPr lang="zh-CN" altLang="en-US" dirty="0" smtClean="0"/>
              <a:t>*数据类型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dirty="0" smtClean="0"/>
              <a:t>ORACLE </a:t>
            </a:r>
            <a:r>
              <a:rPr lang="en-US" altLang="zh-CN" sz="1600" dirty="0"/>
              <a:t>Enterprise/Standard Edition </a:t>
            </a:r>
            <a:endParaRPr lang="en-US" altLang="zh-CN" sz="1600" dirty="0" smtClean="0"/>
          </a:p>
          <a:p>
            <a:r>
              <a:rPr lang="en-US" altLang="zh-CN" sz="1600" dirty="0" smtClean="0"/>
              <a:t>11.2.0.4/12.0.0.1</a:t>
            </a:r>
            <a:endParaRPr lang="zh-CN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MYSQL5.6/5.7</a:t>
            </a:r>
            <a:endParaRPr lang="zh-CN" altLang="zh-CN" sz="1600" dirty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994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/>
        </p:nvSpPr>
        <p:spPr>
          <a:xfrm>
            <a:off x="796290" y="-206547"/>
            <a:ext cx="5948045" cy="35496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en-US" altLang="zh-CN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MA Server</a:t>
            </a:r>
            <a:r>
              <a:rPr lang="zh-CN" altLang="en-US" dirty="0"/>
              <a:t>：</a:t>
            </a:r>
            <a:r>
              <a:rPr lang="zh-CN" altLang="en-US" dirty="0" smtClean="0"/>
              <a:t>配置启动</a:t>
            </a:r>
            <a:r>
              <a:rPr lang="zh-CN" altLang="en-US" dirty="0"/>
              <a:t>端口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796290" y="2061029"/>
            <a:ext cx="8360228" cy="274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&lt;!-- SHUTDOWN</a:t>
            </a:r>
            <a:r>
              <a:rPr lang="zh-CN" altLang="zh-CN" dirty="0">
                <a:solidFill>
                  <a:schemeClr val="tx1"/>
                </a:solidFill>
              </a:rPr>
              <a:t>端口：负责监听关闭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zh-CN" dirty="0">
                <a:solidFill>
                  <a:schemeClr val="tx1"/>
                </a:solidFill>
              </a:rPr>
              <a:t>的请求</a:t>
            </a:r>
            <a:r>
              <a:rPr lang="en-US" altLang="zh-CN" dirty="0">
                <a:solidFill>
                  <a:schemeClr val="tx1"/>
                </a:solidFill>
              </a:rPr>
              <a:t> --&gt;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&lt;Server port=" 8006 " shutdown="SHUTDOWN"&gt;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 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&lt;!-- HTTP</a:t>
            </a:r>
            <a:r>
              <a:rPr lang="zh-CN" altLang="zh-CN" dirty="0">
                <a:solidFill>
                  <a:schemeClr val="tx1"/>
                </a:solidFill>
              </a:rPr>
              <a:t>端口：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zh-CN" dirty="0">
                <a:solidFill>
                  <a:schemeClr val="tx1"/>
                </a:solidFill>
              </a:rPr>
              <a:t>连接器的端口</a:t>
            </a:r>
            <a:r>
              <a:rPr lang="en-US" altLang="zh-CN" dirty="0">
                <a:solidFill>
                  <a:schemeClr val="tx1"/>
                </a:solidFill>
              </a:rPr>
              <a:t> --&gt;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&lt;Connector port="8088" protocol="HTTP/1.1"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 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&lt;!-- AJP</a:t>
            </a:r>
            <a:r>
              <a:rPr lang="zh-CN" altLang="zh-CN" dirty="0">
                <a:solidFill>
                  <a:schemeClr val="tx1"/>
                </a:solidFill>
              </a:rPr>
              <a:t>端口：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zh-CN" dirty="0">
                <a:solidFill>
                  <a:schemeClr val="tx1"/>
                </a:solidFill>
              </a:rPr>
              <a:t>接受其他服务器转发过来的请求</a:t>
            </a:r>
            <a:r>
              <a:rPr lang="en-US" altLang="zh-CN" dirty="0">
                <a:solidFill>
                  <a:schemeClr val="tx1"/>
                </a:solidFill>
              </a:rPr>
              <a:t> --&gt;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&lt;Connector port="8007" protocol="AJP/1.3" </a:t>
            </a:r>
            <a:r>
              <a:rPr lang="en-US" altLang="zh-CN" dirty="0" err="1">
                <a:solidFill>
                  <a:schemeClr val="tx1"/>
                </a:solidFill>
              </a:rPr>
              <a:t>redirectPort</a:t>
            </a:r>
            <a:r>
              <a:rPr lang="en-US" altLang="zh-CN" dirty="0">
                <a:solidFill>
                  <a:schemeClr val="tx1"/>
                </a:solidFill>
              </a:rPr>
              <a:t>="8443" /&gt;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827" y="1142400"/>
            <a:ext cx="731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{MA_HOME}\</a:t>
            </a:r>
            <a:r>
              <a:rPr lang="en-US" altLang="zh-CN" dirty="0" err="1"/>
              <a:t>conf</a:t>
            </a:r>
            <a:r>
              <a:rPr lang="zh-CN" altLang="zh-CN" dirty="0"/>
              <a:t>，修改</a:t>
            </a:r>
            <a:r>
              <a:rPr lang="en-US" altLang="zh-CN" dirty="0"/>
              <a:t>server.xml</a:t>
            </a:r>
            <a:r>
              <a:rPr lang="zh-CN" altLang="zh-CN" dirty="0"/>
              <a:t>文件，根据需要修改里面</a:t>
            </a:r>
            <a:r>
              <a:rPr lang="en-US" altLang="zh-CN" dirty="0"/>
              <a:t>port</a:t>
            </a:r>
            <a:r>
              <a:rPr lang="zh-CN" altLang="zh-CN" dirty="0"/>
              <a:t>端口。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AP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AP模板.potx" id="{D34CA478-85D4-466C-9764-89DF3E37FEE1}" vid="{90EAB0E4-7AF0-488A-9688-25196CD20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iUAP模板</Template>
  <TotalTime>215481</TotalTime>
  <Words>809</Words>
  <Application>Microsoft Office PowerPoint</Application>
  <PresentationFormat>自定义</PresentationFormat>
  <Paragraphs>123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Adobe 宋体 Std L</vt:lpstr>
      <vt:lpstr>Agency FB</vt:lpstr>
      <vt:lpstr>Helvetica Neue</vt:lpstr>
      <vt:lpstr>Microsoft YaHei UI</vt:lpstr>
      <vt:lpstr>黑体</vt:lpstr>
      <vt:lpstr>华文隶书</vt:lpstr>
      <vt:lpstr>宋体</vt:lpstr>
      <vt:lpstr>微软雅黑</vt:lpstr>
      <vt:lpstr>Arial</vt:lpstr>
      <vt:lpstr>Calibri</vt:lpstr>
      <vt:lpstr>Cambria</vt:lpstr>
      <vt:lpstr>Times New Roman</vt:lpstr>
      <vt:lpstr>Wingdings</vt:lpstr>
      <vt:lpstr>iUAP模板</vt:lpstr>
      <vt:lpstr>PowerPoint 演示文稿</vt:lpstr>
      <vt:lpstr>环境要求</vt:lpstr>
      <vt:lpstr>本次培训提供的安装盘说明</vt:lpstr>
      <vt:lpstr>开发工具环境搭建、配置</vt:lpstr>
      <vt:lpstr>开发工具Studio：环境配置</vt:lpstr>
      <vt:lpstr>开发工具Studio：环境配置</vt:lpstr>
      <vt:lpstr>MA Server环境搭建、配置</vt:lpstr>
      <vt:lpstr>MA Server：环境准备</vt:lpstr>
      <vt:lpstr>MA Server：配置启动端口 </vt:lpstr>
      <vt:lpstr>MA Server：配置访问路径 </vt:lpstr>
      <vt:lpstr>MA Server：ma.url配置 </vt:lpstr>
      <vt:lpstr>MA Server：授权</vt:lpstr>
      <vt:lpstr>MA Server：环境变量</vt:lpstr>
      <vt:lpstr>MA Server：数据库配置</vt:lpstr>
      <vt:lpstr>MA Server：初始化</vt:lpstr>
      <vt:lpstr>MA Server：后台管理</vt:lpstr>
      <vt:lpstr>手机调试</vt:lpstr>
      <vt:lpstr>iuap mobile移动开发者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微软用户</cp:lastModifiedBy>
  <cp:revision>2588</cp:revision>
  <dcterms:modified xsi:type="dcterms:W3CDTF">2019-03-10T11:54:06Z</dcterms:modified>
</cp:coreProperties>
</file>