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56" r:id="rId2"/>
    <p:sldId id="1681" r:id="rId3"/>
    <p:sldId id="1680" r:id="rId4"/>
    <p:sldId id="1652" r:id="rId5"/>
    <p:sldId id="1654" r:id="rId6"/>
    <p:sldId id="1655" r:id="rId7"/>
    <p:sldId id="1491" r:id="rId8"/>
    <p:sldId id="1657" r:id="rId9"/>
    <p:sldId id="1674" r:id="rId10"/>
    <p:sldId id="1675" r:id="rId11"/>
    <p:sldId id="1676" r:id="rId12"/>
    <p:sldId id="1678" r:id="rId13"/>
    <p:sldId id="1673" r:id="rId14"/>
    <p:sldId id="1658" r:id="rId15"/>
    <p:sldId id="1660" r:id="rId16"/>
    <p:sldId id="1668" r:id="rId17"/>
    <p:sldId id="1663" r:id="rId18"/>
    <p:sldId id="1664" r:id="rId19"/>
    <p:sldId id="1665" r:id="rId20"/>
    <p:sldId id="1670" r:id="rId21"/>
    <p:sldId id="1666" r:id="rId22"/>
    <p:sldId id="1672" r:id="rId23"/>
    <p:sldId id="279" r:id="rId2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D25050"/>
    <a:srgbClr val="262626"/>
    <a:srgbClr val="DF0000"/>
    <a:srgbClr val="C8000E"/>
    <a:srgbClr val="EDEEEF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3" autoAdjust="0"/>
    <p:restoredTop sz="79496" autoAdjust="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28"/>
    </p:cViewPr>
  </p:sorterViewPr>
  <p:notesViewPr>
    <p:cSldViewPr snapToGrid="0">
      <p:cViewPr varScale="1">
        <p:scale>
          <a:sx n="51" d="100"/>
          <a:sy n="51" d="100"/>
        </p:scale>
        <p:origin x="28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36D2E-D6D8-427C-B5F1-61EBB1A36778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</dgm:pt>
    <dgm:pt modelId="{ECE6DA2B-7A2C-4BFB-91D3-DFFA4552B0CD}">
      <dgm:prSet phldrT="[文本]"/>
      <dgm:spPr>
        <a:solidFill>
          <a:srgbClr val="D25050"/>
        </a:solidFill>
      </dgm:spPr>
      <dgm:t>
        <a:bodyPr/>
        <a:lstStyle/>
        <a:p>
          <a:r>
            <a:rPr kumimoji="1" lang="en-US" altLang="zh-CN" b="0" dirty="0" smtClean="0">
              <a:latin typeface="微软雅黑" pitchFamily="34" charset="-122"/>
              <a:ea typeface="微软雅黑" pitchFamily="34" charset="-122"/>
            </a:rPr>
            <a:t>MA Server </a:t>
          </a:r>
          <a:r>
            <a:rPr kumimoji="1" lang="zh-CN" altLang="en-US" b="0" dirty="0" smtClean="0">
              <a:latin typeface="微软雅黑" pitchFamily="34" charset="-122"/>
              <a:ea typeface="微软雅黑" pitchFamily="34" charset="-122"/>
            </a:rPr>
            <a:t>是</a:t>
          </a:r>
          <a:r>
            <a:rPr kumimoji="1" lang="en-US" altLang="zh-CN" b="0" dirty="0" err="1" smtClean="0">
              <a:latin typeface="微软雅黑" pitchFamily="34" charset="-122"/>
              <a:ea typeface="微软雅黑" pitchFamily="34" charset="-122"/>
            </a:rPr>
            <a:t>iuap</a:t>
          </a:r>
          <a:r>
            <a:rPr kumimoji="1" lang="en-US" altLang="zh-CN" b="0" dirty="0" smtClean="0">
              <a:latin typeface="微软雅黑" pitchFamily="34" charset="-122"/>
              <a:ea typeface="微软雅黑" pitchFamily="34" charset="-122"/>
            </a:rPr>
            <a:t> Mobile </a:t>
          </a:r>
          <a:r>
            <a:rPr kumimoji="1" lang="zh-CN" altLang="en-US" b="0" dirty="0" smtClean="0">
              <a:latin typeface="微软雅黑" pitchFamily="34" charset="-122"/>
              <a:ea typeface="微软雅黑" pitchFamily="34" charset="-122"/>
            </a:rPr>
            <a:t>的一部分，其为移动设备和企业业务系统搭建了一座信息桥梁，通过开放一系列标准的公共服务接口，为移动应用提供服务端运行支撑。</a:t>
          </a:r>
          <a:endParaRPr lang="zh-CN" altLang="en-US" b="0" dirty="0"/>
        </a:p>
      </dgm:t>
    </dgm:pt>
    <dgm:pt modelId="{B132276A-92C9-423D-947B-84AE0F9D7EEE}" type="parTrans" cxnId="{9D4DB0D6-C3E9-4E1C-9067-36E862D64D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556C7F2-9DBB-43BA-B4CD-32A8C72925A9}" type="sibTrans" cxnId="{9D4DB0D6-C3E9-4E1C-9067-36E862D64D3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5E6D6A7-A30A-4D46-A09E-FE15D39E846A}">
      <dgm:prSet phldrT="[文本]"/>
      <dgm:spPr>
        <a:solidFill>
          <a:srgbClr val="D25050"/>
        </a:solidFill>
      </dgm:spPr>
      <dgm:t>
        <a:bodyPr/>
        <a:lstStyle/>
        <a:p>
          <a:r>
            <a:rPr kumimoji="1" lang="zh-CN" altLang="en-US" dirty="0" smtClean="0">
              <a:latin typeface="微软雅黑" pitchFamily="34" charset="-122"/>
              <a:ea typeface="微软雅黑" pitchFamily="34" charset="-122"/>
            </a:rPr>
            <a:t>任何类型的移动应用，包括 </a:t>
          </a:r>
          <a:r>
            <a:rPr kumimoji="1" lang="en-US" altLang="zh-CN" dirty="0" smtClean="0">
              <a:latin typeface="微软雅黑" pitchFamily="34" charset="-122"/>
              <a:ea typeface="微软雅黑" pitchFamily="34" charset="-122"/>
            </a:rPr>
            <a:t>Native</a:t>
          </a:r>
          <a:r>
            <a:rPr kumimoji="1" lang="zh-CN" altLang="en-US" dirty="0" smtClean="0">
              <a:latin typeface="微软雅黑" pitchFamily="34" charset="-122"/>
              <a:ea typeface="微软雅黑" pitchFamily="34" charset="-122"/>
            </a:rPr>
            <a:t>、 </a:t>
          </a:r>
          <a:r>
            <a:rPr kumimoji="1" lang="en-US" altLang="zh-CN" dirty="0" smtClean="0">
              <a:latin typeface="微软雅黑" pitchFamily="34" charset="-122"/>
              <a:ea typeface="微软雅黑" pitchFamily="34" charset="-122"/>
            </a:rPr>
            <a:t>Hybrid</a:t>
          </a:r>
          <a:r>
            <a:rPr kumimoji="1" lang="zh-CN" altLang="en-US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en-US" altLang="zh-CN" dirty="0" smtClean="0">
              <a:latin typeface="微软雅黑" pitchFamily="34" charset="-122"/>
              <a:ea typeface="微软雅黑" pitchFamily="34" charset="-122"/>
            </a:rPr>
            <a:t>WEB </a:t>
          </a:r>
          <a:r>
            <a:rPr kumimoji="1" lang="zh-CN" altLang="en-US" dirty="0" smtClean="0">
              <a:latin typeface="微软雅黑" pitchFamily="34" charset="-122"/>
              <a:ea typeface="微软雅黑" pitchFamily="34" charset="-122"/>
            </a:rPr>
            <a:t>类型的移动应用、公众社交平台，都可以通过标准访问协议使用 </a:t>
          </a:r>
          <a:r>
            <a:rPr kumimoji="1" lang="en-US" altLang="zh-CN" dirty="0" smtClean="0">
              <a:latin typeface="微软雅黑" pitchFamily="34" charset="-122"/>
              <a:ea typeface="微软雅黑" pitchFamily="34" charset="-122"/>
            </a:rPr>
            <a:t>MA Server </a:t>
          </a:r>
          <a:r>
            <a:rPr kumimoji="1" lang="zh-CN" altLang="en-US" dirty="0" smtClean="0">
              <a:latin typeface="微软雅黑" pitchFamily="34" charset="-122"/>
              <a:ea typeface="微软雅黑" pitchFamily="34" charset="-122"/>
            </a:rPr>
            <a:t>提供的公共服务</a:t>
          </a:r>
          <a:endParaRPr lang="zh-CN" altLang="en-US" dirty="0"/>
        </a:p>
      </dgm:t>
    </dgm:pt>
    <dgm:pt modelId="{09564FAB-5F31-4201-B9E3-5F27ED8F023B}" type="parTrans" cxnId="{01988B2F-D526-4A6E-A61D-2EA0A94E3C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A92CE98-ECC2-4A26-8163-F2EFB3C361FE}" type="sibTrans" cxnId="{01988B2F-D526-4A6E-A61D-2EA0A94E3C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F88F755-E7E1-4FA3-99E6-167236AD0EAF}">
      <dgm:prSet phldrT="[文本]"/>
      <dgm:spPr>
        <a:solidFill>
          <a:srgbClr val="D25050"/>
        </a:solidFill>
      </dgm:spPr>
      <dgm:t>
        <a:bodyPr/>
        <a:lstStyle/>
        <a:p>
          <a:r>
            <a:rPr kumimoji="1" lang="zh-CN" altLang="en-US" smtClean="0">
              <a:latin typeface="微软雅黑" pitchFamily="34" charset="-122"/>
              <a:ea typeface="微软雅黑" pitchFamily="34" charset="-122"/>
            </a:rPr>
            <a:t>屏蔽了移动设备、业务系统的复杂度，使移动开发者不必考虑</a:t>
          </a:r>
          <a:r>
            <a:rPr kumimoji="1" lang="zh-CN" altLang="en-US" b="1" smtClean="0">
              <a:latin typeface="微软雅黑" pitchFamily="34" charset="-122"/>
              <a:ea typeface="微软雅黑" pitchFamily="34" charset="-122"/>
            </a:rPr>
            <a:t>公共服务</a:t>
          </a:r>
          <a:r>
            <a:rPr kumimoji="1" lang="zh-CN" altLang="en-US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zh-CN" altLang="en-US" b="1" smtClean="0">
              <a:latin typeface="微软雅黑" pitchFamily="34" charset="-122"/>
              <a:ea typeface="微软雅黑" pitchFamily="34" charset="-122"/>
            </a:rPr>
            <a:t>技术适配</a:t>
          </a:r>
          <a:r>
            <a:rPr kumimoji="1" lang="zh-CN" altLang="en-US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zh-CN" altLang="en-US" b="1" smtClean="0">
              <a:latin typeface="微软雅黑" pitchFamily="34" charset="-122"/>
              <a:ea typeface="微软雅黑" pitchFamily="34" charset="-122"/>
            </a:rPr>
            <a:t>安全</a:t>
          </a:r>
          <a:r>
            <a:rPr kumimoji="1" lang="zh-CN" altLang="en-US" smtClean="0">
              <a:latin typeface="微软雅黑" pitchFamily="34" charset="-122"/>
              <a:ea typeface="微软雅黑" pitchFamily="34" charset="-122"/>
            </a:rPr>
            <a:t>等基础设施的问题。</a:t>
          </a:r>
          <a:endParaRPr lang="zh-CN" altLang="en-US" dirty="0"/>
        </a:p>
      </dgm:t>
    </dgm:pt>
    <dgm:pt modelId="{B564B255-268C-4E05-B7FD-2DBAC03D069D}" type="parTrans" cxnId="{EC864AAF-50D3-4C16-842B-7FF772776AF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D5B963D-FE17-490D-9832-E20BC3A1D27C}" type="sibTrans" cxnId="{EC864AAF-50D3-4C16-842B-7FF772776AF5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5093111-8CF3-456D-8D47-DEDADE610738}" type="pres">
      <dgm:prSet presAssocID="{6ED36D2E-D6D8-427C-B5F1-61EBB1A36778}" presName="linearFlow" presStyleCnt="0">
        <dgm:presLayoutVars>
          <dgm:dir/>
          <dgm:resizeHandles val="exact"/>
        </dgm:presLayoutVars>
      </dgm:prSet>
      <dgm:spPr/>
    </dgm:pt>
    <dgm:pt modelId="{235E9BD5-28E1-4FA6-9565-5351C90F3473}" type="pres">
      <dgm:prSet presAssocID="{ECE6DA2B-7A2C-4BFB-91D3-DFFA4552B0CD}" presName="composite" presStyleCnt="0"/>
      <dgm:spPr/>
    </dgm:pt>
    <dgm:pt modelId="{F3BB8476-6B97-43DF-85FF-F01EC1541B14}" type="pres">
      <dgm:prSet presAssocID="{ECE6DA2B-7A2C-4BFB-91D3-DFFA4552B0CD}" presName="imgShp" presStyleLbl="fgImgPlace1" presStyleIdx="0" presStyleCnt="3"/>
      <dgm:spPr/>
    </dgm:pt>
    <dgm:pt modelId="{69FDC635-313F-46F3-A50B-98337A9C6DA8}" type="pres">
      <dgm:prSet presAssocID="{ECE6DA2B-7A2C-4BFB-91D3-DFFA4552B0CD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F2985C-09F3-4D44-A556-DF6C157FB54D}" type="pres">
      <dgm:prSet presAssocID="{3556C7F2-9DBB-43BA-B4CD-32A8C72925A9}" presName="spacing" presStyleCnt="0"/>
      <dgm:spPr/>
    </dgm:pt>
    <dgm:pt modelId="{FC03209B-52BD-4975-BBEB-97F67597EE8E}" type="pres">
      <dgm:prSet presAssocID="{C5E6D6A7-A30A-4D46-A09E-FE15D39E846A}" presName="composite" presStyleCnt="0"/>
      <dgm:spPr/>
    </dgm:pt>
    <dgm:pt modelId="{24579B7D-470C-496B-991B-60555AE54B06}" type="pres">
      <dgm:prSet presAssocID="{C5E6D6A7-A30A-4D46-A09E-FE15D39E846A}" presName="imgShp" presStyleLbl="fgImgPlace1" presStyleIdx="1" presStyleCnt="3"/>
      <dgm:spPr/>
    </dgm:pt>
    <dgm:pt modelId="{FB4DD327-5A78-4195-B6FD-2E638FCA3FA7}" type="pres">
      <dgm:prSet presAssocID="{C5E6D6A7-A30A-4D46-A09E-FE15D39E846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25CD5-27B6-4FD9-9D7C-8E3B71B18235}" type="pres">
      <dgm:prSet presAssocID="{7A92CE98-ECC2-4A26-8163-F2EFB3C361FE}" presName="spacing" presStyleCnt="0"/>
      <dgm:spPr/>
    </dgm:pt>
    <dgm:pt modelId="{31E0A630-8DF1-486B-88C5-BA920494CCCB}" type="pres">
      <dgm:prSet presAssocID="{EF88F755-E7E1-4FA3-99E6-167236AD0EAF}" presName="composite" presStyleCnt="0"/>
      <dgm:spPr/>
    </dgm:pt>
    <dgm:pt modelId="{F182CB4C-84E2-4CB2-8C00-1FC7AEAD9F36}" type="pres">
      <dgm:prSet presAssocID="{EF88F755-E7E1-4FA3-99E6-167236AD0EAF}" presName="imgShp" presStyleLbl="fgImgPlace1" presStyleIdx="2" presStyleCnt="3"/>
      <dgm:spPr/>
    </dgm:pt>
    <dgm:pt modelId="{DC50587E-E453-4C93-8D79-CC44AF04622A}" type="pres">
      <dgm:prSet presAssocID="{EF88F755-E7E1-4FA3-99E6-167236AD0EA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485420-5409-4A70-B8E0-E0F01107C441}" type="presOf" srcId="{C5E6D6A7-A30A-4D46-A09E-FE15D39E846A}" destId="{FB4DD327-5A78-4195-B6FD-2E638FCA3FA7}" srcOrd="0" destOrd="0" presId="urn:microsoft.com/office/officeart/2005/8/layout/vList3"/>
    <dgm:cxn modelId="{43AB4CFC-387D-4A21-A7E4-56BDF520D663}" type="presOf" srcId="{ECE6DA2B-7A2C-4BFB-91D3-DFFA4552B0CD}" destId="{69FDC635-313F-46F3-A50B-98337A9C6DA8}" srcOrd="0" destOrd="0" presId="urn:microsoft.com/office/officeart/2005/8/layout/vList3"/>
    <dgm:cxn modelId="{01988B2F-D526-4A6E-A61D-2EA0A94E3C30}" srcId="{6ED36D2E-D6D8-427C-B5F1-61EBB1A36778}" destId="{C5E6D6A7-A30A-4D46-A09E-FE15D39E846A}" srcOrd="1" destOrd="0" parTransId="{09564FAB-5F31-4201-B9E3-5F27ED8F023B}" sibTransId="{7A92CE98-ECC2-4A26-8163-F2EFB3C361FE}"/>
    <dgm:cxn modelId="{C33630C1-3D94-4ED9-871E-005B66600AE2}" type="presOf" srcId="{6ED36D2E-D6D8-427C-B5F1-61EBB1A36778}" destId="{45093111-8CF3-456D-8D47-DEDADE610738}" srcOrd="0" destOrd="0" presId="urn:microsoft.com/office/officeart/2005/8/layout/vList3"/>
    <dgm:cxn modelId="{EC864AAF-50D3-4C16-842B-7FF772776AF5}" srcId="{6ED36D2E-D6D8-427C-B5F1-61EBB1A36778}" destId="{EF88F755-E7E1-4FA3-99E6-167236AD0EAF}" srcOrd="2" destOrd="0" parTransId="{B564B255-268C-4E05-B7FD-2DBAC03D069D}" sibTransId="{9D5B963D-FE17-490D-9832-E20BC3A1D27C}"/>
    <dgm:cxn modelId="{9D4DB0D6-C3E9-4E1C-9067-36E862D64D33}" srcId="{6ED36D2E-D6D8-427C-B5F1-61EBB1A36778}" destId="{ECE6DA2B-7A2C-4BFB-91D3-DFFA4552B0CD}" srcOrd="0" destOrd="0" parTransId="{B132276A-92C9-423D-947B-84AE0F9D7EEE}" sibTransId="{3556C7F2-9DBB-43BA-B4CD-32A8C72925A9}"/>
    <dgm:cxn modelId="{93EEF02F-805A-4A0C-A499-9F88ABB3BB71}" type="presOf" srcId="{EF88F755-E7E1-4FA3-99E6-167236AD0EAF}" destId="{DC50587E-E453-4C93-8D79-CC44AF04622A}" srcOrd="0" destOrd="0" presId="urn:microsoft.com/office/officeart/2005/8/layout/vList3"/>
    <dgm:cxn modelId="{F31A044A-804F-408B-9D09-DC90D58FC9A6}" type="presParOf" srcId="{45093111-8CF3-456D-8D47-DEDADE610738}" destId="{235E9BD5-28E1-4FA6-9565-5351C90F3473}" srcOrd="0" destOrd="0" presId="urn:microsoft.com/office/officeart/2005/8/layout/vList3"/>
    <dgm:cxn modelId="{80D26E7D-C9BA-4B74-83D4-DAF0F4D86AB0}" type="presParOf" srcId="{235E9BD5-28E1-4FA6-9565-5351C90F3473}" destId="{F3BB8476-6B97-43DF-85FF-F01EC1541B14}" srcOrd="0" destOrd="0" presId="urn:microsoft.com/office/officeart/2005/8/layout/vList3"/>
    <dgm:cxn modelId="{A4742586-7681-4451-AC35-F591DFB631D7}" type="presParOf" srcId="{235E9BD5-28E1-4FA6-9565-5351C90F3473}" destId="{69FDC635-313F-46F3-A50B-98337A9C6DA8}" srcOrd="1" destOrd="0" presId="urn:microsoft.com/office/officeart/2005/8/layout/vList3"/>
    <dgm:cxn modelId="{DF0498A3-E9BB-4711-B92C-8A5E0B69A629}" type="presParOf" srcId="{45093111-8CF3-456D-8D47-DEDADE610738}" destId="{85F2985C-09F3-4D44-A556-DF6C157FB54D}" srcOrd="1" destOrd="0" presId="urn:microsoft.com/office/officeart/2005/8/layout/vList3"/>
    <dgm:cxn modelId="{35E8B5E9-F465-4EC6-8225-86E269F41796}" type="presParOf" srcId="{45093111-8CF3-456D-8D47-DEDADE610738}" destId="{FC03209B-52BD-4975-BBEB-97F67597EE8E}" srcOrd="2" destOrd="0" presId="urn:microsoft.com/office/officeart/2005/8/layout/vList3"/>
    <dgm:cxn modelId="{4685726A-EDB9-4B8D-902E-724103F987AA}" type="presParOf" srcId="{FC03209B-52BD-4975-BBEB-97F67597EE8E}" destId="{24579B7D-470C-496B-991B-60555AE54B06}" srcOrd="0" destOrd="0" presId="urn:microsoft.com/office/officeart/2005/8/layout/vList3"/>
    <dgm:cxn modelId="{1A280D1C-35EB-4238-AD57-1F1A7B5A404E}" type="presParOf" srcId="{FC03209B-52BD-4975-BBEB-97F67597EE8E}" destId="{FB4DD327-5A78-4195-B6FD-2E638FCA3FA7}" srcOrd="1" destOrd="0" presId="urn:microsoft.com/office/officeart/2005/8/layout/vList3"/>
    <dgm:cxn modelId="{05126A8F-47CD-4CA8-8397-D898B93F555D}" type="presParOf" srcId="{45093111-8CF3-456D-8D47-DEDADE610738}" destId="{B8D25CD5-27B6-4FD9-9D7C-8E3B71B18235}" srcOrd="3" destOrd="0" presId="urn:microsoft.com/office/officeart/2005/8/layout/vList3"/>
    <dgm:cxn modelId="{47B643FF-B2E1-4143-BAAB-96031C39AC79}" type="presParOf" srcId="{45093111-8CF3-456D-8D47-DEDADE610738}" destId="{31E0A630-8DF1-486B-88C5-BA920494CCCB}" srcOrd="4" destOrd="0" presId="urn:microsoft.com/office/officeart/2005/8/layout/vList3"/>
    <dgm:cxn modelId="{00A08807-83BF-4F4E-98B3-EFAA67B48E77}" type="presParOf" srcId="{31E0A630-8DF1-486B-88C5-BA920494CCCB}" destId="{F182CB4C-84E2-4CB2-8C00-1FC7AEAD9F36}" srcOrd="0" destOrd="0" presId="urn:microsoft.com/office/officeart/2005/8/layout/vList3"/>
    <dgm:cxn modelId="{A0E9C01C-9216-40B8-B5CE-A1C517EEE101}" type="presParOf" srcId="{31E0A630-8DF1-486B-88C5-BA920494CCCB}" destId="{DC50587E-E453-4C93-8D79-CC44AF0462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4E22D-0C24-452D-AD2F-320D4AF1B242}" type="doc">
      <dgm:prSet loTypeId="urn:microsoft.com/office/officeart/2005/8/layout/default#1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DC1EC8D-C796-49BE-9F54-4EB34B42B40F}">
      <dgm:prSet phldrT="[文本]"/>
      <dgm:spPr/>
      <dgm:t>
        <a:bodyPr/>
        <a:lstStyle/>
        <a:p>
          <a:r>
            <a:rPr lang="en-US" altLang="zh-CN" dirty="0" smtClean="0"/>
            <a:t>filter</a:t>
          </a:r>
          <a:endParaRPr lang="zh-CN" altLang="en-US" dirty="0"/>
        </a:p>
      </dgm:t>
    </dgm:pt>
    <dgm:pt modelId="{F33843B2-74A0-448A-95A4-E96DBF81936F}" type="parTrans" cxnId="{E09B8C9E-B6B0-4D6E-8E85-18516E6A2B05}">
      <dgm:prSet/>
      <dgm:spPr/>
      <dgm:t>
        <a:bodyPr/>
        <a:lstStyle/>
        <a:p>
          <a:endParaRPr lang="zh-CN" altLang="en-US"/>
        </a:p>
      </dgm:t>
    </dgm:pt>
    <dgm:pt modelId="{5425F37B-93F0-4954-A79E-65C6A966B51A}" type="sibTrans" cxnId="{E09B8C9E-B6B0-4D6E-8E85-18516E6A2B05}">
      <dgm:prSet/>
      <dgm:spPr/>
      <dgm:t>
        <a:bodyPr/>
        <a:lstStyle/>
        <a:p>
          <a:endParaRPr lang="zh-CN" altLang="en-US"/>
        </a:p>
      </dgm:t>
    </dgm:pt>
    <dgm:pt modelId="{A1C63970-A4D9-461F-B402-DEA8257A83C2}">
      <dgm:prSet phldrT="[文本]"/>
      <dgm:spPr/>
      <dgm:t>
        <a:bodyPr/>
        <a:lstStyle/>
        <a:p>
          <a:r>
            <a:rPr lang="zh-CN" altLang="en-US" dirty="0" smtClean="0"/>
            <a:t>持久化</a:t>
          </a:r>
          <a:endParaRPr lang="zh-CN" altLang="en-US" dirty="0"/>
        </a:p>
      </dgm:t>
    </dgm:pt>
    <dgm:pt modelId="{EE038BAC-5AED-44D1-9C1D-6C00610D15E0}" type="parTrans" cxnId="{E2424837-1B01-4B2B-8FC9-72AAFDD05F74}">
      <dgm:prSet/>
      <dgm:spPr/>
      <dgm:t>
        <a:bodyPr/>
        <a:lstStyle/>
        <a:p>
          <a:endParaRPr lang="zh-CN" altLang="en-US"/>
        </a:p>
      </dgm:t>
    </dgm:pt>
    <dgm:pt modelId="{CFC11DA9-0ADA-4AEB-964B-B062B135937F}" type="sibTrans" cxnId="{E2424837-1B01-4B2B-8FC9-72AAFDD05F74}">
      <dgm:prSet/>
      <dgm:spPr/>
      <dgm:t>
        <a:bodyPr/>
        <a:lstStyle/>
        <a:p>
          <a:endParaRPr lang="zh-CN" altLang="en-US"/>
        </a:p>
      </dgm:t>
    </dgm:pt>
    <dgm:pt modelId="{5CA2CBE8-FBF6-40EB-B751-BE52DB16659A}">
      <dgm:prSet phldrT="[文本]"/>
      <dgm:spPr/>
      <dgm:t>
        <a:bodyPr/>
        <a:lstStyle/>
        <a:p>
          <a:r>
            <a:rPr lang="zh-CN" altLang="en-US" dirty="0" smtClean="0"/>
            <a:t>日志</a:t>
          </a:r>
          <a:endParaRPr lang="zh-CN" altLang="en-US" dirty="0"/>
        </a:p>
      </dgm:t>
    </dgm:pt>
    <dgm:pt modelId="{1D5CDA76-9F86-4E4A-BAB6-90C55C98B54A}" type="parTrans" cxnId="{92A6E43B-50B7-4378-883F-5856408F9E15}">
      <dgm:prSet/>
      <dgm:spPr/>
      <dgm:t>
        <a:bodyPr/>
        <a:lstStyle/>
        <a:p>
          <a:endParaRPr lang="zh-CN" altLang="en-US"/>
        </a:p>
      </dgm:t>
    </dgm:pt>
    <dgm:pt modelId="{6689DA55-9AAF-4AED-B06F-E04560371AB7}" type="sibTrans" cxnId="{92A6E43B-50B7-4378-883F-5856408F9E15}">
      <dgm:prSet/>
      <dgm:spPr/>
      <dgm:t>
        <a:bodyPr/>
        <a:lstStyle/>
        <a:p>
          <a:endParaRPr lang="zh-CN" altLang="en-US"/>
        </a:p>
      </dgm:t>
    </dgm:pt>
    <dgm:pt modelId="{D4A435CC-4691-4E49-97D3-C809453F7DB3}">
      <dgm:prSet phldrT="[文本]"/>
      <dgm:spPr/>
      <dgm:t>
        <a:bodyPr/>
        <a:lstStyle/>
        <a:p>
          <a:r>
            <a:rPr lang="zh-CN" altLang="en-US" dirty="0" smtClean="0"/>
            <a:t>安全</a:t>
          </a:r>
          <a:endParaRPr lang="zh-CN" altLang="en-US" dirty="0"/>
        </a:p>
      </dgm:t>
    </dgm:pt>
    <dgm:pt modelId="{685FF947-B4E0-4703-8B1E-914A5DE17DA1}" type="parTrans" cxnId="{5A79B9DE-CF7C-4E08-9E87-EC98D9624CCD}">
      <dgm:prSet/>
      <dgm:spPr/>
      <dgm:t>
        <a:bodyPr/>
        <a:lstStyle/>
        <a:p>
          <a:endParaRPr lang="zh-CN" altLang="en-US"/>
        </a:p>
      </dgm:t>
    </dgm:pt>
    <dgm:pt modelId="{E9F9A61E-ADE5-4461-85D9-0D7045E12C31}" type="sibTrans" cxnId="{5A79B9DE-CF7C-4E08-9E87-EC98D9624CCD}">
      <dgm:prSet/>
      <dgm:spPr/>
      <dgm:t>
        <a:bodyPr/>
        <a:lstStyle/>
        <a:p>
          <a:endParaRPr lang="zh-CN" altLang="en-US"/>
        </a:p>
      </dgm:t>
    </dgm:pt>
    <dgm:pt modelId="{B029A51A-86EB-4FC8-9D1B-0132F1852C5D}">
      <dgm:prSet phldrT="[文本]"/>
      <dgm:spPr/>
      <dgm:t>
        <a:bodyPr/>
        <a:lstStyle/>
        <a:p>
          <a:r>
            <a:rPr lang="zh-CN" altLang="en-US" dirty="0" smtClean="0"/>
            <a:t>微信</a:t>
          </a:r>
          <a:endParaRPr lang="zh-CN" altLang="en-US" dirty="0"/>
        </a:p>
      </dgm:t>
    </dgm:pt>
    <dgm:pt modelId="{D1263E8E-9869-47A7-9693-A26DE7968030}" type="parTrans" cxnId="{3FE805CC-6745-46A2-9BCD-8298096A06B9}">
      <dgm:prSet/>
      <dgm:spPr/>
      <dgm:t>
        <a:bodyPr/>
        <a:lstStyle/>
        <a:p>
          <a:endParaRPr lang="zh-CN" altLang="en-US"/>
        </a:p>
      </dgm:t>
    </dgm:pt>
    <dgm:pt modelId="{538F7B66-BC5D-492C-AC1B-15304EEF086D}" type="sibTrans" cxnId="{3FE805CC-6745-46A2-9BCD-8298096A06B9}">
      <dgm:prSet/>
      <dgm:spPr/>
      <dgm:t>
        <a:bodyPr/>
        <a:lstStyle/>
        <a:p>
          <a:endParaRPr lang="zh-CN" altLang="en-US"/>
        </a:p>
      </dgm:t>
    </dgm:pt>
    <dgm:pt modelId="{823BE3AD-7723-4B6F-86C3-22ED9097D348}">
      <dgm:prSet phldrT="[文本]"/>
      <dgm:spPr/>
      <dgm:t>
        <a:bodyPr/>
        <a:lstStyle/>
        <a:p>
          <a:r>
            <a:rPr lang="zh-CN" altLang="en-US" dirty="0" smtClean="0"/>
            <a:t>推送</a:t>
          </a:r>
          <a:endParaRPr lang="zh-CN" altLang="en-US" dirty="0"/>
        </a:p>
      </dgm:t>
    </dgm:pt>
    <dgm:pt modelId="{2C2397E6-8B34-434B-B59A-4AC34E91C2BE}" type="parTrans" cxnId="{31F0F2FC-EF34-4F33-99C4-E40F831D9DEA}">
      <dgm:prSet/>
      <dgm:spPr/>
      <dgm:t>
        <a:bodyPr/>
        <a:lstStyle/>
        <a:p>
          <a:endParaRPr lang="zh-CN" altLang="en-US"/>
        </a:p>
      </dgm:t>
    </dgm:pt>
    <dgm:pt modelId="{CF213D87-3AEA-488E-8D5A-F7AA3B879A50}" type="sibTrans" cxnId="{31F0F2FC-EF34-4F33-99C4-E40F831D9DEA}">
      <dgm:prSet/>
      <dgm:spPr/>
      <dgm:t>
        <a:bodyPr/>
        <a:lstStyle/>
        <a:p>
          <a:endParaRPr lang="zh-CN" altLang="en-US"/>
        </a:p>
      </dgm:t>
    </dgm:pt>
    <dgm:pt modelId="{4C77D18A-3C24-442E-8001-1524D75BDCB4}">
      <dgm:prSet/>
      <dgm:spPr/>
      <dgm:t>
        <a:bodyPr/>
        <a:lstStyle/>
        <a:p>
          <a:r>
            <a:rPr lang="zh-CN" altLang="en-US" dirty="0" smtClean="0"/>
            <a:t>短信</a:t>
          </a:r>
          <a:endParaRPr lang="en-US" altLang="zh-CN" dirty="0" smtClean="0"/>
        </a:p>
      </dgm:t>
    </dgm:pt>
    <dgm:pt modelId="{C2A39994-7B12-4017-88F6-0AF6358B340C}" type="parTrans" cxnId="{ADC7AB56-85BF-4A79-8C17-D7D6084C0808}">
      <dgm:prSet/>
      <dgm:spPr/>
      <dgm:t>
        <a:bodyPr/>
        <a:lstStyle/>
        <a:p>
          <a:endParaRPr lang="zh-CN" altLang="en-US"/>
        </a:p>
      </dgm:t>
    </dgm:pt>
    <dgm:pt modelId="{0AD96281-66D4-4D04-B9AC-4D3E2DB13A93}" type="sibTrans" cxnId="{ADC7AB56-85BF-4A79-8C17-D7D6084C0808}">
      <dgm:prSet/>
      <dgm:spPr/>
      <dgm:t>
        <a:bodyPr/>
        <a:lstStyle/>
        <a:p>
          <a:endParaRPr lang="zh-CN" altLang="en-US"/>
        </a:p>
      </dgm:t>
    </dgm:pt>
    <dgm:pt modelId="{02FF7A19-8E6F-41D1-B61D-CA6C6699F6C6}">
      <dgm:prSet/>
      <dgm:spPr/>
      <dgm:t>
        <a:bodyPr/>
        <a:lstStyle/>
        <a:p>
          <a:r>
            <a:rPr lang="zh-CN" altLang="en-US" dirty="0" smtClean="0"/>
            <a:t>文件</a:t>
          </a:r>
          <a:endParaRPr lang="en-US" altLang="zh-CN" dirty="0" smtClean="0"/>
        </a:p>
      </dgm:t>
    </dgm:pt>
    <dgm:pt modelId="{82A270E5-D93F-4FA5-9FD1-B66853C89FCC}" type="parTrans" cxnId="{88967BB4-7C15-4F03-825C-0140ECF956C0}">
      <dgm:prSet/>
      <dgm:spPr/>
      <dgm:t>
        <a:bodyPr/>
        <a:lstStyle/>
        <a:p>
          <a:endParaRPr lang="zh-CN" altLang="en-US"/>
        </a:p>
      </dgm:t>
    </dgm:pt>
    <dgm:pt modelId="{8C1A3C24-4F3E-441C-B8F4-6CEB8DAF89EB}" type="sibTrans" cxnId="{88967BB4-7C15-4F03-825C-0140ECF956C0}">
      <dgm:prSet/>
      <dgm:spPr/>
      <dgm:t>
        <a:bodyPr/>
        <a:lstStyle/>
        <a:p>
          <a:endParaRPr lang="zh-CN" altLang="en-US"/>
        </a:p>
      </dgm:t>
    </dgm:pt>
    <dgm:pt modelId="{B730A81B-9250-4FBA-A1FE-B7D7CA5F9EC5}">
      <dgm:prSet/>
      <dgm:spPr/>
      <dgm:t>
        <a:bodyPr/>
        <a:lstStyle/>
        <a:p>
          <a:r>
            <a:rPr lang="zh-CN" altLang="en-US" dirty="0" smtClean="0"/>
            <a:t>长连接</a:t>
          </a:r>
          <a:endParaRPr lang="zh-CN" altLang="en-US" dirty="0"/>
        </a:p>
      </dgm:t>
    </dgm:pt>
    <dgm:pt modelId="{75CB1669-DC87-416F-898A-CAB4C2D9932F}" type="parTrans" cxnId="{0749B0B8-CAB0-452F-A31F-EF405DF45A99}">
      <dgm:prSet/>
      <dgm:spPr/>
      <dgm:t>
        <a:bodyPr/>
        <a:lstStyle/>
        <a:p>
          <a:endParaRPr lang="zh-CN" altLang="en-US"/>
        </a:p>
      </dgm:t>
    </dgm:pt>
    <dgm:pt modelId="{D58F022D-D9E9-47ED-957F-444C83FE156F}" type="sibTrans" cxnId="{0749B0B8-CAB0-452F-A31F-EF405DF45A99}">
      <dgm:prSet/>
      <dgm:spPr/>
      <dgm:t>
        <a:bodyPr/>
        <a:lstStyle/>
        <a:p>
          <a:endParaRPr lang="zh-CN" altLang="en-US"/>
        </a:p>
      </dgm:t>
    </dgm:pt>
    <dgm:pt modelId="{43BEE228-7252-44F2-8898-374477F8296A}">
      <dgm:prSet/>
      <dgm:spPr/>
      <dgm:t>
        <a:bodyPr/>
        <a:lstStyle/>
        <a:p>
          <a:r>
            <a:rPr lang="zh-CN" altLang="en-US" dirty="0" smtClean="0"/>
            <a:t>缓存</a:t>
          </a:r>
          <a:endParaRPr lang="zh-CN" altLang="en-US" dirty="0"/>
        </a:p>
      </dgm:t>
    </dgm:pt>
    <dgm:pt modelId="{86B5BF09-3CCE-45BF-8F5C-D61A667141B7}" type="parTrans" cxnId="{95B71E82-E75C-4BA0-8F76-8E04465B9032}">
      <dgm:prSet/>
      <dgm:spPr/>
      <dgm:t>
        <a:bodyPr/>
        <a:lstStyle/>
        <a:p>
          <a:endParaRPr lang="zh-CN" altLang="en-US"/>
        </a:p>
      </dgm:t>
    </dgm:pt>
    <dgm:pt modelId="{A415BB05-659C-465C-8DBB-2DF2DC4924DC}" type="sibTrans" cxnId="{95B71E82-E75C-4BA0-8F76-8E04465B9032}">
      <dgm:prSet/>
      <dgm:spPr/>
      <dgm:t>
        <a:bodyPr/>
        <a:lstStyle/>
        <a:p>
          <a:endParaRPr lang="zh-CN" altLang="en-US"/>
        </a:p>
      </dgm:t>
    </dgm:pt>
    <dgm:pt modelId="{F7D3F935-6E5E-40D1-A5BC-9D0196EE6075}">
      <dgm:prSet/>
      <dgm:spPr/>
      <dgm:t>
        <a:bodyPr/>
        <a:lstStyle/>
        <a:p>
          <a:r>
            <a:rPr lang="zh-CN" altLang="en-US" dirty="0" smtClean="0"/>
            <a:t>监控</a:t>
          </a:r>
          <a:endParaRPr lang="zh-CN" altLang="en-US" dirty="0"/>
        </a:p>
      </dgm:t>
    </dgm:pt>
    <dgm:pt modelId="{9DD18824-1481-4491-B83F-E817FCDD3682}" type="parTrans" cxnId="{69718170-1B54-4BF1-B141-2381226D4BEE}">
      <dgm:prSet/>
      <dgm:spPr/>
      <dgm:t>
        <a:bodyPr/>
        <a:lstStyle/>
        <a:p>
          <a:endParaRPr lang="zh-CN" altLang="en-US"/>
        </a:p>
      </dgm:t>
    </dgm:pt>
    <dgm:pt modelId="{B30529DD-B12C-482C-839A-C67FB0D8B8BD}" type="sibTrans" cxnId="{69718170-1B54-4BF1-B141-2381226D4BEE}">
      <dgm:prSet/>
      <dgm:spPr/>
      <dgm:t>
        <a:bodyPr/>
        <a:lstStyle/>
        <a:p>
          <a:endParaRPr lang="zh-CN" altLang="en-US"/>
        </a:p>
      </dgm:t>
    </dgm:pt>
    <dgm:pt modelId="{C2077B5E-241A-410D-B75F-E0A11DADA7DF}">
      <dgm:prSet/>
      <dgm:spPr/>
      <dgm:t>
        <a:bodyPr/>
        <a:lstStyle/>
        <a:p>
          <a:r>
            <a:rPr lang="zh-CN" altLang="en-US" dirty="0" smtClean="0"/>
            <a:t>单点</a:t>
          </a:r>
          <a:endParaRPr lang="zh-CN" altLang="en-US" dirty="0"/>
        </a:p>
      </dgm:t>
    </dgm:pt>
    <dgm:pt modelId="{8B3B092B-E104-478F-AE88-BA04296833F3}" type="parTrans" cxnId="{9B9153BA-D327-4FA6-A3DA-D8083F203E48}">
      <dgm:prSet/>
      <dgm:spPr/>
      <dgm:t>
        <a:bodyPr/>
        <a:lstStyle/>
        <a:p>
          <a:endParaRPr lang="zh-CN" altLang="en-US"/>
        </a:p>
      </dgm:t>
    </dgm:pt>
    <dgm:pt modelId="{60A1D633-2EF1-4E49-B36A-F26487761C77}" type="sibTrans" cxnId="{9B9153BA-D327-4FA6-A3DA-D8083F203E48}">
      <dgm:prSet/>
      <dgm:spPr/>
      <dgm:t>
        <a:bodyPr/>
        <a:lstStyle/>
        <a:p>
          <a:endParaRPr lang="zh-CN" altLang="en-US"/>
        </a:p>
      </dgm:t>
    </dgm:pt>
    <dgm:pt modelId="{9931F086-D086-4C59-BF16-69771B2F1718}">
      <dgm:prSet/>
      <dgm:spPr/>
      <dgm:t>
        <a:bodyPr/>
        <a:lstStyle/>
        <a:p>
          <a:r>
            <a:rPr lang="zh-CN" altLang="en-US" dirty="0" smtClean="0"/>
            <a:t>扩展</a:t>
          </a:r>
          <a:endParaRPr lang="en-US" altLang="zh-CN" dirty="0" smtClean="0"/>
        </a:p>
      </dgm:t>
    </dgm:pt>
    <dgm:pt modelId="{AAB7E0E1-46AD-486B-8AE9-1D75D7B04AD2}" type="parTrans" cxnId="{535DBFB1-BBEC-48B4-85A8-E927D74BBE0A}">
      <dgm:prSet/>
      <dgm:spPr/>
      <dgm:t>
        <a:bodyPr/>
        <a:lstStyle/>
        <a:p>
          <a:endParaRPr lang="zh-CN" altLang="en-US"/>
        </a:p>
      </dgm:t>
    </dgm:pt>
    <dgm:pt modelId="{0518ED2C-71AC-4FB8-B58E-ABF4604A24C6}" type="sibTrans" cxnId="{535DBFB1-BBEC-48B4-85A8-E927D74BBE0A}">
      <dgm:prSet/>
      <dgm:spPr/>
      <dgm:t>
        <a:bodyPr/>
        <a:lstStyle/>
        <a:p>
          <a:endParaRPr lang="zh-CN" altLang="en-US"/>
        </a:p>
      </dgm:t>
    </dgm:pt>
    <dgm:pt modelId="{60226DCF-626E-469B-A4F7-3BB7D274AB59}" type="pres">
      <dgm:prSet presAssocID="{D1A4E22D-0C24-452D-AD2F-320D4AF1B24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3601C5-9A48-458E-BEEB-85926CF5B82B}" type="pres">
      <dgm:prSet presAssocID="{BDC1EC8D-C796-49BE-9F54-4EB34B42B40F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396806-27AA-49AE-8D5F-3725A395F3EC}" type="pres">
      <dgm:prSet presAssocID="{5425F37B-93F0-4954-A79E-65C6A966B51A}" presName="sibTrans" presStyleCnt="0"/>
      <dgm:spPr/>
      <dgm:t>
        <a:bodyPr/>
        <a:lstStyle/>
        <a:p>
          <a:endParaRPr lang="zh-CN" altLang="en-US"/>
        </a:p>
      </dgm:t>
    </dgm:pt>
    <dgm:pt modelId="{6F1F9E29-74B1-4A30-9929-98F99334720B}" type="pres">
      <dgm:prSet presAssocID="{A1C63970-A4D9-461F-B402-DEA8257A83C2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3E071-0499-44B0-85D8-8EEF759AB953}" type="pres">
      <dgm:prSet presAssocID="{CFC11DA9-0ADA-4AEB-964B-B062B135937F}" presName="sibTrans" presStyleCnt="0"/>
      <dgm:spPr/>
      <dgm:t>
        <a:bodyPr/>
        <a:lstStyle/>
        <a:p>
          <a:endParaRPr lang="zh-CN" altLang="en-US"/>
        </a:p>
      </dgm:t>
    </dgm:pt>
    <dgm:pt modelId="{C4A71BF7-815A-4D9D-82F1-0637BE296A94}" type="pres">
      <dgm:prSet presAssocID="{5CA2CBE8-FBF6-40EB-B751-BE52DB16659A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7F7BD5-E88F-4B06-941A-D0DFD972CD97}" type="pres">
      <dgm:prSet presAssocID="{6689DA55-9AAF-4AED-B06F-E04560371AB7}" presName="sibTrans" presStyleCnt="0"/>
      <dgm:spPr/>
      <dgm:t>
        <a:bodyPr/>
        <a:lstStyle/>
        <a:p>
          <a:endParaRPr lang="zh-CN" altLang="en-US"/>
        </a:p>
      </dgm:t>
    </dgm:pt>
    <dgm:pt modelId="{76DA7A38-6386-46B1-AC83-74C38CC27F76}" type="pres">
      <dgm:prSet presAssocID="{D4A435CC-4691-4E49-97D3-C809453F7DB3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E8AEF-ECD5-4248-A232-24A79A06AAB3}" type="pres">
      <dgm:prSet presAssocID="{E9F9A61E-ADE5-4461-85D9-0D7045E12C31}" presName="sibTrans" presStyleCnt="0"/>
      <dgm:spPr/>
      <dgm:t>
        <a:bodyPr/>
        <a:lstStyle/>
        <a:p>
          <a:endParaRPr lang="zh-CN" altLang="en-US"/>
        </a:p>
      </dgm:t>
    </dgm:pt>
    <dgm:pt modelId="{DA467878-8D6D-4A76-9EA2-79E5E0E8AAD4}" type="pres">
      <dgm:prSet presAssocID="{B029A51A-86EB-4FC8-9D1B-0132F1852C5D}" presName="node" presStyleLbl="node1" presStyleIdx="4" presStyleCnt="13" custLinFactNeighborX="-20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207D7-2D25-41AB-8020-16C9F5E26DDA}" type="pres">
      <dgm:prSet presAssocID="{538F7B66-BC5D-492C-AC1B-15304EEF086D}" presName="sibTrans" presStyleCnt="0"/>
      <dgm:spPr/>
      <dgm:t>
        <a:bodyPr/>
        <a:lstStyle/>
        <a:p>
          <a:endParaRPr lang="zh-CN" altLang="en-US"/>
        </a:p>
      </dgm:t>
    </dgm:pt>
    <dgm:pt modelId="{92722734-E363-4048-8A95-AC8C2E6CA94F}" type="pres">
      <dgm:prSet presAssocID="{823BE3AD-7723-4B6F-86C3-22ED9097D348}" presName="node" presStyleLbl="node1" presStyleIdx="5" presStyleCnt="13" custLinFactNeighborX="20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9D1B7-F812-4FBE-AF78-4FEA69B9EDBD}" type="pres">
      <dgm:prSet presAssocID="{CF213D87-3AEA-488E-8D5A-F7AA3B879A50}" presName="sibTrans" presStyleCnt="0"/>
      <dgm:spPr/>
      <dgm:t>
        <a:bodyPr/>
        <a:lstStyle/>
        <a:p>
          <a:endParaRPr lang="zh-CN" altLang="en-US"/>
        </a:p>
      </dgm:t>
    </dgm:pt>
    <dgm:pt modelId="{E2285789-A45D-4CAC-89C4-B047D22AC809}" type="pres">
      <dgm:prSet presAssocID="{4C77D18A-3C24-442E-8001-1524D75BDCB4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AF2BCE-F0CE-4FC1-836D-5E6992FEFA9B}" type="pres">
      <dgm:prSet presAssocID="{0AD96281-66D4-4D04-B9AC-4D3E2DB13A93}" presName="sibTrans" presStyleCnt="0"/>
      <dgm:spPr/>
      <dgm:t>
        <a:bodyPr/>
        <a:lstStyle/>
        <a:p>
          <a:endParaRPr lang="zh-CN" altLang="en-US"/>
        </a:p>
      </dgm:t>
    </dgm:pt>
    <dgm:pt modelId="{56F43CDB-8169-415C-B1ED-5F5599538604}" type="pres">
      <dgm:prSet presAssocID="{02FF7A19-8E6F-41D1-B61D-CA6C6699F6C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60085-C7AC-4A7F-9B6C-CDB41A25EB01}" type="pres">
      <dgm:prSet presAssocID="{8C1A3C24-4F3E-441C-B8F4-6CEB8DAF89EB}" presName="sibTrans" presStyleCnt="0"/>
      <dgm:spPr/>
      <dgm:t>
        <a:bodyPr/>
        <a:lstStyle/>
        <a:p>
          <a:endParaRPr lang="zh-CN" altLang="en-US"/>
        </a:p>
      </dgm:t>
    </dgm:pt>
    <dgm:pt modelId="{44B2D715-987E-4EE9-A5B9-AC98726650F7}" type="pres">
      <dgm:prSet presAssocID="{43BEE228-7252-44F2-8898-374477F8296A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6AA403-81AD-4DE1-AD28-B29F27248BDB}" type="pres">
      <dgm:prSet presAssocID="{A415BB05-659C-465C-8DBB-2DF2DC4924DC}" presName="sibTrans" presStyleCnt="0"/>
      <dgm:spPr/>
      <dgm:t>
        <a:bodyPr/>
        <a:lstStyle/>
        <a:p>
          <a:endParaRPr lang="zh-CN" altLang="en-US"/>
        </a:p>
      </dgm:t>
    </dgm:pt>
    <dgm:pt modelId="{B32FB804-5028-440A-BF39-825A660AD22B}" type="pres">
      <dgm:prSet presAssocID="{B730A81B-9250-4FBA-A1FE-B7D7CA5F9EC5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2BB43-4619-4E05-990A-D3C2994B53D0}" type="pres">
      <dgm:prSet presAssocID="{D58F022D-D9E9-47ED-957F-444C83FE156F}" presName="sibTrans" presStyleCnt="0"/>
      <dgm:spPr/>
      <dgm:t>
        <a:bodyPr/>
        <a:lstStyle/>
        <a:p>
          <a:endParaRPr lang="zh-CN" altLang="en-US"/>
        </a:p>
      </dgm:t>
    </dgm:pt>
    <dgm:pt modelId="{3DEA240D-7404-4CE5-82D9-09BC43934E82}" type="pres">
      <dgm:prSet presAssocID="{F7D3F935-6E5E-40D1-A5BC-9D0196EE6075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492CB1-390E-4DA5-B430-C918FC154726}" type="pres">
      <dgm:prSet presAssocID="{B30529DD-B12C-482C-839A-C67FB0D8B8BD}" presName="sibTrans" presStyleCnt="0"/>
      <dgm:spPr/>
      <dgm:t>
        <a:bodyPr/>
        <a:lstStyle/>
        <a:p>
          <a:endParaRPr lang="zh-CN" altLang="en-US"/>
        </a:p>
      </dgm:t>
    </dgm:pt>
    <dgm:pt modelId="{00680F4D-F7D5-4A75-89E5-203ED9AF8536}" type="pres">
      <dgm:prSet presAssocID="{C2077B5E-241A-410D-B75F-E0A11DADA7DF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DC6668-3C1D-485D-9751-76E4F3B325E6}" type="pres">
      <dgm:prSet presAssocID="{60A1D633-2EF1-4E49-B36A-F26487761C77}" presName="sibTrans" presStyleCnt="0"/>
      <dgm:spPr/>
      <dgm:t>
        <a:bodyPr/>
        <a:lstStyle/>
        <a:p>
          <a:endParaRPr lang="zh-CN" altLang="en-US"/>
        </a:p>
      </dgm:t>
    </dgm:pt>
    <dgm:pt modelId="{9F1703F0-69E9-4CA1-9CCD-8165C7F4AC03}" type="pres">
      <dgm:prSet presAssocID="{9931F086-D086-4C59-BF16-69771B2F1718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49B0B8-CAB0-452F-A31F-EF405DF45A99}" srcId="{D1A4E22D-0C24-452D-AD2F-320D4AF1B242}" destId="{B730A81B-9250-4FBA-A1FE-B7D7CA5F9EC5}" srcOrd="9" destOrd="0" parTransId="{75CB1669-DC87-416F-898A-CAB4C2D9932F}" sibTransId="{D58F022D-D9E9-47ED-957F-444C83FE156F}"/>
    <dgm:cxn modelId="{9E1CF297-E90A-4206-A6B8-A42FBD7F0C29}" type="presOf" srcId="{A1C63970-A4D9-461F-B402-DEA8257A83C2}" destId="{6F1F9E29-74B1-4A30-9929-98F99334720B}" srcOrd="0" destOrd="0" presId="urn:microsoft.com/office/officeart/2005/8/layout/default#19"/>
    <dgm:cxn modelId="{B4617843-4DE2-4C94-A679-8184B1F7623B}" type="presOf" srcId="{02FF7A19-8E6F-41D1-B61D-CA6C6699F6C6}" destId="{56F43CDB-8169-415C-B1ED-5F5599538604}" srcOrd="0" destOrd="0" presId="urn:microsoft.com/office/officeart/2005/8/layout/default#19"/>
    <dgm:cxn modelId="{B66AB615-FB09-415F-94EC-D772BD464493}" type="presOf" srcId="{C2077B5E-241A-410D-B75F-E0A11DADA7DF}" destId="{00680F4D-F7D5-4A75-89E5-203ED9AF8536}" srcOrd="0" destOrd="0" presId="urn:microsoft.com/office/officeart/2005/8/layout/default#19"/>
    <dgm:cxn modelId="{A94C8E36-0974-427E-A514-4F4E42428EAC}" type="presOf" srcId="{43BEE228-7252-44F2-8898-374477F8296A}" destId="{44B2D715-987E-4EE9-A5B9-AC98726650F7}" srcOrd="0" destOrd="0" presId="urn:microsoft.com/office/officeart/2005/8/layout/default#19"/>
    <dgm:cxn modelId="{88967BB4-7C15-4F03-825C-0140ECF956C0}" srcId="{D1A4E22D-0C24-452D-AD2F-320D4AF1B242}" destId="{02FF7A19-8E6F-41D1-B61D-CA6C6699F6C6}" srcOrd="7" destOrd="0" parTransId="{82A270E5-D93F-4FA5-9FD1-B66853C89FCC}" sibTransId="{8C1A3C24-4F3E-441C-B8F4-6CEB8DAF89EB}"/>
    <dgm:cxn modelId="{69718170-1B54-4BF1-B141-2381226D4BEE}" srcId="{D1A4E22D-0C24-452D-AD2F-320D4AF1B242}" destId="{F7D3F935-6E5E-40D1-A5BC-9D0196EE6075}" srcOrd="10" destOrd="0" parTransId="{9DD18824-1481-4491-B83F-E817FCDD3682}" sibTransId="{B30529DD-B12C-482C-839A-C67FB0D8B8BD}"/>
    <dgm:cxn modelId="{D63C4F4F-39CE-40CC-81A2-4EF5F7CE21AF}" type="presOf" srcId="{D4A435CC-4691-4E49-97D3-C809453F7DB3}" destId="{76DA7A38-6386-46B1-AC83-74C38CC27F76}" srcOrd="0" destOrd="0" presId="urn:microsoft.com/office/officeart/2005/8/layout/default#19"/>
    <dgm:cxn modelId="{E09B8C9E-B6B0-4D6E-8E85-18516E6A2B05}" srcId="{D1A4E22D-0C24-452D-AD2F-320D4AF1B242}" destId="{BDC1EC8D-C796-49BE-9F54-4EB34B42B40F}" srcOrd="0" destOrd="0" parTransId="{F33843B2-74A0-448A-95A4-E96DBF81936F}" sibTransId="{5425F37B-93F0-4954-A79E-65C6A966B51A}"/>
    <dgm:cxn modelId="{92A6E43B-50B7-4378-883F-5856408F9E15}" srcId="{D1A4E22D-0C24-452D-AD2F-320D4AF1B242}" destId="{5CA2CBE8-FBF6-40EB-B751-BE52DB16659A}" srcOrd="2" destOrd="0" parTransId="{1D5CDA76-9F86-4E4A-BAB6-90C55C98B54A}" sibTransId="{6689DA55-9AAF-4AED-B06F-E04560371AB7}"/>
    <dgm:cxn modelId="{D01A2348-F2E8-4781-883E-B75CE756DDEE}" type="presOf" srcId="{5CA2CBE8-FBF6-40EB-B751-BE52DB16659A}" destId="{C4A71BF7-815A-4D9D-82F1-0637BE296A94}" srcOrd="0" destOrd="0" presId="urn:microsoft.com/office/officeart/2005/8/layout/default#19"/>
    <dgm:cxn modelId="{5A79B9DE-CF7C-4E08-9E87-EC98D9624CCD}" srcId="{D1A4E22D-0C24-452D-AD2F-320D4AF1B242}" destId="{D4A435CC-4691-4E49-97D3-C809453F7DB3}" srcOrd="3" destOrd="0" parTransId="{685FF947-B4E0-4703-8B1E-914A5DE17DA1}" sibTransId="{E9F9A61E-ADE5-4461-85D9-0D7045E12C31}"/>
    <dgm:cxn modelId="{3C48F377-9ECA-4B44-8259-EF81A0271B2A}" type="presOf" srcId="{D1A4E22D-0C24-452D-AD2F-320D4AF1B242}" destId="{60226DCF-626E-469B-A4F7-3BB7D274AB59}" srcOrd="0" destOrd="0" presId="urn:microsoft.com/office/officeart/2005/8/layout/default#19"/>
    <dgm:cxn modelId="{9282D725-0C96-4574-B2FF-E820C170228D}" type="presOf" srcId="{823BE3AD-7723-4B6F-86C3-22ED9097D348}" destId="{92722734-E363-4048-8A95-AC8C2E6CA94F}" srcOrd="0" destOrd="0" presId="urn:microsoft.com/office/officeart/2005/8/layout/default#19"/>
    <dgm:cxn modelId="{31F0F2FC-EF34-4F33-99C4-E40F831D9DEA}" srcId="{D1A4E22D-0C24-452D-AD2F-320D4AF1B242}" destId="{823BE3AD-7723-4B6F-86C3-22ED9097D348}" srcOrd="5" destOrd="0" parTransId="{2C2397E6-8B34-434B-B59A-4AC34E91C2BE}" sibTransId="{CF213D87-3AEA-488E-8D5A-F7AA3B879A50}"/>
    <dgm:cxn modelId="{0DF5553A-E45C-43D6-907A-41B6510AE794}" type="presOf" srcId="{B730A81B-9250-4FBA-A1FE-B7D7CA5F9EC5}" destId="{B32FB804-5028-440A-BF39-825A660AD22B}" srcOrd="0" destOrd="0" presId="urn:microsoft.com/office/officeart/2005/8/layout/default#19"/>
    <dgm:cxn modelId="{9B9153BA-D327-4FA6-A3DA-D8083F203E48}" srcId="{D1A4E22D-0C24-452D-AD2F-320D4AF1B242}" destId="{C2077B5E-241A-410D-B75F-E0A11DADA7DF}" srcOrd="11" destOrd="0" parTransId="{8B3B092B-E104-478F-AE88-BA04296833F3}" sibTransId="{60A1D633-2EF1-4E49-B36A-F26487761C77}"/>
    <dgm:cxn modelId="{535DBFB1-BBEC-48B4-85A8-E927D74BBE0A}" srcId="{D1A4E22D-0C24-452D-AD2F-320D4AF1B242}" destId="{9931F086-D086-4C59-BF16-69771B2F1718}" srcOrd="12" destOrd="0" parTransId="{AAB7E0E1-46AD-486B-8AE9-1D75D7B04AD2}" sibTransId="{0518ED2C-71AC-4FB8-B58E-ABF4604A24C6}"/>
    <dgm:cxn modelId="{C471FD4E-A1FF-4D3A-8A6B-5B625F11B989}" type="presOf" srcId="{F7D3F935-6E5E-40D1-A5BC-9D0196EE6075}" destId="{3DEA240D-7404-4CE5-82D9-09BC43934E82}" srcOrd="0" destOrd="0" presId="urn:microsoft.com/office/officeart/2005/8/layout/default#19"/>
    <dgm:cxn modelId="{E2424837-1B01-4B2B-8FC9-72AAFDD05F74}" srcId="{D1A4E22D-0C24-452D-AD2F-320D4AF1B242}" destId="{A1C63970-A4D9-461F-B402-DEA8257A83C2}" srcOrd="1" destOrd="0" parTransId="{EE038BAC-5AED-44D1-9C1D-6C00610D15E0}" sibTransId="{CFC11DA9-0ADA-4AEB-964B-B062B135937F}"/>
    <dgm:cxn modelId="{9FA8AAAB-01AA-47DE-86B6-2D3CF9A03CA4}" type="presOf" srcId="{BDC1EC8D-C796-49BE-9F54-4EB34B42B40F}" destId="{9C3601C5-9A48-458E-BEEB-85926CF5B82B}" srcOrd="0" destOrd="0" presId="urn:microsoft.com/office/officeart/2005/8/layout/default#19"/>
    <dgm:cxn modelId="{7E5BC9D9-1A68-47A4-B358-07D7BC300CD8}" type="presOf" srcId="{B029A51A-86EB-4FC8-9D1B-0132F1852C5D}" destId="{DA467878-8D6D-4A76-9EA2-79E5E0E8AAD4}" srcOrd="0" destOrd="0" presId="urn:microsoft.com/office/officeart/2005/8/layout/default#19"/>
    <dgm:cxn modelId="{95B71E82-E75C-4BA0-8F76-8E04465B9032}" srcId="{D1A4E22D-0C24-452D-AD2F-320D4AF1B242}" destId="{43BEE228-7252-44F2-8898-374477F8296A}" srcOrd="8" destOrd="0" parTransId="{86B5BF09-3CCE-45BF-8F5C-D61A667141B7}" sibTransId="{A415BB05-659C-465C-8DBB-2DF2DC4924DC}"/>
    <dgm:cxn modelId="{3FE805CC-6745-46A2-9BCD-8298096A06B9}" srcId="{D1A4E22D-0C24-452D-AD2F-320D4AF1B242}" destId="{B029A51A-86EB-4FC8-9D1B-0132F1852C5D}" srcOrd="4" destOrd="0" parTransId="{D1263E8E-9869-47A7-9693-A26DE7968030}" sibTransId="{538F7B66-BC5D-492C-AC1B-15304EEF086D}"/>
    <dgm:cxn modelId="{27E14E8F-A609-4981-9997-363DF48613CA}" type="presOf" srcId="{9931F086-D086-4C59-BF16-69771B2F1718}" destId="{9F1703F0-69E9-4CA1-9CCD-8165C7F4AC03}" srcOrd="0" destOrd="0" presId="urn:microsoft.com/office/officeart/2005/8/layout/default#19"/>
    <dgm:cxn modelId="{ADC7AB56-85BF-4A79-8C17-D7D6084C0808}" srcId="{D1A4E22D-0C24-452D-AD2F-320D4AF1B242}" destId="{4C77D18A-3C24-442E-8001-1524D75BDCB4}" srcOrd="6" destOrd="0" parTransId="{C2A39994-7B12-4017-88F6-0AF6358B340C}" sibTransId="{0AD96281-66D4-4D04-B9AC-4D3E2DB13A93}"/>
    <dgm:cxn modelId="{0DA4F40F-C71C-4ABC-BEC1-DACF61D778B9}" type="presOf" srcId="{4C77D18A-3C24-442E-8001-1524D75BDCB4}" destId="{E2285789-A45D-4CAC-89C4-B047D22AC809}" srcOrd="0" destOrd="0" presId="urn:microsoft.com/office/officeart/2005/8/layout/default#19"/>
    <dgm:cxn modelId="{1FF4E1D0-DE90-444E-B37A-F409D763EE19}" type="presParOf" srcId="{60226DCF-626E-469B-A4F7-3BB7D274AB59}" destId="{9C3601C5-9A48-458E-BEEB-85926CF5B82B}" srcOrd="0" destOrd="0" presId="urn:microsoft.com/office/officeart/2005/8/layout/default#19"/>
    <dgm:cxn modelId="{3B261C45-2558-4094-AFA2-D922A1E56677}" type="presParOf" srcId="{60226DCF-626E-469B-A4F7-3BB7D274AB59}" destId="{36396806-27AA-49AE-8D5F-3725A395F3EC}" srcOrd="1" destOrd="0" presId="urn:microsoft.com/office/officeart/2005/8/layout/default#19"/>
    <dgm:cxn modelId="{16C60143-6720-4F95-9BB3-A690E5AB8141}" type="presParOf" srcId="{60226DCF-626E-469B-A4F7-3BB7D274AB59}" destId="{6F1F9E29-74B1-4A30-9929-98F99334720B}" srcOrd="2" destOrd="0" presId="urn:microsoft.com/office/officeart/2005/8/layout/default#19"/>
    <dgm:cxn modelId="{718BA0F4-D081-4540-A634-502D960D832F}" type="presParOf" srcId="{60226DCF-626E-469B-A4F7-3BB7D274AB59}" destId="{CAE3E071-0499-44B0-85D8-8EEF759AB953}" srcOrd="3" destOrd="0" presId="urn:microsoft.com/office/officeart/2005/8/layout/default#19"/>
    <dgm:cxn modelId="{EC8A7D77-EEC4-45AF-A1CD-388AD8D60C4E}" type="presParOf" srcId="{60226DCF-626E-469B-A4F7-3BB7D274AB59}" destId="{C4A71BF7-815A-4D9D-82F1-0637BE296A94}" srcOrd="4" destOrd="0" presId="urn:microsoft.com/office/officeart/2005/8/layout/default#19"/>
    <dgm:cxn modelId="{3B7ACAC7-5D59-467C-A2CE-214C4E38ED7E}" type="presParOf" srcId="{60226DCF-626E-469B-A4F7-3BB7D274AB59}" destId="{657F7BD5-E88F-4B06-941A-D0DFD972CD97}" srcOrd="5" destOrd="0" presId="urn:microsoft.com/office/officeart/2005/8/layout/default#19"/>
    <dgm:cxn modelId="{B2B6C716-61A5-4776-B2A7-5E9DE90E900D}" type="presParOf" srcId="{60226DCF-626E-469B-A4F7-3BB7D274AB59}" destId="{76DA7A38-6386-46B1-AC83-74C38CC27F76}" srcOrd="6" destOrd="0" presId="urn:microsoft.com/office/officeart/2005/8/layout/default#19"/>
    <dgm:cxn modelId="{34C876D3-D58B-4B71-9EE3-42CDD587258E}" type="presParOf" srcId="{60226DCF-626E-469B-A4F7-3BB7D274AB59}" destId="{B33E8AEF-ECD5-4248-A232-24A79A06AAB3}" srcOrd="7" destOrd="0" presId="urn:microsoft.com/office/officeart/2005/8/layout/default#19"/>
    <dgm:cxn modelId="{AD72D2B2-060D-462A-8BD8-3602E7A21BD5}" type="presParOf" srcId="{60226DCF-626E-469B-A4F7-3BB7D274AB59}" destId="{DA467878-8D6D-4A76-9EA2-79E5E0E8AAD4}" srcOrd="8" destOrd="0" presId="urn:microsoft.com/office/officeart/2005/8/layout/default#19"/>
    <dgm:cxn modelId="{24B05C83-AA5A-4437-8088-F748C3DD7027}" type="presParOf" srcId="{60226DCF-626E-469B-A4F7-3BB7D274AB59}" destId="{FA8207D7-2D25-41AB-8020-16C9F5E26DDA}" srcOrd="9" destOrd="0" presId="urn:microsoft.com/office/officeart/2005/8/layout/default#19"/>
    <dgm:cxn modelId="{D2CD5D0E-A50D-468C-B1FA-889F2D0CF573}" type="presParOf" srcId="{60226DCF-626E-469B-A4F7-3BB7D274AB59}" destId="{92722734-E363-4048-8A95-AC8C2E6CA94F}" srcOrd="10" destOrd="0" presId="urn:microsoft.com/office/officeart/2005/8/layout/default#19"/>
    <dgm:cxn modelId="{C26A7685-A73A-4CA6-8F4C-FE99BC3C2F20}" type="presParOf" srcId="{60226DCF-626E-469B-A4F7-3BB7D274AB59}" destId="{7279D1B7-F812-4FBE-AF78-4FEA69B9EDBD}" srcOrd="11" destOrd="0" presId="urn:microsoft.com/office/officeart/2005/8/layout/default#19"/>
    <dgm:cxn modelId="{CD1C3504-DFCF-4F28-A93F-9D460ED07B78}" type="presParOf" srcId="{60226DCF-626E-469B-A4F7-3BB7D274AB59}" destId="{E2285789-A45D-4CAC-89C4-B047D22AC809}" srcOrd="12" destOrd="0" presId="urn:microsoft.com/office/officeart/2005/8/layout/default#19"/>
    <dgm:cxn modelId="{477EA61C-8B7C-4F11-B881-335C0B37626D}" type="presParOf" srcId="{60226DCF-626E-469B-A4F7-3BB7D274AB59}" destId="{4FAF2BCE-F0CE-4FC1-836D-5E6992FEFA9B}" srcOrd="13" destOrd="0" presId="urn:microsoft.com/office/officeart/2005/8/layout/default#19"/>
    <dgm:cxn modelId="{90B2F127-80A9-44B1-B4D8-DCE6CFC25423}" type="presParOf" srcId="{60226DCF-626E-469B-A4F7-3BB7D274AB59}" destId="{56F43CDB-8169-415C-B1ED-5F5599538604}" srcOrd="14" destOrd="0" presId="urn:microsoft.com/office/officeart/2005/8/layout/default#19"/>
    <dgm:cxn modelId="{B1387E30-587B-4789-A644-CF793AD18142}" type="presParOf" srcId="{60226DCF-626E-469B-A4F7-3BB7D274AB59}" destId="{69460085-C7AC-4A7F-9B6C-CDB41A25EB01}" srcOrd="15" destOrd="0" presId="urn:microsoft.com/office/officeart/2005/8/layout/default#19"/>
    <dgm:cxn modelId="{DD7E1B9A-E662-406B-BCA7-52C688DBAFF5}" type="presParOf" srcId="{60226DCF-626E-469B-A4F7-3BB7D274AB59}" destId="{44B2D715-987E-4EE9-A5B9-AC98726650F7}" srcOrd="16" destOrd="0" presId="urn:microsoft.com/office/officeart/2005/8/layout/default#19"/>
    <dgm:cxn modelId="{302395BC-47C1-4528-9192-C2A12FAE0A00}" type="presParOf" srcId="{60226DCF-626E-469B-A4F7-3BB7D274AB59}" destId="{7D6AA403-81AD-4DE1-AD28-B29F27248BDB}" srcOrd="17" destOrd="0" presId="urn:microsoft.com/office/officeart/2005/8/layout/default#19"/>
    <dgm:cxn modelId="{A089033F-7AD9-4848-B26E-8E41C1B8CC69}" type="presParOf" srcId="{60226DCF-626E-469B-A4F7-3BB7D274AB59}" destId="{B32FB804-5028-440A-BF39-825A660AD22B}" srcOrd="18" destOrd="0" presId="urn:microsoft.com/office/officeart/2005/8/layout/default#19"/>
    <dgm:cxn modelId="{37F27C8B-956F-4092-9360-C52A3E5ADDAD}" type="presParOf" srcId="{60226DCF-626E-469B-A4F7-3BB7D274AB59}" destId="{C1F2BB43-4619-4E05-990A-D3C2994B53D0}" srcOrd="19" destOrd="0" presId="urn:microsoft.com/office/officeart/2005/8/layout/default#19"/>
    <dgm:cxn modelId="{F301BFAF-56F1-4871-8316-10F438E3ACBE}" type="presParOf" srcId="{60226DCF-626E-469B-A4F7-3BB7D274AB59}" destId="{3DEA240D-7404-4CE5-82D9-09BC43934E82}" srcOrd="20" destOrd="0" presId="urn:microsoft.com/office/officeart/2005/8/layout/default#19"/>
    <dgm:cxn modelId="{3686BDD4-6FF1-4342-B700-8A35B010D940}" type="presParOf" srcId="{60226DCF-626E-469B-A4F7-3BB7D274AB59}" destId="{1D492CB1-390E-4DA5-B430-C918FC154726}" srcOrd="21" destOrd="0" presId="urn:microsoft.com/office/officeart/2005/8/layout/default#19"/>
    <dgm:cxn modelId="{E51C8A70-8806-459B-9866-66B7B3F4FF3D}" type="presParOf" srcId="{60226DCF-626E-469B-A4F7-3BB7D274AB59}" destId="{00680F4D-F7D5-4A75-89E5-203ED9AF8536}" srcOrd="22" destOrd="0" presId="urn:microsoft.com/office/officeart/2005/8/layout/default#19"/>
    <dgm:cxn modelId="{BB93886F-ED81-45D2-900D-A77A2678EB57}" type="presParOf" srcId="{60226DCF-626E-469B-A4F7-3BB7D274AB59}" destId="{1ADC6668-3C1D-485D-9751-76E4F3B325E6}" srcOrd="23" destOrd="0" presId="urn:microsoft.com/office/officeart/2005/8/layout/default#19"/>
    <dgm:cxn modelId="{A33F7BF3-EA95-4A8C-9E48-87C7042B74BE}" type="presParOf" srcId="{60226DCF-626E-469B-A4F7-3BB7D274AB59}" destId="{9F1703F0-69E9-4CA1-9CCD-8165C7F4AC03}" srcOrd="24" destOrd="0" presId="urn:microsoft.com/office/officeart/2005/8/layout/default#1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3701B-5B11-43AA-A242-66F8CDC9E402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BB66ED-2582-420A-8DC7-656D71F8A534}">
      <dgm:prSet phldrT="[文本]"/>
      <dgm:spPr/>
      <dgm:t>
        <a:bodyPr/>
        <a:lstStyle/>
        <a:p>
          <a:r>
            <a:rPr lang="zh-CN" altLang="en-US" dirty="0" smtClean="0"/>
            <a:t>写配置文件</a:t>
          </a:r>
          <a:endParaRPr lang="zh-CN" altLang="en-US" dirty="0"/>
        </a:p>
      </dgm:t>
    </dgm:pt>
    <dgm:pt modelId="{8AADB986-8C25-4304-BB8C-092586259DD5}" type="parTrans" cxnId="{269ABF93-68B2-4146-80D7-C962F697804E}">
      <dgm:prSet/>
      <dgm:spPr/>
      <dgm:t>
        <a:bodyPr/>
        <a:lstStyle/>
        <a:p>
          <a:endParaRPr lang="zh-CN" altLang="en-US"/>
        </a:p>
      </dgm:t>
    </dgm:pt>
    <dgm:pt modelId="{04C20051-A6AF-4B27-BA2D-5CF1975AF491}" type="sibTrans" cxnId="{269ABF93-68B2-4146-80D7-C962F697804E}">
      <dgm:prSet/>
      <dgm:spPr/>
      <dgm:t>
        <a:bodyPr/>
        <a:lstStyle/>
        <a:p>
          <a:endParaRPr lang="zh-CN" altLang="en-US"/>
        </a:p>
      </dgm:t>
    </dgm:pt>
    <dgm:pt modelId="{F2C35A80-C5FA-46E9-A48B-DC9F21626C44}">
      <dgm:prSet phldrT="[文本]"/>
      <dgm:spPr/>
      <dgm:t>
        <a:bodyPr/>
        <a:lstStyle/>
        <a:p>
          <a:r>
            <a:rPr lang="en-US" b="0" i="0" dirty="0" err="1" smtClean="0"/>
            <a:t>summer.writeConfig</a:t>
          </a:r>
          <a:r>
            <a:rPr lang="en-US" b="0" i="0" dirty="0" smtClean="0"/>
            <a:t>({“host”:”” ,"port“:””</a:t>
          </a:r>
          <a:r>
            <a:rPr lang="en-US" altLang="zh-CN" b="0" i="0" dirty="0" smtClean="0"/>
            <a:t>})</a:t>
          </a:r>
          <a:endParaRPr lang="zh-CN" altLang="en-US" dirty="0"/>
        </a:p>
      </dgm:t>
    </dgm:pt>
    <dgm:pt modelId="{1177AB22-079B-45A4-8EC5-E9706BC9EF87}" type="parTrans" cxnId="{D1A21BFB-9F5F-474E-B3DC-EAE0727A55C2}">
      <dgm:prSet/>
      <dgm:spPr/>
      <dgm:t>
        <a:bodyPr/>
        <a:lstStyle/>
        <a:p>
          <a:endParaRPr lang="zh-CN" altLang="en-US"/>
        </a:p>
      </dgm:t>
    </dgm:pt>
    <dgm:pt modelId="{63A759B8-7547-4881-AD3C-DAEABEB6CA20}" type="sibTrans" cxnId="{D1A21BFB-9F5F-474E-B3DC-EAE0727A55C2}">
      <dgm:prSet/>
      <dgm:spPr/>
      <dgm:t>
        <a:bodyPr/>
        <a:lstStyle/>
        <a:p>
          <a:endParaRPr lang="zh-CN" altLang="en-US"/>
        </a:p>
      </dgm:t>
    </dgm:pt>
    <dgm:pt modelId="{BFDCC0F7-2D32-4B0D-8043-1465BE9593E8}">
      <dgm:prSet phldrT="[文本]"/>
      <dgm:spPr/>
      <dgm:t>
        <a:bodyPr/>
        <a:lstStyle/>
        <a:p>
          <a:r>
            <a:rPr lang="en-US" b="0" i="0" dirty="0" err="1" smtClean="0"/>
            <a:t>summer.readConfig</a:t>
          </a:r>
          <a:r>
            <a:rPr lang="en-US" b="0" i="0" dirty="0" smtClean="0"/>
            <a:t>(key) </a:t>
          </a:r>
          <a:endParaRPr lang="zh-CN" altLang="en-US" dirty="0"/>
        </a:p>
      </dgm:t>
    </dgm:pt>
    <dgm:pt modelId="{D800761C-9661-48C1-8B0E-68B2EE322FB2}" type="parTrans" cxnId="{C15EC20F-A36D-4CD2-9A2E-390BD0700C83}">
      <dgm:prSet/>
      <dgm:spPr/>
      <dgm:t>
        <a:bodyPr/>
        <a:lstStyle/>
        <a:p>
          <a:endParaRPr lang="zh-CN" altLang="en-US"/>
        </a:p>
      </dgm:t>
    </dgm:pt>
    <dgm:pt modelId="{CF9F0420-3A09-41C7-990F-0C9F56AE4C91}" type="sibTrans" cxnId="{C15EC20F-A36D-4CD2-9A2E-390BD0700C83}">
      <dgm:prSet/>
      <dgm:spPr/>
      <dgm:t>
        <a:bodyPr/>
        <a:lstStyle/>
        <a:p>
          <a:endParaRPr lang="zh-CN" altLang="en-US"/>
        </a:p>
      </dgm:t>
    </dgm:pt>
    <dgm:pt modelId="{A41AD445-6638-461F-92EF-54ADEAE3AD39}">
      <dgm:prSet phldrT="[文本]"/>
      <dgm:spPr/>
      <dgm:t>
        <a:bodyPr/>
        <a:lstStyle/>
        <a:p>
          <a:r>
            <a:rPr lang="zh-CN" altLang="en-US" dirty="0" smtClean="0"/>
            <a:t>访问</a:t>
          </a:r>
          <a:r>
            <a:rPr lang="en-US" altLang="zh-CN" dirty="0" smtClean="0"/>
            <a:t>MA</a:t>
          </a:r>
          <a:endParaRPr lang="zh-CN" altLang="en-US" dirty="0"/>
        </a:p>
      </dgm:t>
    </dgm:pt>
    <dgm:pt modelId="{7B307F10-3E1F-4C6F-9C01-075A7DB4C93D}" type="parTrans" cxnId="{89647D9C-08E8-4621-BDD3-31A65B4E483B}">
      <dgm:prSet/>
      <dgm:spPr/>
      <dgm:t>
        <a:bodyPr/>
        <a:lstStyle/>
        <a:p>
          <a:endParaRPr lang="zh-CN" altLang="en-US"/>
        </a:p>
      </dgm:t>
    </dgm:pt>
    <dgm:pt modelId="{C2ABACF3-C1AA-40C7-8821-8BA5B62084E5}" type="sibTrans" cxnId="{89647D9C-08E8-4621-BDD3-31A65B4E483B}">
      <dgm:prSet/>
      <dgm:spPr/>
      <dgm:t>
        <a:bodyPr/>
        <a:lstStyle/>
        <a:p>
          <a:endParaRPr lang="zh-CN" altLang="en-US"/>
        </a:p>
      </dgm:t>
    </dgm:pt>
    <dgm:pt modelId="{C0C26A6A-CB49-4C0B-8DA7-5EDE7F11519A}">
      <dgm:prSet phldrT="[文本]"/>
      <dgm:spPr/>
      <dgm:t>
        <a:bodyPr/>
        <a:lstStyle/>
        <a:p>
          <a:r>
            <a:rPr lang="en-US" b="0" i="0" dirty="0" err="1" smtClean="0"/>
            <a:t>summer.callAction</a:t>
          </a:r>
          <a:r>
            <a:rPr lang="en-US" b="0" i="0" dirty="0" smtClean="0"/>
            <a:t>()</a:t>
          </a:r>
          <a:endParaRPr lang="zh-CN" altLang="en-US" b="0" i="0" dirty="0"/>
        </a:p>
      </dgm:t>
    </dgm:pt>
    <dgm:pt modelId="{3059DDC8-BB2D-4401-96BD-A48F21D9447D}" type="parTrans" cxnId="{AB056766-5F91-40EF-9DBF-8331F6E6A6B9}">
      <dgm:prSet/>
      <dgm:spPr/>
      <dgm:t>
        <a:bodyPr/>
        <a:lstStyle/>
        <a:p>
          <a:endParaRPr lang="zh-CN" altLang="en-US"/>
        </a:p>
      </dgm:t>
    </dgm:pt>
    <dgm:pt modelId="{C2234BC5-2AF7-4C43-91B9-5A4EDF3F031D}" type="sibTrans" cxnId="{AB056766-5F91-40EF-9DBF-8331F6E6A6B9}">
      <dgm:prSet/>
      <dgm:spPr/>
      <dgm:t>
        <a:bodyPr/>
        <a:lstStyle/>
        <a:p>
          <a:endParaRPr lang="zh-CN" altLang="en-US"/>
        </a:p>
      </dgm:t>
    </dgm:pt>
    <dgm:pt modelId="{5B8DF075-F05B-4646-AB4E-487EFAD89061}">
      <dgm:prSet phldrT="[文本]"/>
      <dgm:spPr/>
      <dgm:t>
        <a:bodyPr/>
        <a:lstStyle/>
        <a:p>
          <a:r>
            <a:rPr lang="en-US" altLang="zh-CN" dirty="0" smtClean="0"/>
            <a:t>MA</a:t>
          </a:r>
          <a:r>
            <a:rPr lang="zh-CN" altLang="en-US" dirty="0" smtClean="0"/>
            <a:t>处理请求</a:t>
          </a:r>
          <a:endParaRPr lang="zh-CN" altLang="en-US" dirty="0"/>
        </a:p>
      </dgm:t>
    </dgm:pt>
    <dgm:pt modelId="{6F3014A4-7F14-4ED9-A509-6B296101B29D}" type="parTrans" cxnId="{0DA006A3-F91A-4B00-B23C-DE884B25F6DD}">
      <dgm:prSet/>
      <dgm:spPr/>
      <dgm:t>
        <a:bodyPr/>
        <a:lstStyle/>
        <a:p>
          <a:endParaRPr lang="zh-CN" altLang="en-US"/>
        </a:p>
      </dgm:t>
    </dgm:pt>
    <dgm:pt modelId="{A2608468-5C31-4517-B65E-82FCE2BC831F}" type="sibTrans" cxnId="{0DA006A3-F91A-4B00-B23C-DE884B25F6DD}">
      <dgm:prSet/>
      <dgm:spPr/>
      <dgm:t>
        <a:bodyPr/>
        <a:lstStyle/>
        <a:p>
          <a:endParaRPr lang="zh-CN" altLang="en-US"/>
        </a:p>
      </dgm:t>
    </dgm:pt>
    <dgm:pt modelId="{DDFEB27B-10DD-4DBE-A9E2-9EE36955A673}">
      <dgm:prSet phldrT="[文本]" custT="1"/>
      <dgm:spPr/>
      <dgm:t>
        <a:bodyPr/>
        <a:lstStyle/>
        <a:p>
          <a:r>
            <a:rPr lang="zh-CN" altLang="en-US" sz="1400" dirty="0" smtClean="0"/>
            <a:t>接收参数：</a:t>
          </a:r>
          <a:r>
            <a:rPr lang="en-US" altLang="zh-CN" sz="1400" dirty="0" smtClean="0"/>
            <a:t>String</a:t>
          </a:r>
          <a:endParaRPr lang="zh-CN" altLang="en-US" sz="1400" dirty="0"/>
        </a:p>
      </dgm:t>
    </dgm:pt>
    <dgm:pt modelId="{61D06EFC-87F5-4FE7-89A9-67E763A239AD}" type="parTrans" cxnId="{055F12D8-85B0-40BF-B899-AFD03865DE11}">
      <dgm:prSet/>
      <dgm:spPr/>
      <dgm:t>
        <a:bodyPr/>
        <a:lstStyle/>
        <a:p>
          <a:endParaRPr lang="zh-CN" altLang="en-US"/>
        </a:p>
      </dgm:t>
    </dgm:pt>
    <dgm:pt modelId="{931D9330-93DB-4F39-83F8-1C0E7098E76F}" type="sibTrans" cxnId="{055F12D8-85B0-40BF-B899-AFD03865DE11}">
      <dgm:prSet/>
      <dgm:spPr/>
      <dgm:t>
        <a:bodyPr/>
        <a:lstStyle/>
        <a:p>
          <a:endParaRPr lang="zh-CN" altLang="en-US"/>
        </a:p>
      </dgm:t>
    </dgm:pt>
    <dgm:pt modelId="{937E60F7-F4B6-4980-AA5E-A7B19D5BC754}">
      <dgm:prSet phldrT="[文本]" custT="1"/>
      <dgm:spPr/>
      <dgm:t>
        <a:bodyPr/>
        <a:lstStyle/>
        <a:p>
          <a:r>
            <a:rPr lang="zh-CN" altLang="en-US" sz="1400" dirty="0" smtClean="0"/>
            <a:t>处理请求</a:t>
          </a:r>
          <a:endParaRPr lang="zh-CN" altLang="en-US" sz="1400" dirty="0"/>
        </a:p>
      </dgm:t>
    </dgm:pt>
    <dgm:pt modelId="{E050B679-5CE9-4D99-BD78-CF3A85C9A3A0}" type="parTrans" cxnId="{2EA2F2E2-A695-4329-B655-EF98C31A9FA9}">
      <dgm:prSet/>
      <dgm:spPr/>
      <dgm:t>
        <a:bodyPr/>
        <a:lstStyle/>
        <a:p>
          <a:endParaRPr lang="zh-CN" altLang="en-US"/>
        </a:p>
      </dgm:t>
    </dgm:pt>
    <dgm:pt modelId="{87E352DA-EBCC-4371-BACD-58D6EE9D51F4}" type="sibTrans" cxnId="{2EA2F2E2-A695-4329-B655-EF98C31A9FA9}">
      <dgm:prSet/>
      <dgm:spPr/>
      <dgm:t>
        <a:bodyPr/>
        <a:lstStyle/>
        <a:p>
          <a:endParaRPr lang="zh-CN" altLang="en-US"/>
        </a:p>
      </dgm:t>
    </dgm:pt>
    <dgm:pt modelId="{0E65EAAD-ABA2-4647-920C-AB5DDD7A0D83}">
      <dgm:prSet/>
      <dgm:spPr/>
      <dgm:t>
        <a:bodyPr/>
        <a:lstStyle/>
        <a:p>
          <a:r>
            <a:rPr lang="zh-CN" altLang="en-US" dirty="0" smtClean="0"/>
            <a:t>处理</a:t>
          </a:r>
          <a:r>
            <a:rPr lang="en-US" altLang="zh-CN" dirty="0" smtClean="0"/>
            <a:t>MA</a:t>
          </a:r>
          <a:r>
            <a:rPr lang="zh-CN" altLang="en-US" dirty="0" smtClean="0"/>
            <a:t>返回数据</a:t>
          </a:r>
          <a:endParaRPr lang="zh-CN" altLang="en-US" dirty="0"/>
        </a:p>
      </dgm:t>
    </dgm:pt>
    <dgm:pt modelId="{35FCD7C9-C1DB-429A-9838-50E76B31A41D}" type="parTrans" cxnId="{5E3899BA-A466-471E-B27A-B7850D657AD4}">
      <dgm:prSet/>
      <dgm:spPr/>
      <dgm:t>
        <a:bodyPr/>
        <a:lstStyle/>
        <a:p>
          <a:endParaRPr lang="zh-CN" altLang="en-US"/>
        </a:p>
      </dgm:t>
    </dgm:pt>
    <dgm:pt modelId="{91B79117-3B3A-47CA-A2A3-18570412648D}" type="sibTrans" cxnId="{5E3899BA-A466-471E-B27A-B7850D657AD4}">
      <dgm:prSet/>
      <dgm:spPr/>
      <dgm:t>
        <a:bodyPr/>
        <a:lstStyle/>
        <a:p>
          <a:endParaRPr lang="zh-CN" altLang="en-US"/>
        </a:p>
      </dgm:t>
    </dgm:pt>
    <dgm:pt modelId="{B6F1DAF8-56FE-418B-A287-334D9ED86EFD}">
      <dgm:prSet phldrT="[文本]" custT="1"/>
      <dgm:spPr/>
      <dgm:t>
        <a:bodyPr/>
        <a:lstStyle/>
        <a:p>
          <a:r>
            <a:rPr lang="zh-CN" altLang="en-US" sz="1400" dirty="0" smtClean="0"/>
            <a:t>返回数据：</a:t>
          </a:r>
          <a:r>
            <a:rPr lang="en-US" altLang="zh-CN" sz="1400" dirty="0" err="1" smtClean="0"/>
            <a:t>json</a:t>
          </a:r>
          <a:endParaRPr lang="zh-CN" altLang="en-US" sz="1400" dirty="0"/>
        </a:p>
      </dgm:t>
    </dgm:pt>
    <dgm:pt modelId="{8B1F4157-AE7D-4605-BA63-1AE43AC9BF28}" type="parTrans" cxnId="{52E03D1D-AEF9-4201-832E-6B1139528B18}">
      <dgm:prSet/>
      <dgm:spPr/>
      <dgm:t>
        <a:bodyPr/>
        <a:lstStyle/>
        <a:p>
          <a:endParaRPr lang="zh-CN" altLang="en-US"/>
        </a:p>
      </dgm:t>
    </dgm:pt>
    <dgm:pt modelId="{165E3E97-2263-4784-BC2C-A3CE827D1A0C}" type="sibTrans" cxnId="{52E03D1D-AEF9-4201-832E-6B1139528B18}">
      <dgm:prSet/>
      <dgm:spPr/>
      <dgm:t>
        <a:bodyPr/>
        <a:lstStyle/>
        <a:p>
          <a:endParaRPr lang="zh-CN" altLang="en-US"/>
        </a:p>
      </dgm:t>
    </dgm:pt>
    <dgm:pt modelId="{5F1DE2B7-000D-41A6-8A5D-55A5AD532BEE}">
      <dgm:prSet/>
      <dgm:spPr/>
      <dgm:t>
        <a:bodyPr/>
        <a:lstStyle/>
        <a:p>
          <a:r>
            <a:rPr lang="en-US" b="0" i="0" dirty="0" smtClean="0"/>
            <a:t>callback</a:t>
          </a:r>
          <a:endParaRPr lang="zh-CN" altLang="en-US" dirty="0"/>
        </a:p>
      </dgm:t>
    </dgm:pt>
    <dgm:pt modelId="{3482A149-F5B7-4AFB-B2EF-A89EA4FF4A53}" type="parTrans" cxnId="{DC8AE141-F753-42FB-B917-1B65F83D3116}">
      <dgm:prSet/>
      <dgm:spPr/>
      <dgm:t>
        <a:bodyPr/>
        <a:lstStyle/>
        <a:p>
          <a:endParaRPr lang="zh-CN" altLang="en-US"/>
        </a:p>
      </dgm:t>
    </dgm:pt>
    <dgm:pt modelId="{D46DD478-0556-4675-96F9-13735B216BC1}" type="sibTrans" cxnId="{DC8AE141-F753-42FB-B917-1B65F83D3116}">
      <dgm:prSet/>
      <dgm:spPr/>
      <dgm:t>
        <a:bodyPr/>
        <a:lstStyle/>
        <a:p>
          <a:endParaRPr lang="zh-CN" altLang="en-US"/>
        </a:p>
      </dgm:t>
    </dgm:pt>
    <dgm:pt modelId="{26B0D273-317D-4B2B-AF6C-79591391633B}">
      <dgm:prSet/>
      <dgm:spPr/>
      <dgm:t>
        <a:bodyPr/>
        <a:lstStyle/>
        <a:p>
          <a:r>
            <a:rPr lang="en-US" altLang="zh-CN" dirty="0" smtClean="0"/>
            <a:t>error</a:t>
          </a:r>
          <a:endParaRPr lang="zh-CN" altLang="en-US" dirty="0"/>
        </a:p>
      </dgm:t>
    </dgm:pt>
    <dgm:pt modelId="{96E191B5-A37A-4A09-A7F7-1B86BBF1E23D}" type="parTrans" cxnId="{60283696-2FA6-4A98-8FF6-F55453998F69}">
      <dgm:prSet/>
      <dgm:spPr/>
      <dgm:t>
        <a:bodyPr/>
        <a:lstStyle/>
        <a:p>
          <a:endParaRPr lang="zh-CN" altLang="en-US"/>
        </a:p>
      </dgm:t>
    </dgm:pt>
    <dgm:pt modelId="{41CB62AC-AB48-41C7-82D4-0B7E4E44A1BC}" type="sibTrans" cxnId="{60283696-2FA6-4A98-8FF6-F55453998F69}">
      <dgm:prSet/>
      <dgm:spPr/>
      <dgm:t>
        <a:bodyPr/>
        <a:lstStyle/>
        <a:p>
          <a:endParaRPr lang="zh-CN" altLang="en-US"/>
        </a:p>
      </dgm:t>
    </dgm:pt>
    <dgm:pt modelId="{DBB66AC9-8ABF-4168-A707-FDA6E8428DC4}" type="pres">
      <dgm:prSet presAssocID="{0D63701B-5B11-43AA-A242-66F8CDC9E4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676B0-5798-49AF-BC3C-35E20F67D40B}" type="pres">
      <dgm:prSet presAssocID="{F2BB66ED-2582-420A-8DC7-656D71F8A534}" presName="composite" presStyleCnt="0"/>
      <dgm:spPr/>
    </dgm:pt>
    <dgm:pt modelId="{3D13BC1C-727A-4998-B673-A3EB404AE757}" type="pres">
      <dgm:prSet presAssocID="{F2BB66ED-2582-420A-8DC7-656D71F8A534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E5A34-9F8E-4FE6-9FB9-D9053C8EBE88}" type="pres">
      <dgm:prSet presAssocID="{F2BB66ED-2582-420A-8DC7-656D71F8A534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BFAC1B-2F61-4098-AAD6-58CA0EF81BE2}" type="pres">
      <dgm:prSet presAssocID="{04C20051-A6AF-4B27-BA2D-5CF1975AF491}" presName="sp" presStyleCnt="0"/>
      <dgm:spPr/>
    </dgm:pt>
    <dgm:pt modelId="{04D16C6F-BA7D-4BE9-B4E9-21462F791A0F}" type="pres">
      <dgm:prSet presAssocID="{A41AD445-6638-461F-92EF-54ADEAE3AD39}" presName="composite" presStyleCnt="0"/>
      <dgm:spPr/>
    </dgm:pt>
    <dgm:pt modelId="{771E607D-2BB0-41BC-A823-5DC367A23CFF}" type="pres">
      <dgm:prSet presAssocID="{A41AD445-6638-461F-92EF-54ADEAE3AD3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3B7A0-4C9F-4CE1-9D64-A7E21D4A8587}" type="pres">
      <dgm:prSet presAssocID="{A41AD445-6638-461F-92EF-54ADEAE3AD3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B1AE2-057C-4E4A-A96A-0C3A9495D726}" type="pres">
      <dgm:prSet presAssocID="{C2ABACF3-C1AA-40C7-8821-8BA5B62084E5}" presName="sp" presStyleCnt="0"/>
      <dgm:spPr/>
    </dgm:pt>
    <dgm:pt modelId="{2FBA7D2A-7460-42E0-86E0-CCCE1D97019C}" type="pres">
      <dgm:prSet presAssocID="{5B8DF075-F05B-4646-AB4E-487EFAD89061}" presName="composite" presStyleCnt="0"/>
      <dgm:spPr/>
    </dgm:pt>
    <dgm:pt modelId="{71801679-5396-4F81-9585-89EA2C55551A}" type="pres">
      <dgm:prSet presAssocID="{5B8DF075-F05B-4646-AB4E-487EFAD8906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DE5E5-8C16-4349-864F-CBE1F338561E}" type="pres">
      <dgm:prSet presAssocID="{5B8DF075-F05B-4646-AB4E-487EFAD8906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9E960-A3EA-4580-8985-AD02A03AAE99}" type="pres">
      <dgm:prSet presAssocID="{A2608468-5C31-4517-B65E-82FCE2BC831F}" presName="sp" presStyleCnt="0"/>
      <dgm:spPr/>
    </dgm:pt>
    <dgm:pt modelId="{F2FE55B0-C5A2-4291-9857-B97BF824100D}" type="pres">
      <dgm:prSet presAssocID="{0E65EAAD-ABA2-4647-920C-AB5DDD7A0D83}" presName="composite" presStyleCnt="0"/>
      <dgm:spPr/>
    </dgm:pt>
    <dgm:pt modelId="{D593FA0B-6678-496A-B9A0-849BF1B394DE}" type="pres">
      <dgm:prSet presAssocID="{0E65EAAD-ABA2-4647-920C-AB5DDD7A0D8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5C460-18D2-4554-B13C-B38D5E0BF114}" type="pres">
      <dgm:prSet presAssocID="{0E65EAAD-ABA2-4647-920C-AB5DDD7A0D8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A21BFB-9F5F-474E-B3DC-EAE0727A55C2}" srcId="{F2BB66ED-2582-420A-8DC7-656D71F8A534}" destId="{F2C35A80-C5FA-46E9-A48B-DC9F21626C44}" srcOrd="0" destOrd="0" parTransId="{1177AB22-079B-45A4-8EC5-E9706BC9EF87}" sibTransId="{63A759B8-7547-4881-AD3C-DAEABEB6CA20}"/>
    <dgm:cxn modelId="{AB056766-5F91-40EF-9DBF-8331F6E6A6B9}" srcId="{A41AD445-6638-461F-92EF-54ADEAE3AD39}" destId="{C0C26A6A-CB49-4C0B-8DA7-5EDE7F11519A}" srcOrd="0" destOrd="0" parTransId="{3059DDC8-BB2D-4401-96BD-A48F21D9447D}" sibTransId="{C2234BC5-2AF7-4C43-91B9-5A4EDF3F031D}"/>
    <dgm:cxn modelId="{0A361FE4-F604-4EB3-B8B4-75A66E3BF60D}" type="presOf" srcId="{26B0D273-317D-4B2B-AF6C-79591391633B}" destId="{D9D5C460-18D2-4554-B13C-B38D5E0BF114}" srcOrd="0" destOrd="1" presId="urn:microsoft.com/office/officeart/2005/8/layout/chevron2"/>
    <dgm:cxn modelId="{269ABF93-68B2-4146-80D7-C962F697804E}" srcId="{0D63701B-5B11-43AA-A242-66F8CDC9E402}" destId="{F2BB66ED-2582-420A-8DC7-656D71F8A534}" srcOrd="0" destOrd="0" parTransId="{8AADB986-8C25-4304-BB8C-092586259DD5}" sibTransId="{04C20051-A6AF-4B27-BA2D-5CF1975AF491}"/>
    <dgm:cxn modelId="{2EA2F2E2-A695-4329-B655-EF98C31A9FA9}" srcId="{5B8DF075-F05B-4646-AB4E-487EFAD89061}" destId="{937E60F7-F4B6-4980-AA5E-A7B19D5BC754}" srcOrd="1" destOrd="0" parTransId="{E050B679-5CE9-4D99-BD78-CF3A85C9A3A0}" sibTransId="{87E352DA-EBCC-4371-BACD-58D6EE9D51F4}"/>
    <dgm:cxn modelId="{89647D9C-08E8-4621-BDD3-31A65B4E483B}" srcId="{0D63701B-5B11-43AA-A242-66F8CDC9E402}" destId="{A41AD445-6638-461F-92EF-54ADEAE3AD39}" srcOrd="1" destOrd="0" parTransId="{7B307F10-3E1F-4C6F-9C01-075A7DB4C93D}" sibTransId="{C2ABACF3-C1AA-40C7-8821-8BA5B62084E5}"/>
    <dgm:cxn modelId="{724513D3-5348-409B-BF80-3625C4215921}" type="presOf" srcId="{A41AD445-6638-461F-92EF-54ADEAE3AD39}" destId="{771E607D-2BB0-41BC-A823-5DC367A23CFF}" srcOrd="0" destOrd="0" presId="urn:microsoft.com/office/officeart/2005/8/layout/chevron2"/>
    <dgm:cxn modelId="{5E3899BA-A466-471E-B27A-B7850D657AD4}" srcId="{0D63701B-5B11-43AA-A242-66F8CDC9E402}" destId="{0E65EAAD-ABA2-4647-920C-AB5DDD7A0D83}" srcOrd="3" destOrd="0" parTransId="{35FCD7C9-C1DB-429A-9838-50E76B31A41D}" sibTransId="{91B79117-3B3A-47CA-A2A3-18570412648D}"/>
    <dgm:cxn modelId="{694B8F3F-95A5-4014-8DB0-00B6D303F5AD}" type="presOf" srcId="{5F1DE2B7-000D-41A6-8A5D-55A5AD532BEE}" destId="{D9D5C460-18D2-4554-B13C-B38D5E0BF114}" srcOrd="0" destOrd="0" presId="urn:microsoft.com/office/officeart/2005/8/layout/chevron2"/>
    <dgm:cxn modelId="{C15EC20F-A36D-4CD2-9A2E-390BD0700C83}" srcId="{F2BB66ED-2582-420A-8DC7-656D71F8A534}" destId="{BFDCC0F7-2D32-4B0D-8043-1465BE9593E8}" srcOrd="1" destOrd="0" parTransId="{D800761C-9661-48C1-8B0E-68B2EE322FB2}" sibTransId="{CF9F0420-3A09-41C7-990F-0C9F56AE4C91}"/>
    <dgm:cxn modelId="{60283696-2FA6-4A98-8FF6-F55453998F69}" srcId="{0E65EAAD-ABA2-4647-920C-AB5DDD7A0D83}" destId="{26B0D273-317D-4B2B-AF6C-79591391633B}" srcOrd="1" destOrd="0" parTransId="{96E191B5-A37A-4A09-A7F7-1B86BBF1E23D}" sibTransId="{41CB62AC-AB48-41C7-82D4-0B7E4E44A1BC}"/>
    <dgm:cxn modelId="{E463CBF4-3B94-4938-B0EA-AC8E11BB7C05}" type="presOf" srcId="{B6F1DAF8-56FE-418B-A287-334D9ED86EFD}" destId="{5A1DE5E5-8C16-4349-864F-CBE1F338561E}" srcOrd="0" destOrd="2" presId="urn:microsoft.com/office/officeart/2005/8/layout/chevron2"/>
    <dgm:cxn modelId="{EAA72A98-554F-40AF-AB6E-B48E550BC57F}" type="presOf" srcId="{C0C26A6A-CB49-4C0B-8DA7-5EDE7F11519A}" destId="{D5E3B7A0-4C9F-4CE1-9D64-A7E21D4A8587}" srcOrd="0" destOrd="0" presId="urn:microsoft.com/office/officeart/2005/8/layout/chevron2"/>
    <dgm:cxn modelId="{41383C6C-AEE0-42FA-8097-F68648651EF4}" type="presOf" srcId="{F2BB66ED-2582-420A-8DC7-656D71F8A534}" destId="{3D13BC1C-727A-4998-B673-A3EB404AE757}" srcOrd="0" destOrd="0" presId="urn:microsoft.com/office/officeart/2005/8/layout/chevron2"/>
    <dgm:cxn modelId="{055F12D8-85B0-40BF-B899-AFD03865DE11}" srcId="{5B8DF075-F05B-4646-AB4E-487EFAD89061}" destId="{DDFEB27B-10DD-4DBE-A9E2-9EE36955A673}" srcOrd="0" destOrd="0" parTransId="{61D06EFC-87F5-4FE7-89A9-67E763A239AD}" sibTransId="{931D9330-93DB-4F39-83F8-1C0E7098E76F}"/>
    <dgm:cxn modelId="{FD41C5F0-C354-4479-AA29-A20112951EE0}" type="presOf" srcId="{DDFEB27B-10DD-4DBE-A9E2-9EE36955A673}" destId="{5A1DE5E5-8C16-4349-864F-CBE1F338561E}" srcOrd="0" destOrd="0" presId="urn:microsoft.com/office/officeart/2005/8/layout/chevron2"/>
    <dgm:cxn modelId="{7E583C4A-0296-46D0-83C0-CC8667824809}" type="presOf" srcId="{937E60F7-F4B6-4980-AA5E-A7B19D5BC754}" destId="{5A1DE5E5-8C16-4349-864F-CBE1F338561E}" srcOrd="0" destOrd="1" presId="urn:microsoft.com/office/officeart/2005/8/layout/chevron2"/>
    <dgm:cxn modelId="{52E03D1D-AEF9-4201-832E-6B1139528B18}" srcId="{5B8DF075-F05B-4646-AB4E-487EFAD89061}" destId="{B6F1DAF8-56FE-418B-A287-334D9ED86EFD}" srcOrd="2" destOrd="0" parTransId="{8B1F4157-AE7D-4605-BA63-1AE43AC9BF28}" sibTransId="{165E3E97-2263-4784-BC2C-A3CE827D1A0C}"/>
    <dgm:cxn modelId="{A3AAC727-6009-4F9B-9EB6-7F32233C4BAE}" type="presOf" srcId="{5B8DF075-F05B-4646-AB4E-487EFAD89061}" destId="{71801679-5396-4F81-9585-89EA2C55551A}" srcOrd="0" destOrd="0" presId="urn:microsoft.com/office/officeart/2005/8/layout/chevron2"/>
    <dgm:cxn modelId="{0DA006A3-F91A-4B00-B23C-DE884B25F6DD}" srcId="{0D63701B-5B11-43AA-A242-66F8CDC9E402}" destId="{5B8DF075-F05B-4646-AB4E-487EFAD89061}" srcOrd="2" destOrd="0" parTransId="{6F3014A4-7F14-4ED9-A509-6B296101B29D}" sibTransId="{A2608468-5C31-4517-B65E-82FCE2BC831F}"/>
    <dgm:cxn modelId="{7915EC3E-E47F-4169-BFCB-C671F00F2AC7}" type="presOf" srcId="{BFDCC0F7-2D32-4B0D-8043-1465BE9593E8}" destId="{FA8E5A34-9F8E-4FE6-9FB9-D9053C8EBE88}" srcOrd="0" destOrd="1" presId="urn:microsoft.com/office/officeart/2005/8/layout/chevron2"/>
    <dgm:cxn modelId="{DC8AE141-F753-42FB-B917-1B65F83D3116}" srcId="{0E65EAAD-ABA2-4647-920C-AB5DDD7A0D83}" destId="{5F1DE2B7-000D-41A6-8A5D-55A5AD532BEE}" srcOrd="0" destOrd="0" parTransId="{3482A149-F5B7-4AFB-B2EF-A89EA4FF4A53}" sibTransId="{D46DD478-0556-4675-96F9-13735B216BC1}"/>
    <dgm:cxn modelId="{E1CF6FDF-5868-4B7A-9D59-BC6D6411DE6C}" type="presOf" srcId="{0D63701B-5B11-43AA-A242-66F8CDC9E402}" destId="{DBB66AC9-8ABF-4168-A707-FDA6E8428DC4}" srcOrd="0" destOrd="0" presId="urn:microsoft.com/office/officeart/2005/8/layout/chevron2"/>
    <dgm:cxn modelId="{F729BB83-E395-4347-993F-3215438D4436}" type="presOf" srcId="{F2C35A80-C5FA-46E9-A48B-DC9F21626C44}" destId="{FA8E5A34-9F8E-4FE6-9FB9-D9053C8EBE88}" srcOrd="0" destOrd="0" presId="urn:microsoft.com/office/officeart/2005/8/layout/chevron2"/>
    <dgm:cxn modelId="{2035F16D-08C7-47AF-9CCE-2506CE9D59EF}" type="presOf" srcId="{0E65EAAD-ABA2-4647-920C-AB5DDD7A0D83}" destId="{D593FA0B-6678-496A-B9A0-849BF1B394DE}" srcOrd="0" destOrd="0" presId="urn:microsoft.com/office/officeart/2005/8/layout/chevron2"/>
    <dgm:cxn modelId="{7A6E3864-6F2A-44E1-852A-39188E130210}" type="presParOf" srcId="{DBB66AC9-8ABF-4168-A707-FDA6E8428DC4}" destId="{E2C676B0-5798-49AF-BC3C-35E20F67D40B}" srcOrd="0" destOrd="0" presId="urn:microsoft.com/office/officeart/2005/8/layout/chevron2"/>
    <dgm:cxn modelId="{1AE6A2E4-A2C3-49C8-82C2-386D526883C8}" type="presParOf" srcId="{E2C676B0-5798-49AF-BC3C-35E20F67D40B}" destId="{3D13BC1C-727A-4998-B673-A3EB404AE757}" srcOrd="0" destOrd="0" presId="urn:microsoft.com/office/officeart/2005/8/layout/chevron2"/>
    <dgm:cxn modelId="{284787DA-42A3-4DC2-A48A-8C890CF59D90}" type="presParOf" srcId="{E2C676B0-5798-49AF-BC3C-35E20F67D40B}" destId="{FA8E5A34-9F8E-4FE6-9FB9-D9053C8EBE88}" srcOrd="1" destOrd="0" presId="urn:microsoft.com/office/officeart/2005/8/layout/chevron2"/>
    <dgm:cxn modelId="{A458096E-4773-43E2-9145-6971E061C92D}" type="presParOf" srcId="{DBB66AC9-8ABF-4168-A707-FDA6E8428DC4}" destId="{15BFAC1B-2F61-4098-AAD6-58CA0EF81BE2}" srcOrd="1" destOrd="0" presId="urn:microsoft.com/office/officeart/2005/8/layout/chevron2"/>
    <dgm:cxn modelId="{E15890DB-CF95-4534-B3E1-89458F8A666A}" type="presParOf" srcId="{DBB66AC9-8ABF-4168-A707-FDA6E8428DC4}" destId="{04D16C6F-BA7D-4BE9-B4E9-21462F791A0F}" srcOrd="2" destOrd="0" presId="urn:microsoft.com/office/officeart/2005/8/layout/chevron2"/>
    <dgm:cxn modelId="{059076F9-398C-4D7A-BF9B-402E938E7C2D}" type="presParOf" srcId="{04D16C6F-BA7D-4BE9-B4E9-21462F791A0F}" destId="{771E607D-2BB0-41BC-A823-5DC367A23CFF}" srcOrd="0" destOrd="0" presId="urn:microsoft.com/office/officeart/2005/8/layout/chevron2"/>
    <dgm:cxn modelId="{A8BEAF21-FCB5-4A4A-91D7-0D8D11D6DC4E}" type="presParOf" srcId="{04D16C6F-BA7D-4BE9-B4E9-21462F791A0F}" destId="{D5E3B7A0-4C9F-4CE1-9D64-A7E21D4A8587}" srcOrd="1" destOrd="0" presId="urn:microsoft.com/office/officeart/2005/8/layout/chevron2"/>
    <dgm:cxn modelId="{2D2120C0-85BA-4759-A687-16ED76E9207E}" type="presParOf" srcId="{DBB66AC9-8ABF-4168-A707-FDA6E8428DC4}" destId="{78AB1AE2-057C-4E4A-A96A-0C3A9495D726}" srcOrd="3" destOrd="0" presId="urn:microsoft.com/office/officeart/2005/8/layout/chevron2"/>
    <dgm:cxn modelId="{B9E39651-6950-4C03-84D4-C01AB8F2C730}" type="presParOf" srcId="{DBB66AC9-8ABF-4168-A707-FDA6E8428DC4}" destId="{2FBA7D2A-7460-42E0-86E0-CCCE1D97019C}" srcOrd="4" destOrd="0" presId="urn:microsoft.com/office/officeart/2005/8/layout/chevron2"/>
    <dgm:cxn modelId="{98E64167-F8E8-497F-B288-F11CC6CD208D}" type="presParOf" srcId="{2FBA7D2A-7460-42E0-86E0-CCCE1D97019C}" destId="{71801679-5396-4F81-9585-89EA2C55551A}" srcOrd="0" destOrd="0" presId="urn:microsoft.com/office/officeart/2005/8/layout/chevron2"/>
    <dgm:cxn modelId="{D9962D47-D6B8-42F8-B489-B8F167328E62}" type="presParOf" srcId="{2FBA7D2A-7460-42E0-86E0-CCCE1D97019C}" destId="{5A1DE5E5-8C16-4349-864F-CBE1F338561E}" srcOrd="1" destOrd="0" presId="urn:microsoft.com/office/officeart/2005/8/layout/chevron2"/>
    <dgm:cxn modelId="{17EC3121-F085-43DE-86F3-CF00A70C4C4B}" type="presParOf" srcId="{DBB66AC9-8ABF-4168-A707-FDA6E8428DC4}" destId="{4469E960-A3EA-4580-8985-AD02A03AAE99}" srcOrd="5" destOrd="0" presId="urn:microsoft.com/office/officeart/2005/8/layout/chevron2"/>
    <dgm:cxn modelId="{AAD5EEA4-E2C7-4BFC-BF3D-11F18314B51C}" type="presParOf" srcId="{DBB66AC9-8ABF-4168-A707-FDA6E8428DC4}" destId="{F2FE55B0-C5A2-4291-9857-B97BF824100D}" srcOrd="6" destOrd="0" presId="urn:microsoft.com/office/officeart/2005/8/layout/chevron2"/>
    <dgm:cxn modelId="{769C4BB0-A042-4BA7-A7A2-4D8B7B157C79}" type="presParOf" srcId="{F2FE55B0-C5A2-4291-9857-B97BF824100D}" destId="{D593FA0B-6678-496A-B9A0-849BF1B394DE}" srcOrd="0" destOrd="0" presId="urn:microsoft.com/office/officeart/2005/8/layout/chevron2"/>
    <dgm:cxn modelId="{C8BD998D-0928-40F8-B1F2-0AC101041923}" type="presParOf" srcId="{F2FE55B0-C5A2-4291-9857-B97BF824100D}" destId="{D9D5C460-18D2-4554-B13C-B38D5E0BF1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55B308-44C1-4369-824A-28F236CFA13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826BA6-96F3-45AE-88F4-CEBCF9C8E914}">
      <dgm:prSet phldrT="[文本]" custT="1"/>
      <dgm:spPr/>
      <dgm:t>
        <a:bodyPr/>
        <a:lstStyle/>
        <a:p>
          <a:r>
            <a:rPr lang="en-US" altLang="zh-CN" sz="1600" b="1" dirty="0" err="1" smtClean="0">
              <a:solidFill>
                <a:schemeClr val="tx2">
                  <a:lumMod val="60000"/>
                  <a:lumOff val="40000"/>
                </a:schemeClr>
              </a:solidFill>
            </a:rPr>
            <a:t>summer.callAction</a:t>
          </a:r>
          <a:endParaRPr lang="zh-CN" altLang="en-US" sz="1600" dirty="0"/>
        </a:p>
      </dgm:t>
    </dgm:pt>
    <dgm:pt modelId="{881BFA36-7C70-4154-8580-487B2182471A}" type="parTrans" cxnId="{A7EF01F3-4789-4122-8DA1-48F1354FFBA2}">
      <dgm:prSet/>
      <dgm:spPr/>
      <dgm:t>
        <a:bodyPr/>
        <a:lstStyle/>
        <a:p>
          <a:endParaRPr lang="zh-CN" altLang="en-US"/>
        </a:p>
      </dgm:t>
    </dgm:pt>
    <dgm:pt modelId="{8BDBC4BB-9812-43AD-933E-369C7EF1F0E3}" type="sibTrans" cxnId="{A7EF01F3-4789-4122-8DA1-48F1354FFBA2}">
      <dgm:prSet/>
      <dgm:spPr/>
      <dgm:t>
        <a:bodyPr/>
        <a:lstStyle/>
        <a:p>
          <a:endParaRPr lang="zh-CN" altLang="en-US"/>
        </a:p>
      </dgm:t>
    </dgm:pt>
    <dgm:pt modelId="{50884C89-499F-4020-94F4-9353933E13DC}">
      <dgm:prSet phldrT="[文本]"/>
      <dgm:spPr/>
      <dgm:t>
        <a:bodyPr/>
        <a:lstStyle/>
        <a:p>
          <a:r>
            <a:rPr lang="en-US" altLang="zh-CN" dirty="0" err="1" smtClean="0"/>
            <a:t>appid</a:t>
          </a:r>
          <a:r>
            <a:rPr lang="zh-CN" altLang="en-US" dirty="0" smtClean="0"/>
            <a:t>：应用</a:t>
          </a:r>
          <a:r>
            <a:rPr lang="en-US" altLang="zh-CN" dirty="0" smtClean="0"/>
            <a:t>id ,</a:t>
          </a:r>
          <a:r>
            <a:rPr lang="zh-CN" altLang="en-US" dirty="0" smtClean="0"/>
            <a:t>必须</a:t>
          </a:r>
          <a:endParaRPr lang="zh-CN" altLang="en-US" dirty="0"/>
        </a:p>
      </dgm:t>
    </dgm:pt>
    <dgm:pt modelId="{0CE27506-3E71-413A-BED2-F677FD83C978}" type="parTrans" cxnId="{336A7443-CD60-4AA0-9C01-571ED65D7D9F}">
      <dgm:prSet/>
      <dgm:spPr/>
      <dgm:t>
        <a:bodyPr/>
        <a:lstStyle/>
        <a:p>
          <a:endParaRPr lang="zh-CN" altLang="en-US"/>
        </a:p>
      </dgm:t>
    </dgm:pt>
    <dgm:pt modelId="{DB94BB9C-C689-4659-BA47-498C8AF44A32}" type="sibTrans" cxnId="{336A7443-CD60-4AA0-9C01-571ED65D7D9F}">
      <dgm:prSet/>
      <dgm:spPr/>
      <dgm:t>
        <a:bodyPr/>
        <a:lstStyle/>
        <a:p>
          <a:endParaRPr lang="zh-CN" altLang="en-US"/>
        </a:p>
      </dgm:t>
    </dgm:pt>
    <dgm:pt modelId="{C16CEBDD-95E4-4E67-ACB7-93A9BABC8BD3}">
      <dgm:prSet phldrT="[文本]"/>
      <dgm:spPr/>
      <dgm:t>
        <a:bodyPr/>
        <a:lstStyle/>
        <a:p>
          <a:r>
            <a:rPr lang="en-US" altLang="zh-CN" dirty="0" smtClean="0"/>
            <a:t>callback:</a:t>
          </a:r>
          <a:r>
            <a:rPr lang="zh-CN" altLang="en-US" dirty="0" smtClean="0"/>
            <a:t>正确回调</a:t>
          </a:r>
          <a:endParaRPr lang="en-US" altLang="zh-CN" dirty="0" smtClean="0"/>
        </a:p>
      </dgm:t>
    </dgm:pt>
    <dgm:pt modelId="{EC37010B-C5AB-4DA6-861E-AB0132E81684}" type="parTrans" cxnId="{2C0CD580-0431-4053-9C6D-2D6A91EA697C}">
      <dgm:prSet/>
      <dgm:spPr/>
      <dgm:t>
        <a:bodyPr/>
        <a:lstStyle/>
        <a:p>
          <a:endParaRPr lang="zh-CN" altLang="en-US"/>
        </a:p>
      </dgm:t>
    </dgm:pt>
    <dgm:pt modelId="{FBA6E495-2C63-4AA6-A976-E523344C155E}" type="sibTrans" cxnId="{2C0CD580-0431-4053-9C6D-2D6A91EA697C}">
      <dgm:prSet/>
      <dgm:spPr/>
      <dgm:t>
        <a:bodyPr/>
        <a:lstStyle/>
        <a:p>
          <a:endParaRPr lang="zh-CN" altLang="en-US"/>
        </a:p>
      </dgm:t>
    </dgm:pt>
    <dgm:pt modelId="{A200E9F6-C5E7-45FF-8F15-7649928E9487}">
      <dgm:prSet phldrT="[文本]"/>
      <dgm:spPr/>
      <dgm:t>
        <a:bodyPr/>
        <a:lstStyle/>
        <a:p>
          <a:r>
            <a:rPr lang="en-US" altLang="zh-CN" dirty="0" smtClean="0"/>
            <a:t>error</a:t>
          </a:r>
          <a:r>
            <a:rPr lang="zh-CN" altLang="en-US" dirty="0" smtClean="0"/>
            <a:t>：错误回调</a:t>
          </a:r>
          <a:endParaRPr lang="zh-CN" altLang="en-US" dirty="0"/>
        </a:p>
      </dgm:t>
    </dgm:pt>
    <dgm:pt modelId="{D5C87FA3-76CC-4832-A4A9-70C5D4652C9B}" type="parTrans" cxnId="{9829EC84-C435-4988-A897-5712FE99FC6E}">
      <dgm:prSet/>
      <dgm:spPr/>
      <dgm:t>
        <a:bodyPr/>
        <a:lstStyle/>
        <a:p>
          <a:endParaRPr lang="zh-CN" altLang="en-US"/>
        </a:p>
      </dgm:t>
    </dgm:pt>
    <dgm:pt modelId="{392D73BD-1D16-4C11-9826-0A6B85926715}" type="sibTrans" cxnId="{9829EC84-C435-4988-A897-5712FE99FC6E}">
      <dgm:prSet/>
      <dgm:spPr/>
      <dgm:t>
        <a:bodyPr/>
        <a:lstStyle/>
        <a:p>
          <a:endParaRPr lang="zh-CN" altLang="en-US"/>
        </a:p>
      </dgm:t>
    </dgm:pt>
    <dgm:pt modelId="{91D2471E-41C9-40AC-BC0F-358216252B33}" type="pres">
      <dgm:prSet presAssocID="{1855B308-44C1-4369-824A-28F236CFA13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FBD1374-2140-41A9-AA20-9BD5E744F165}" type="pres">
      <dgm:prSet presAssocID="{0E826BA6-96F3-45AE-88F4-CEBCF9C8E914}" presName="thickLine" presStyleLbl="alignNode1" presStyleIdx="0" presStyleCnt="1"/>
      <dgm:spPr/>
    </dgm:pt>
    <dgm:pt modelId="{635E5B2F-5933-412A-AB14-B7D4091A2B12}" type="pres">
      <dgm:prSet presAssocID="{0E826BA6-96F3-45AE-88F4-CEBCF9C8E914}" presName="horz1" presStyleCnt="0"/>
      <dgm:spPr/>
    </dgm:pt>
    <dgm:pt modelId="{BBA82078-B64C-4CF6-A4BE-A005A186CCA6}" type="pres">
      <dgm:prSet presAssocID="{0E826BA6-96F3-45AE-88F4-CEBCF9C8E914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8511B4E4-EB0B-42DC-B068-FBFB9D1A81E7}" type="pres">
      <dgm:prSet presAssocID="{0E826BA6-96F3-45AE-88F4-CEBCF9C8E914}" presName="vert1" presStyleCnt="0"/>
      <dgm:spPr/>
    </dgm:pt>
    <dgm:pt modelId="{7DD9E935-FA15-4E73-B711-A829CE4EA4C3}" type="pres">
      <dgm:prSet presAssocID="{50884C89-499F-4020-94F4-9353933E13DC}" presName="vertSpace2a" presStyleCnt="0"/>
      <dgm:spPr/>
    </dgm:pt>
    <dgm:pt modelId="{087B92EF-C8F5-4F9B-86E0-A30C6AE1E183}" type="pres">
      <dgm:prSet presAssocID="{50884C89-499F-4020-94F4-9353933E13DC}" presName="horz2" presStyleCnt="0"/>
      <dgm:spPr/>
    </dgm:pt>
    <dgm:pt modelId="{D6479AEF-AE2B-4441-8FD7-46FC6F7B9AD9}" type="pres">
      <dgm:prSet presAssocID="{50884C89-499F-4020-94F4-9353933E13DC}" presName="horzSpace2" presStyleCnt="0"/>
      <dgm:spPr/>
    </dgm:pt>
    <dgm:pt modelId="{AA56D90A-9585-432A-BC53-DD80AD034318}" type="pres">
      <dgm:prSet presAssocID="{50884C89-499F-4020-94F4-9353933E13D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AE5D966B-306F-4B5D-AF7E-71E3114E32CC}" type="pres">
      <dgm:prSet presAssocID="{50884C89-499F-4020-94F4-9353933E13DC}" presName="vert2" presStyleCnt="0"/>
      <dgm:spPr/>
    </dgm:pt>
    <dgm:pt modelId="{6C52A20E-B171-498B-80A6-1736D32EE0F2}" type="pres">
      <dgm:prSet presAssocID="{50884C89-499F-4020-94F4-9353933E13DC}" presName="thinLine2b" presStyleLbl="callout" presStyleIdx="0" presStyleCnt="3"/>
      <dgm:spPr/>
    </dgm:pt>
    <dgm:pt modelId="{13AC8489-9D4B-476E-A940-B1D703268411}" type="pres">
      <dgm:prSet presAssocID="{50884C89-499F-4020-94F4-9353933E13DC}" presName="vertSpace2b" presStyleCnt="0"/>
      <dgm:spPr/>
    </dgm:pt>
    <dgm:pt modelId="{C79DFBA7-9C23-459E-9275-56B59C3196CC}" type="pres">
      <dgm:prSet presAssocID="{C16CEBDD-95E4-4E67-ACB7-93A9BABC8BD3}" presName="horz2" presStyleCnt="0"/>
      <dgm:spPr/>
    </dgm:pt>
    <dgm:pt modelId="{D94D7694-0876-4561-ADE9-17C80245AF2F}" type="pres">
      <dgm:prSet presAssocID="{C16CEBDD-95E4-4E67-ACB7-93A9BABC8BD3}" presName="horzSpace2" presStyleCnt="0"/>
      <dgm:spPr/>
    </dgm:pt>
    <dgm:pt modelId="{A254AEAC-9412-4E9F-B80F-855D3B027764}" type="pres">
      <dgm:prSet presAssocID="{C16CEBDD-95E4-4E67-ACB7-93A9BABC8BD3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7D5F9569-85A7-4F30-BB31-3778FB19A4D1}" type="pres">
      <dgm:prSet presAssocID="{C16CEBDD-95E4-4E67-ACB7-93A9BABC8BD3}" presName="vert2" presStyleCnt="0"/>
      <dgm:spPr/>
    </dgm:pt>
    <dgm:pt modelId="{A09A07D8-90C2-4CE2-9232-68481A16985E}" type="pres">
      <dgm:prSet presAssocID="{C16CEBDD-95E4-4E67-ACB7-93A9BABC8BD3}" presName="thinLine2b" presStyleLbl="callout" presStyleIdx="1" presStyleCnt="3"/>
      <dgm:spPr/>
    </dgm:pt>
    <dgm:pt modelId="{6993CFF2-06DA-4D8E-849E-12701BFF3201}" type="pres">
      <dgm:prSet presAssocID="{C16CEBDD-95E4-4E67-ACB7-93A9BABC8BD3}" presName="vertSpace2b" presStyleCnt="0"/>
      <dgm:spPr/>
    </dgm:pt>
    <dgm:pt modelId="{A8FF7F77-834F-40CC-A74C-56F9D87C8DDE}" type="pres">
      <dgm:prSet presAssocID="{A200E9F6-C5E7-45FF-8F15-7649928E9487}" presName="horz2" presStyleCnt="0"/>
      <dgm:spPr/>
    </dgm:pt>
    <dgm:pt modelId="{02532791-2DB4-48E7-9954-FEA964C51C90}" type="pres">
      <dgm:prSet presAssocID="{A200E9F6-C5E7-45FF-8F15-7649928E9487}" presName="horzSpace2" presStyleCnt="0"/>
      <dgm:spPr/>
    </dgm:pt>
    <dgm:pt modelId="{9B774837-B4AC-4D01-9353-21CD89186DDD}" type="pres">
      <dgm:prSet presAssocID="{A200E9F6-C5E7-45FF-8F15-7649928E9487}" presName="tx2" presStyleLbl="revTx" presStyleIdx="3" presStyleCnt="4"/>
      <dgm:spPr/>
      <dgm:t>
        <a:bodyPr/>
        <a:lstStyle/>
        <a:p>
          <a:endParaRPr lang="zh-CN" altLang="en-US"/>
        </a:p>
      </dgm:t>
    </dgm:pt>
    <dgm:pt modelId="{226E0D45-4B36-4044-B6CE-92CAAA8EC92D}" type="pres">
      <dgm:prSet presAssocID="{A200E9F6-C5E7-45FF-8F15-7649928E9487}" presName="vert2" presStyleCnt="0"/>
      <dgm:spPr/>
    </dgm:pt>
    <dgm:pt modelId="{A72AC3F2-0550-47D5-A11D-F82915FB91E5}" type="pres">
      <dgm:prSet presAssocID="{A200E9F6-C5E7-45FF-8F15-7649928E9487}" presName="thinLine2b" presStyleLbl="callout" presStyleIdx="2" presStyleCnt="3"/>
      <dgm:spPr/>
    </dgm:pt>
    <dgm:pt modelId="{F6E31786-5A15-43E5-BF10-03D244E22E5F}" type="pres">
      <dgm:prSet presAssocID="{A200E9F6-C5E7-45FF-8F15-7649928E9487}" presName="vertSpace2b" presStyleCnt="0"/>
      <dgm:spPr/>
    </dgm:pt>
  </dgm:ptLst>
  <dgm:cxnLst>
    <dgm:cxn modelId="{336A7443-CD60-4AA0-9C01-571ED65D7D9F}" srcId="{0E826BA6-96F3-45AE-88F4-CEBCF9C8E914}" destId="{50884C89-499F-4020-94F4-9353933E13DC}" srcOrd="0" destOrd="0" parTransId="{0CE27506-3E71-413A-BED2-F677FD83C978}" sibTransId="{DB94BB9C-C689-4659-BA47-498C8AF44A32}"/>
    <dgm:cxn modelId="{4925CAA3-FF34-4C16-96A9-8C7DA84202AF}" type="presOf" srcId="{C16CEBDD-95E4-4E67-ACB7-93A9BABC8BD3}" destId="{A254AEAC-9412-4E9F-B80F-855D3B027764}" srcOrd="0" destOrd="0" presId="urn:microsoft.com/office/officeart/2008/layout/LinedList"/>
    <dgm:cxn modelId="{491C18C2-D883-47C4-90CE-E3F03D23991C}" type="presOf" srcId="{A200E9F6-C5E7-45FF-8F15-7649928E9487}" destId="{9B774837-B4AC-4D01-9353-21CD89186DDD}" srcOrd="0" destOrd="0" presId="urn:microsoft.com/office/officeart/2008/layout/LinedList"/>
    <dgm:cxn modelId="{9829EC84-C435-4988-A897-5712FE99FC6E}" srcId="{0E826BA6-96F3-45AE-88F4-CEBCF9C8E914}" destId="{A200E9F6-C5E7-45FF-8F15-7649928E9487}" srcOrd="2" destOrd="0" parTransId="{D5C87FA3-76CC-4832-A4A9-70C5D4652C9B}" sibTransId="{392D73BD-1D16-4C11-9826-0A6B85926715}"/>
    <dgm:cxn modelId="{2C0CD580-0431-4053-9C6D-2D6A91EA697C}" srcId="{0E826BA6-96F3-45AE-88F4-CEBCF9C8E914}" destId="{C16CEBDD-95E4-4E67-ACB7-93A9BABC8BD3}" srcOrd="1" destOrd="0" parTransId="{EC37010B-C5AB-4DA6-861E-AB0132E81684}" sibTransId="{FBA6E495-2C63-4AA6-A976-E523344C155E}"/>
    <dgm:cxn modelId="{7616BBF6-5F7C-4CE1-A2E8-BA831767BD60}" type="presOf" srcId="{1855B308-44C1-4369-824A-28F236CFA13D}" destId="{91D2471E-41C9-40AC-BC0F-358216252B33}" srcOrd="0" destOrd="0" presId="urn:microsoft.com/office/officeart/2008/layout/LinedList"/>
    <dgm:cxn modelId="{A7EF01F3-4789-4122-8DA1-48F1354FFBA2}" srcId="{1855B308-44C1-4369-824A-28F236CFA13D}" destId="{0E826BA6-96F3-45AE-88F4-CEBCF9C8E914}" srcOrd="0" destOrd="0" parTransId="{881BFA36-7C70-4154-8580-487B2182471A}" sibTransId="{8BDBC4BB-9812-43AD-933E-369C7EF1F0E3}"/>
    <dgm:cxn modelId="{331CD557-B573-420A-99DD-A5F67B994FB3}" type="presOf" srcId="{50884C89-499F-4020-94F4-9353933E13DC}" destId="{AA56D90A-9585-432A-BC53-DD80AD034318}" srcOrd="0" destOrd="0" presId="urn:microsoft.com/office/officeart/2008/layout/LinedList"/>
    <dgm:cxn modelId="{AA4F9A86-2B44-4DB5-9BF3-02FB48F47AC2}" type="presOf" srcId="{0E826BA6-96F3-45AE-88F4-CEBCF9C8E914}" destId="{BBA82078-B64C-4CF6-A4BE-A005A186CCA6}" srcOrd="0" destOrd="0" presId="urn:microsoft.com/office/officeart/2008/layout/LinedList"/>
    <dgm:cxn modelId="{4719648B-DA0C-4305-B6CD-256F3CE48C13}" type="presParOf" srcId="{91D2471E-41C9-40AC-BC0F-358216252B33}" destId="{9FBD1374-2140-41A9-AA20-9BD5E744F165}" srcOrd="0" destOrd="0" presId="urn:microsoft.com/office/officeart/2008/layout/LinedList"/>
    <dgm:cxn modelId="{17242B4D-DAE0-4FFF-8C70-3DE9EB9E2A41}" type="presParOf" srcId="{91D2471E-41C9-40AC-BC0F-358216252B33}" destId="{635E5B2F-5933-412A-AB14-B7D4091A2B12}" srcOrd="1" destOrd="0" presId="urn:microsoft.com/office/officeart/2008/layout/LinedList"/>
    <dgm:cxn modelId="{26AF5C2E-88F7-4C48-97D9-C8E71A926F0B}" type="presParOf" srcId="{635E5B2F-5933-412A-AB14-B7D4091A2B12}" destId="{BBA82078-B64C-4CF6-A4BE-A005A186CCA6}" srcOrd="0" destOrd="0" presId="urn:microsoft.com/office/officeart/2008/layout/LinedList"/>
    <dgm:cxn modelId="{7E49CC64-DA72-4BA1-9F89-F8E7E18E9D61}" type="presParOf" srcId="{635E5B2F-5933-412A-AB14-B7D4091A2B12}" destId="{8511B4E4-EB0B-42DC-B068-FBFB9D1A81E7}" srcOrd="1" destOrd="0" presId="urn:microsoft.com/office/officeart/2008/layout/LinedList"/>
    <dgm:cxn modelId="{7F55259F-EC79-428F-B4A6-15BB490F5E59}" type="presParOf" srcId="{8511B4E4-EB0B-42DC-B068-FBFB9D1A81E7}" destId="{7DD9E935-FA15-4E73-B711-A829CE4EA4C3}" srcOrd="0" destOrd="0" presId="urn:microsoft.com/office/officeart/2008/layout/LinedList"/>
    <dgm:cxn modelId="{BF774E6F-3259-40A9-BCC8-BCEA96D889C3}" type="presParOf" srcId="{8511B4E4-EB0B-42DC-B068-FBFB9D1A81E7}" destId="{087B92EF-C8F5-4F9B-86E0-A30C6AE1E183}" srcOrd="1" destOrd="0" presId="urn:microsoft.com/office/officeart/2008/layout/LinedList"/>
    <dgm:cxn modelId="{306E9900-CFDD-42F3-BB23-3A77B5B1C746}" type="presParOf" srcId="{087B92EF-C8F5-4F9B-86E0-A30C6AE1E183}" destId="{D6479AEF-AE2B-4441-8FD7-46FC6F7B9AD9}" srcOrd="0" destOrd="0" presId="urn:microsoft.com/office/officeart/2008/layout/LinedList"/>
    <dgm:cxn modelId="{7B838F8F-C398-41C7-AA90-8846FDCED008}" type="presParOf" srcId="{087B92EF-C8F5-4F9B-86E0-A30C6AE1E183}" destId="{AA56D90A-9585-432A-BC53-DD80AD034318}" srcOrd="1" destOrd="0" presId="urn:microsoft.com/office/officeart/2008/layout/LinedList"/>
    <dgm:cxn modelId="{12D81244-7479-44BA-86ED-0AB54BC62935}" type="presParOf" srcId="{087B92EF-C8F5-4F9B-86E0-A30C6AE1E183}" destId="{AE5D966B-306F-4B5D-AF7E-71E3114E32CC}" srcOrd="2" destOrd="0" presId="urn:microsoft.com/office/officeart/2008/layout/LinedList"/>
    <dgm:cxn modelId="{793758D2-2330-4C2F-B88C-63A214113771}" type="presParOf" srcId="{8511B4E4-EB0B-42DC-B068-FBFB9D1A81E7}" destId="{6C52A20E-B171-498B-80A6-1736D32EE0F2}" srcOrd="2" destOrd="0" presId="urn:microsoft.com/office/officeart/2008/layout/LinedList"/>
    <dgm:cxn modelId="{1C2A34FF-2E7F-4459-A978-5CE910F28ADB}" type="presParOf" srcId="{8511B4E4-EB0B-42DC-B068-FBFB9D1A81E7}" destId="{13AC8489-9D4B-476E-A940-B1D703268411}" srcOrd="3" destOrd="0" presId="urn:microsoft.com/office/officeart/2008/layout/LinedList"/>
    <dgm:cxn modelId="{E1553F85-6A84-4585-A61F-C334B0F2FD12}" type="presParOf" srcId="{8511B4E4-EB0B-42DC-B068-FBFB9D1A81E7}" destId="{C79DFBA7-9C23-459E-9275-56B59C3196CC}" srcOrd="4" destOrd="0" presId="urn:microsoft.com/office/officeart/2008/layout/LinedList"/>
    <dgm:cxn modelId="{96F68A19-F3A1-4650-B354-C6BC28DD37C4}" type="presParOf" srcId="{C79DFBA7-9C23-459E-9275-56B59C3196CC}" destId="{D94D7694-0876-4561-ADE9-17C80245AF2F}" srcOrd="0" destOrd="0" presId="urn:microsoft.com/office/officeart/2008/layout/LinedList"/>
    <dgm:cxn modelId="{0C18A722-DA51-4B6B-BEAA-DCC09B66DB7D}" type="presParOf" srcId="{C79DFBA7-9C23-459E-9275-56B59C3196CC}" destId="{A254AEAC-9412-4E9F-B80F-855D3B027764}" srcOrd="1" destOrd="0" presId="urn:microsoft.com/office/officeart/2008/layout/LinedList"/>
    <dgm:cxn modelId="{BBF29ADF-9F85-4AE6-9ECE-4B05F7A25AB2}" type="presParOf" srcId="{C79DFBA7-9C23-459E-9275-56B59C3196CC}" destId="{7D5F9569-85A7-4F30-BB31-3778FB19A4D1}" srcOrd="2" destOrd="0" presId="urn:microsoft.com/office/officeart/2008/layout/LinedList"/>
    <dgm:cxn modelId="{1B951512-FF4B-4A9A-AE95-A2264E8FFAD7}" type="presParOf" srcId="{8511B4E4-EB0B-42DC-B068-FBFB9D1A81E7}" destId="{A09A07D8-90C2-4CE2-9232-68481A16985E}" srcOrd="5" destOrd="0" presId="urn:microsoft.com/office/officeart/2008/layout/LinedList"/>
    <dgm:cxn modelId="{50C47360-F390-4A3E-BACA-216744ADE3F6}" type="presParOf" srcId="{8511B4E4-EB0B-42DC-B068-FBFB9D1A81E7}" destId="{6993CFF2-06DA-4D8E-849E-12701BFF3201}" srcOrd="6" destOrd="0" presId="urn:microsoft.com/office/officeart/2008/layout/LinedList"/>
    <dgm:cxn modelId="{5205CEB1-51AC-41C0-B9DA-5B721720DB0B}" type="presParOf" srcId="{8511B4E4-EB0B-42DC-B068-FBFB9D1A81E7}" destId="{A8FF7F77-834F-40CC-A74C-56F9D87C8DDE}" srcOrd="7" destOrd="0" presId="urn:microsoft.com/office/officeart/2008/layout/LinedList"/>
    <dgm:cxn modelId="{39048045-335C-4781-AC41-3FFBA4AB9F95}" type="presParOf" srcId="{A8FF7F77-834F-40CC-A74C-56F9D87C8DDE}" destId="{02532791-2DB4-48E7-9954-FEA964C51C90}" srcOrd="0" destOrd="0" presId="urn:microsoft.com/office/officeart/2008/layout/LinedList"/>
    <dgm:cxn modelId="{F4DC12F7-BBDB-4D51-B6AF-F4EB66656E4A}" type="presParOf" srcId="{A8FF7F77-834F-40CC-A74C-56F9D87C8DDE}" destId="{9B774837-B4AC-4D01-9353-21CD89186DDD}" srcOrd="1" destOrd="0" presId="urn:microsoft.com/office/officeart/2008/layout/LinedList"/>
    <dgm:cxn modelId="{638EE151-6A93-4A68-9912-91AB0469F197}" type="presParOf" srcId="{A8FF7F77-834F-40CC-A74C-56F9D87C8DDE}" destId="{226E0D45-4B36-4044-B6CE-92CAAA8EC92D}" srcOrd="2" destOrd="0" presId="urn:microsoft.com/office/officeart/2008/layout/LinedList"/>
    <dgm:cxn modelId="{123B659E-7DE4-4A35-A0A0-E5E423033AB6}" type="presParOf" srcId="{8511B4E4-EB0B-42DC-B068-FBFB9D1A81E7}" destId="{A72AC3F2-0550-47D5-A11D-F82915FB91E5}" srcOrd="8" destOrd="0" presId="urn:microsoft.com/office/officeart/2008/layout/LinedList"/>
    <dgm:cxn modelId="{AA4CC8C0-E83B-470A-A251-0D99523670CE}" type="presParOf" srcId="{8511B4E4-EB0B-42DC-B068-FBFB9D1A81E7}" destId="{F6E31786-5A15-43E5-BF10-03D244E22E5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55B308-44C1-4369-824A-28F236CFA13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826BA6-96F3-45AE-88F4-CEBCF9C8E914}">
      <dgm:prSet phldrT="[文本]"/>
      <dgm:spPr/>
      <dgm:t>
        <a:bodyPr/>
        <a:lstStyle/>
        <a:p>
          <a:r>
            <a:rPr lang="en-US" altLang="zh-CN" b="1" dirty="0" smtClean="0"/>
            <a:t>Action</a:t>
          </a:r>
          <a:r>
            <a:rPr lang="zh-CN" altLang="en-US" b="1" dirty="0" smtClean="0"/>
            <a:t>方法</a:t>
          </a:r>
          <a:endParaRPr lang="zh-CN" altLang="en-US" b="1" dirty="0"/>
        </a:p>
      </dgm:t>
    </dgm:pt>
    <dgm:pt modelId="{881BFA36-7C70-4154-8580-487B2182471A}" type="parTrans" cxnId="{A7EF01F3-4789-4122-8DA1-48F1354FFBA2}">
      <dgm:prSet/>
      <dgm:spPr/>
      <dgm:t>
        <a:bodyPr/>
        <a:lstStyle/>
        <a:p>
          <a:endParaRPr lang="zh-CN" altLang="en-US"/>
        </a:p>
      </dgm:t>
    </dgm:pt>
    <dgm:pt modelId="{8BDBC4BB-9812-43AD-933E-369C7EF1F0E3}" type="sibTrans" cxnId="{A7EF01F3-4789-4122-8DA1-48F1354FFBA2}">
      <dgm:prSet/>
      <dgm:spPr/>
      <dgm:t>
        <a:bodyPr/>
        <a:lstStyle/>
        <a:p>
          <a:endParaRPr lang="zh-CN" altLang="en-US"/>
        </a:p>
      </dgm:t>
    </dgm:pt>
    <dgm:pt modelId="{50884C89-499F-4020-94F4-9353933E13DC}">
      <dgm:prSet phldrT="[文本]"/>
      <dgm:spPr/>
      <dgm:t>
        <a:bodyPr/>
        <a:lstStyle/>
        <a:p>
          <a:r>
            <a:rPr lang="zh-CN" altLang="en-US" dirty="0" smtClean="0"/>
            <a:t>参数：必须为</a:t>
          </a:r>
          <a:r>
            <a:rPr lang="en-US" altLang="zh-CN" dirty="0" smtClean="0"/>
            <a:t>String</a:t>
          </a:r>
          <a:r>
            <a:rPr lang="zh-CN" altLang="en-US" dirty="0" smtClean="0"/>
            <a:t>，且只能为一个</a:t>
          </a:r>
          <a:endParaRPr lang="zh-CN" altLang="en-US" dirty="0"/>
        </a:p>
      </dgm:t>
    </dgm:pt>
    <dgm:pt modelId="{0CE27506-3E71-413A-BED2-F677FD83C978}" type="parTrans" cxnId="{336A7443-CD60-4AA0-9C01-571ED65D7D9F}">
      <dgm:prSet/>
      <dgm:spPr/>
      <dgm:t>
        <a:bodyPr/>
        <a:lstStyle/>
        <a:p>
          <a:endParaRPr lang="zh-CN" altLang="en-US"/>
        </a:p>
      </dgm:t>
    </dgm:pt>
    <dgm:pt modelId="{DB94BB9C-C689-4659-BA47-498C8AF44A32}" type="sibTrans" cxnId="{336A7443-CD60-4AA0-9C01-571ED65D7D9F}">
      <dgm:prSet/>
      <dgm:spPr/>
      <dgm:t>
        <a:bodyPr/>
        <a:lstStyle/>
        <a:p>
          <a:endParaRPr lang="zh-CN" altLang="en-US"/>
        </a:p>
      </dgm:t>
    </dgm:pt>
    <dgm:pt modelId="{C16CEBDD-95E4-4E67-ACB7-93A9BABC8BD3}">
      <dgm:prSet phldrT="[文本]"/>
      <dgm:spPr/>
      <dgm:t>
        <a:bodyPr/>
        <a:lstStyle/>
        <a:p>
          <a:r>
            <a:rPr lang="zh-CN" altLang="en-US" dirty="0" smtClean="0"/>
            <a:t>返回：</a:t>
          </a:r>
          <a:r>
            <a:rPr lang="en-US" altLang="zh-CN" dirty="0" err="1" smtClean="0"/>
            <a:t>json</a:t>
          </a:r>
          <a:r>
            <a:rPr lang="zh-CN" altLang="en-US" dirty="0" smtClean="0"/>
            <a:t>类型的字符串</a:t>
          </a:r>
          <a:endParaRPr lang="en-US" altLang="zh-CN" dirty="0" smtClean="0"/>
        </a:p>
      </dgm:t>
    </dgm:pt>
    <dgm:pt modelId="{EC37010B-C5AB-4DA6-861E-AB0132E81684}" type="parTrans" cxnId="{2C0CD580-0431-4053-9C6D-2D6A91EA697C}">
      <dgm:prSet/>
      <dgm:spPr/>
      <dgm:t>
        <a:bodyPr/>
        <a:lstStyle/>
        <a:p>
          <a:endParaRPr lang="zh-CN" altLang="en-US"/>
        </a:p>
      </dgm:t>
    </dgm:pt>
    <dgm:pt modelId="{FBA6E495-2C63-4AA6-A976-E523344C155E}" type="sibTrans" cxnId="{2C0CD580-0431-4053-9C6D-2D6A91EA697C}">
      <dgm:prSet/>
      <dgm:spPr/>
      <dgm:t>
        <a:bodyPr/>
        <a:lstStyle/>
        <a:p>
          <a:endParaRPr lang="zh-CN" altLang="en-US"/>
        </a:p>
      </dgm:t>
    </dgm:pt>
    <dgm:pt modelId="{91D2471E-41C9-40AC-BC0F-358216252B33}" type="pres">
      <dgm:prSet presAssocID="{1855B308-44C1-4369-824A-28F236CFA13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FBD1374-2140-41A9-AA20-9BD5E744F165}" type="pres">
      <dgm:prSet presAssocID="{0E826BA6-96F3-45AE-88F4-CEBCF9C8E914}" presName="thickLine" presStyleLbl="alignNode1" presStyleIdx="0" presStyleCnt="1"/>
      <dgm:spPr/>
    </dgm:pt>
    <dgm:pt modelId="{635E5B2F-5933-412A-AB14-B7D4091A2B12}" type="pres">
      <dgm:prSet presAssocID="{0E826BA6-96F3-45AE-88F4-CEBCF9C8E914}" presName="horz1" presStyleCnt="0"/>
      <dgm:spPr/>
    </dgm:pt>
    <dgm:pt modelId="{BBA82078-B64C-4CF6-A4BE-A005A186CCA6}" type="pres">
      <dgm:prSet presAssocID="{0E826BA6-96F3-45AE-88F4-CEBCF9C8E914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8511B4E4-EB0B-42DC-B068-FBFB9D1A81E7}" type="pres">
      <dgm:prSet presAssocID="{0E826BA6-96F3-45AE-88F4-CEBCF9C8E914}" presName="vert1" presStyleCnt="0"/>
      <dgm:spPr/>
    </dgm:pt>
    <dgm:pt modelId="{7DD9E935-FA15-4E73-B711-A829CE4EA4C3}" type="pres">
      <dgm:prSet presAssocID="{50884C89-499F-4020-94F4-9353933E13DC}" presName="vertSpace2a" presStyleCnt="0"/>
      <dgm:spPr/>
    </dgm:pt>
    <dgm:pt modelId="{087B92EF-C8F5-4F9B-86E0-A30C6AE1E183}" type="pres">
      <dgm:prSet presAssocID="{50884C89-499F-4020-94F4-9353933E13DC}" presName="horz2" presStyleCnt="0"/>
      <dgm:spPr/>
    </dgm:pt>
    <dgm:pt modelId="{D6479AEF-AE2B-4441-8FD7-46FC6F7B9AD9}" type="pres">
      <dgm:prSet presAssocID="{50884C89-499F-4020-94F4-9353933E13DC}" presName="horzSpace2" presStyleCnt="0"/>
      <dgm:spPr/>
    </dgm:pt>
    <dgm:pt modelId="{AA56D90A-9585-432A-BC53-DD80AD034318}" type="pres">
      <dgm:prSet presAssocID="{50884C89-499F-4020-94F4-9353933E13DC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AE5D966B-306F-4B5D-AF7E-71E3114E32CC}" type="pres">
      <dgm:prSet presAssocID="{50884C89-499F-4020-94F4-9353933E13DC}" presName="vert2" presStyleCnt="0"/>
      <dgm:spPr/>
    </dgm:pt>
    <dgm:pt modelId="{6C52A20E-B171-498B-80A6-1736D32EE0F2}" type="pres">
      <dgm:prSet presAssocID="{50884C89-499F-4020-94F4-9353933E13DC}" presName="thinLine2b" presStyleLbl="callout" presStyleIdx="0" presStyleCnt="2"/>
      <dgm:spPr/>
    </dgm:pt>
    <dgm:pt modelId="{13AC8489-9D4B-476E-A940-B1D703268411}" type="pres">
      <dgm:prSet presAssocID="{50884C89-499F-4020-94F4-9353933E13DC}" presName="vertSpace2b" presStyleCnt="0"/>
      <dgm:spPr/>
    </dgm:pt>
    <dgm:pt modelId="{C79DFBA7-9C23-459E-9275-56B59C3196CC}" type="pres">
      <dgm:prSet presAssocID="{C16CEBDD-95E4-4E67-ACB7-93A9BABC8BD3}" presName="horz2" presStyleCnt="0"/>
      <dgm:spPr/>
    </dgm:pt>
    <dgm:pt modelId="{D94D7694-0876-4561-ADE9-17C80245AF2F}" type="pres">
      <dgm:prSet presAssocID="{C16CEBDD-95E4-4E67-ACB7-93A9BABC8BD3}" presName="horzSpace2" presStyleCnt="0"/>
      <dgm:spPr/>
    </dgm:pt>
    <dgm:pt modelId="{A254AEAC-9412-4E9F-B80F-855D3B027764}" type="pres">
      <dgm:prSet presAssocID="{C16CEBDD-95E4-4E67-ACB7-93A9BABC8BD3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7D5F9569-85A7-4F30-BB31-3778FB19A4D1}" type="pres">
      <dgm:prSet presAssocID="{C16CEBDD-95E4-4E67-ACB7-93A9BABC8BD3}" presName="vert2" presStyleCnt="0"/>
      <dgm:spPr/>
    </dgm:pt>
    <dgm:pt modelId="{A09A07D8-90C2-4CE2-9232-68481A16985E}" type="pres">
      <dgm:prSet presAssocID="{C16CEBDD-95E4-4E67-ACB7-93A9BABC8BD3}" presName="thinLine2b" presStyleLbl="callout" presStyleIdx="1" presStyleCnt="2"/>
      <dgm:spPr/>
    </dgm:pt>
    <dgm:pt modelId="{6993CFF2-06DA-4D8E-849E-12701BFF3201}" type="pres">
      <dgm:prSet presAssocID="{C16CEBDD-95E4-4E67-ACB7-93A9BABC8BD3}" presName="vertSpace2b" presStyleCnt="0"/>
      <dgm:spPr/>
    </dgm:pt>
  </dgm:ptLst>
  <dgm:cxnLst>
    <dgm:cxn modelId="{336A7443-CD60-4AA0-9C01-571ED65D7D9F}" srcId="{0E826BA6-96F3-45AE-88F4-CEBCF9C8E914}" destId="{50884C89-499F-4020-94F4-9353933E13DC}" srcOrd="0" destOrd="0" parTransId="{0CE27506-3E71-413A-BED2-F677FD83C978}" sibTransId="{DB94BB9C-C689-4659-BA47-498C8AF44A32}"/>
    <dgm:cxn modelId="{9A484CE9-7271-4238-A10C-F02B1FCCBB2E}" type="presOf" srcId="{50884C89-499F-4020-94F4-9353933E13DC}" destId="{AA56D90A-9585-432A-BC53-DD80AD034318}" srcOrd="0" destOrd="0" presId="urn:microsoft.com/office/officeart/2008/layout/LinedList"/>
    <dgm:cxn modelId="{2C0CD580-0431-4053-9C6D-2D6A91EA697C}" srcId="{0E826BA6-96F3-45AE-88F4-CEBCF9C8E914}" destId="{C16CEBDD-95E4-4E67-ACB7-93A9BABC8BD3}" srcOrd="1" destOrd="0" parTransId="{EC37010B-C5AB-4DA6-861E-AB0132E81684}" sibTransId="{FBA6E495-2C63-4AA6-A976-E523344C155E}"/>
    <dgm:cxn modelId="{771168D7-82C3-4050-9DBB-7AC412E1A986}" type="presOf" srcId="{C16CEBDD-95E4-4E67-ACB7-93A9BABC8BD3}" destId="{A254AEAC-9412-4E9F-B80F-855D3B027764}" srcOrd="0" destOrd="0" presId="urn:microsoft.com/office/officeart/2008/layout/LinedList"/>
    <dgm:cxn modelId="{A7EF01F3-4789-4122-8DA1-48F1354FFBA2}" srcId="{1855B308-44C1-4369-824A-28F236CFA13D}" destId="{0E826BA6-96F3-45AE-88F4-CEBCF9C8E914}" srcOrd="0" destOrd="0" parTransId="{881BFA36-7C70-4154-8580-487B2182471A}" sibTransId="{8BDBC4BB-9812-43AD-933E-369C7EF1F0E3}"/>
    <dgm:cxn modelId="{097CFCC6-7029-4F40-B6C2-5CC854970158}" type="presOf" srcId="{0E826BA6-96F3-45AE-88F4-CEBCF9C8E914}" destId="{BBA82078-B64C-4CF6-A4BE-A005A186CCA6}" srcOrd="0" destOrd="0" presId="urn:microsoft.com/office/officeart/2008/layout/LinedList"/>
    <dgm:cxn modelId="{C96A9FC0-41F3-4E58-B2F1-FFC62A1ECB1C}" type="presOf" srcId="{1855B308-44C1-4369-824A-28F236CFA13D}" destId="{91D2471E-41C9-40AC-BC0F-358216252B33}" srcOrd="0" destOrd="0" presId="urn:microsoft.com/office/officeart/2008/layout/LinedList"/>
    <dgm:cxn modelId="{FE623ECB-6899-41F9-AE58-2894CB295099}" type="presParOf" srcId="{91D2471E-41C9-40AC-BC0F-358216252B33}" destId="{9FBD1374-2140-41A9-AA20-9BD5E744F165}" srcOrd="0" destOrd="0" presId="urn:microsoft.com/office/officeart/2008/layout/LinedList"/>
    <dgm:cxn modelId="{69A6AC5D-E900-44DE-93DC-11CF917CD418}" type="presParOf" srcId="{91D2471E-41C9-40AC-BC0F-358216252B33}" destId="{635E5B2F-5933-412A-AB14-B7D4091A2B12}" srcOrd="1" destOrd="0" presId="urn:microsoft.com/office/officeart/2008/layout/LinedList"/>
    <dgm:cxn modelId="{DD25F469-D219-4407-94A9-1E0845069BB0}" type="presParOf" srcId="{635E5B2F-5933-412A-AB14-B7D4091A2B12}" destId="{BBA82078-B64C-4CF6-A4BE-A005A186CCA6}" srcOrd="0" destOrd="0" presId="urn:microsoft.com/office/officeart/2008/layout/LinedList"/>
    <dgm:cxn modelId="{67036DAF-28F2-4438-B324-71370B4284AD}" type="presParOf" srcId="{635E5B2F-5933-412A-AB14-B7D4091A2B12}" destId="{8511B4E4-EB0B-42DC-B068-FBFB9D1A81E7}" srcOrd="1" destOrd="0" presId="urn:microsoft.com/office/officeart/2008/layout/LinedList"/>
    <dgm:cxn modelId="{1C177D12-0408-4884-905D-25AA655A058E}" type="presParOf" srcId="{8511B4E4-EB0B-42DC-B068-FBFB9D1A81E7}" destId="{7DD9E935-FA15-4E73-B711-A829CE4EA4C3}" srcOrd="0" destOrd="0" presId="urn:microsoft.com/office/officeart/2008/layout/LinedList"/>
    <dgm:cxn modelId="{039270D1-87C5-4B11-9B13-06C809464629}" type="presParOf" srcId="{8511B4E4-EB0B-42DC-B068-FBFB9D1A81E7}" destId="{087B92EF-C8F5-4F9B-86E0-A30C6AE1E183}" srcOrd="1" destOrd="0" presId="urn:microsoft.com/office/officeart/2008/layout/LinedList"/>
    <dgm:cxn modelId="{44D60B15-5358-43EB-BEF9-24C12A41D50A}" type="presParOf" srcId="{087B92EF-C8F5-4F9B-86E0-A30C6AE1E183}" destId="{D6479AEF-AE2B-4441-8FD7-46FC6F7B9AD9}" srcOrd="0" destOrd="0" presId="urn:microsoft.com/office/officeart/2008/layout/LinedList"/>
    <dgm:cxn modelId="{483BA903-098D-4495-A6FE-AD20CC77889E}" type="presParOf" srcId="{087B92EF-C8F5-4F9B-86E0-A30C6AE1E183}" destId="{AA56D90A-9585-432A-BC53-DD80AD034318}" srcOrd="1" destOrd="0" presId="urn:microsoft.com/office/officeart/2008/layout/LinedList"/>
    <dgm:cxn modelId="{D6542177-0ED9-492E-9144-2C733FEE20D5}" type="presParOf" srcId="{087B92EF-C8F5-4F9B-86E0-A30C6AE1E183}" destId="{AE5D966B-306F-4B5D-AF7E-71E3114E32CC}" srcOrd="2" destOrd="0" presId="urn:microsoft.com/office/officeart/2008/layout/LinedList"/>
    <dgm:cxn modelId="{4733D7D9-B1A5-4EEC-83E6-D829DB6A8DBC}" type="presParOf" srcId="{8511B4E4-EB0B-42DC-B068-FBFB9D1A81E7}" destId="{6C52A20E-B171-498B-80A6-1736D32EE0F2}" srcOrd="2" destOrd="0" presId="urn:microsoft.com/office/officeart/2008/layout/LinedList"/>
    <dgm:cxn modelId="{41D35506-AF89-443F-A837-0158B3D5D5AD}" type="presParOf" srcId="{8511B4E4-EB0B-42DC-B068-FBFB9D1A81E7}" destId="{13AC8489-9D4B-476E-A940-B1D703268411}" srcOrd="3" destOrd="0" presId="urn:microsoft.com/office/officeart/2008/layout/LinedList"/>
    <dgm:cxn modelId="{B9367074-D9DA-426E-A798-B073E6E676CF}" type="presParOf" srcId="{8511B4E4-EB0B-42DC-B068-FBFB9D1A81E7}" destId="{C79DFBA7-9C23-459E-9275-56B59C3196CC}" srcOrd="4" destOrd="0" presId="urn:microsoft.com/office/officeart/2008/layout/LinedList"/>
    <dgm:cxn modelId="{5A5E44A8-438B-488C-AA1E-C839CEC6ACD3}" type="presParOf" srcId="{C79DFBA7-9C23-459E-9275-56B59C3196CC}" destId="{D94D7694-0876-4561-ADE9-17C80245AF2F}" srcOrd="0" destOrd="0" presId="urn:microsoft.com/office/officeart/2008/layout/LinedList"/>
    <dgm:cxn modelId="{739584F4-6400-4C61-9608-14E37E1E5C86}" type="presParOf" srcId="{C79DFBA7-9C23-459E-9275-56B59C3196CC}" destId="{A254AEAC-9412-4E9F-B80F-855D3B027764}" srcOrd="1" destOrd="0" presId="urn:microsoft.com/office/officeart/2008/layout/LinedList"/>
    <dgm:cxn modelId="{464AD27C-052E-4005-8628-D6B275DA3536}" type="presParOf" srcId="{C79DFBA7-9C23-459E-9275-56B59C3196CC}" destId="{7D5F9569-85A7-4F30-BB31-3778FB19A4D1}" srcOrd="2" destOrd="0" presId="urn:microsoft.com/office/officeart/2008/layout/LinedList"/>
    <dgm:cxn modelId="{E619B165-C8F7-444F-B70E-B89CBB36EDB6}" type="presParOf" srcId="{8511B4E4-EB0B-42DC-B068-FBFB9D1A81E7}" destId="{A09A07D8-90C2-4CE2-9232-68481A16985E}" srcOrd="5" destOrd="0" presId="urn:microsoft.com/office/officeart/2008/layout/LinedList"/>
    <dgm:cxn modelId="{EE99FE58-A25F-4F0E-89DB-B4B5BA039C07}" type="presParOf" srcId="{8511B4E4-EB0B-42DC-B068-FBFB9D1A81E7}" destId="{6993CFF2-06DA-4D8E-849E-12701BFF320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CBE441-56CD-4D05-B850-C5E0F0A7A4C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85D0D39-3D41-48F1-A6FA-1C38096C7B92}">
      <dgm:prSet phldrT="[文本]"/>
      <dgm:spPr/>
      <dgm:t>
        <a:bodyPr/>
        <a:lstStyle/>
        <a:p>
          <a:r>
            <a:rPr lang="zh-CN" altLang="en-US" b="1" dirty="0" smtClean="0"/>
            <a:t>本地</a:t>
          </a:r>
          <a:r>
            <a:rPr lang="en-US" altLang="zh-CN" b="1" dirty="0" smtClean="0"/>
            <a:t>MA</a:t>
          </a:r>
          <a:r>
            <a:rPr lang="zh-CN" altLang="en-US" b="1" dirty="0" smtClean="0"/>
            <a:t>部署</a:t>
          </a:r>
          <a:endParaRPr lang="zh-CN" altLang="en-US" b="1" dirty="0"/>
        </a:p>
      </dgm:t>
    </dgm:pt>
    <dgm:pt modelId="{244411CB-6292-4A20-842A-B456D723AEDF}" type="parTrans" cxnId="{5452E65C-D41D-4762-BBB5-DB2EEAD47DFF}">
      <dgm:prSet/>
      <dgm:spPr/>
      <dgm:t>
        <a:bodyPr/>
        <a:lstStyle/>
        <a:p>
          <a:endParaRPr lang="zh-CN" altLang="en-US"/>
        </a:p>
      </dgm:t>
    </dgm:pt>
    <dgm:pt modelId="{82737BF8-D8B8-4AB8-B2E9-AA4711EB9166}" type="sibTrans" cxnId="{5452E65C-D41D-4762-BBB5-DB2EEAD47DFF}">
      <dgm:prSet/>
      <dgm:spPr/>
      <dgm:t>
        <a:bodyPr/>
        <a:lstStyle/>
        <a:p>
          <a:endParaRPr lang="zh-CN" altLang="en-US"/>
        </a:p>
      </dgm:t>
    </dgm:pt>
    <dgm:pt modelId="{5D8DD2BB-4106-4595-B6F5-DC79B5CB9857}">
      <dgm:prSet phldrT="[文本]"/>
      <dgm:spPr/>
      <dgm:t>
        <a:bodyPr/>
        <a:lstStyle/>
        <a:p>
          <a:r>
            <a:rPr lang="zh-CN" altLang="en-US" b="1" dirty="0" smtClean="0"/>
            <a:t>启动</a:t>
          </a:r>
          <a:r>
            <a:rPr lang="en-US" altLang="zh-CN" b="1" dirty="0" smtClean="0"/>
            <a:t>MA</a:t>
          </a:r>
          <a:endParaRPr lang="zh-CN" altLang="en-US" b="1" dirty="0"/>
        </a:p>
      </dgm:t>
    </dgm:pt>
    <dgm:pt modelId="{DE4343D8-9C29-464D-B6DE-DE24DB3839E6}" type="parTrans" cxnId="{D56F094E-36C0-4045-B996-1475701FEE26}">
      <dgm:prSet/>
      <dgm:spPr/>
      <dgm:t>
        <a:bodyPr/>
        <a:lstStyle/>
        <a:p>
          <a:endParaRPr lang="zh-CN" altLang="en-US"/>
        </a:p>
      </dgm:t>
    </dgm:pt>
    <dgm:pt modelId="{62BD39F9-EA45-45F4-9A5B-380C1F3FE33A}" type="sibTrans" cxnId="{D56F094E-36C0-4045-B996-1475701FEE26}">
      <dgm:prSet/>
      <dgm:spPr/>
      <dgm:t>
        <a:bodyPr/>
        <a:lstStyle/>
        <a:p>
          <a:endParaRPr lang="zh-CN" altLang="en-US"/>
        </a:p>
      </dgm:t>
    </dgm:pt>
    <dgm:pt modelId="{19B64AEB-28CD-4AD0-B6AE-7964FB38BB72}" type="pres">
      <dgm:prSet presAssocID="{2DCBE441-56CD-4D05-B850-C5E0F0A7A4C2}" presName="Name0" presStyleCnt="0">
        <dgm:presLayoutVars>
          <dgm:dir/>
          <dgm:resizeHandles val="exact"/>
        </dgm:presLayoutVars>
      </dgm:prSet>
      <dgm:spPr/>
    </dgm:pt>
    <dgm:pt modelId="{521D6647-7164-4616-A568-533E1896D638}" type="pres">
      <dgm:prSet presAssocID="{2DCBE441-56CD-4D05-B850-C5E0F0A7A4C2}" presName="arrow" presStyleLbl="bgShp" presStyleIdx="0" presStyleCnt="1"/>
      <dgm:spPr/>
    </dgm:pt>
    <dgm:pt modelId="{F523AE88-52F3-4BCC-9404-3F220F6C55F8}" type="pres">
      <dgm:prSet presAssocID="{2DCBE441-56CD-4D05-B850-C5E0F0A7A4C2}" presName="points" presStyleCnt="0"/>
      <dgm:spPr/>
    </dgm:pt>
    <dgm:pt modelId="{AD2CC02E-340A-45F8-91F0-05F5EC59D186}" type="pres">
      <dgm:prSet presAssocID="{085D0D39-3D41-48F1-A6FA-1C38096C7B92}" presName="compositeA" presStyleCnt="0"/>
      <dgm:spPr/>
    </dgm:pt>
    <dgm:pt modelId="{14D39B8A-9578-4272-8E70-09A238B78D42}" type="pres">
      <dgm:prSet presAssocID="{085D0D39-3D41-48F1-A6FA-1C38096C7B92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262F7-785F-482C-90CC-FAC1E1717775}" type="pres">
      <dgm:prSet presAssocID="{085D0D39-3D41-48F1-A6FA-1C38096C7B92}" presName="circleA" presStyleLbl="node1" presStyleIdx="0" presStyleCnt="2"/>
      <dgm:spPr/>
    </dgm:pt>
    <dgm:pt modelId="{7BD5486F-6755-483D-A040-DAAF9F178DB1}" type="pres">
      <dgm:prSet presAssocID="{085D0D39-3D41-48F1-A6FA-1C38096C7B92}" presName="spaceA" presStyleCnt="0"/>
      <dgm:spPr/>
    </dgm:pt>
    <dgm:pt modelId="{CBEFFB5F-96FA-49E6-A549-CDF5E9093A42}" type="pres">
      <dgm:prSet presAssocID="{82737BF8-D8B8-4AB8-B2E9-AA4711EB9166}" presName="space" presStyleCnt="0"/>
      <dgm:spPr/>
    </dgm:pt>
    <dgm:pt modelId="{642BD19E-8960-46E5-977A-3CA774165D78}" type="pres">
      <dgm:prSet presAssocID="{5D8DD2BB-4106-4595-B6F5-DC79B5CB9857}" presName="compositeB" presStyleCnt="0"/>
      <dgm:spPr/>
    </dgm:pt>
    <dgm:pt modelId="{8288FC83-C24D-4DB8-9099-70301A918BC5}" type="pres">
      <dgm:prSet presAssocID="{5D8DD2BB-4106-4595-B6F5-DC79B5CB9857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EBE55-2BA4-441E-BE91-E6B063682CE6}" type="pres">
      <dgm:prSet presAssocID="{5D8DD2BB-4106-4595-B6F5-DC79B5CB9857}" presName="circleB" presStyleLbl="node1" presStyleIdx="1" presStyleCnt="2"/>
      <dgm:spPr/>
    </dgm:pt>
    <dgm:pt modelId="{53F18D7B-9B5E-4607-8FEE-22FC2E68D2B8}" type="pres">
      <dgm:prSet presAssocID="{5D8DD2BB-4106-4595-B6F5-DC79B5CB9857}" presName="spaceB" presStyleCnt="0"/>
      <dgm:spPr/>
    </dgm:pt>
  </dgm:ptLst>
  <dgm:cxnLst>
    <dgm:cxn modelId="{5452E65C-D41D-4762-BBB5-DB2EEAD47DFF}" srcId="{2DCBE441-56CD-4D05-B850-C5E0F0A7A4C2}" destId="{085D0D39-3D41-48F1-A6FA-1C38096C7B92}" srcOrd="0" destOrd="0" parTransId="{244411CB-6292-4A20-842A-B456D723AEDF}" sibTransId="{82737BF8-D8B8-4AB8-B2E9-AA4711EB9166}"/>
    <dgm:cxn modelId="{8F890580-6659-4B17-9126-AECC2A547F4F}" type="presOf" srcId="{085D0D39-3D41-48F1-A6FA-1C38096C7B92}" destId="{14D39B8A-9578-4272-8E70-09A238B78D42}" srcOrd="0" destOrd="0" presId="urn:microsoft.com/office/officeart/2005/8/layout/hProcess11"/>
    <dgm:cxn modelId="{D56F094E-36C0-4045-B996-1475701FEE26}" srcId="{2DCBE441-56CD-4D05-B850-C5E0F0A7A4C2}" destId="{5D8DD2BB-4106-4595-B6F5-DC79B5CB9857}" srcOrd="1" destOrd="0" parTransId="{DE4343D8-9C29-464D-B6DE-DE24DB3839E6}" sibTransId="{62BD39F9-EA45-45F4-9A5B-380C1F3FE33A}"/>
    <dgm:cxn modelId="{C4206EEB-DACB-40A4-A8C7-DDDAF6556DBD}" type="presOf" srcId="{2DCBE441-56CD-4D05-B850-C5E0F0A7A4C2}" destId="{19B64AEB-28CD-4AD0-B6AE-7964FB38BB72}" srcOrd="0" destOrd="0" presId="urn:microsoft.com/office/officeart/2005/8/layout/hProcess11"/>
    <dgm:cxn modelId="{117BE1AC-D4F0-4027-83B0-E91385E05FB3}" type="presOf" srcId="{5D8DD2BB-4106-4595-B6F5-DC79B5CB9857}" destId="{8288FC83-C24D-4DB8-9099-70301A918BC5}" srcOrd="0" destOrd="0" presId="urn:microsoft.com/office/officeart/2005/8/layout/hProcess11"/>
    <dgm:cxn modelId="{56F246CF-871F-4894-900C-FDB48884EFFA}" type="presParOf" srcId="{19B64AEB-28CD-4AD0-B6AE-7964FB38BB72}" destId="{521D6647-7164-4616-A568-533E1896D638}" srcOrd="0" destOrd="0" presId="urn:microsoft.com/office/officeart/2005/8/layout/hProcess11"/>
    <dgm:cxn modelId="{7F0D3F48-6FB9-4A11-89FE-B991A5E88512}" type="presParOf" srcId="{19B64AEB-28CD-4AD0-B6AE-7964FB38BB72}" destId="{F523AE88-52F3-4BCC-9404-3F220F6C55F8}" srcOrd="1" destOrd="0" presId="urn:microsoft.com/office/officeart/2005/8/layout/hProcess11"/>
    <dgm:cxn modelId="{6D1D83E8-5C3F-4500-A9F7-57D09DC463C5}" type="presParOf" srcId="{F523AE88-52F3-4BCC-9404-3F220F6C55F8}" destId="{AD2CC02E-340A-45F8-91F0-05F5EC59D186}" srcOrd="0" destOrd="0" presId="urn:microsoft.com/office/officeart/2005/8/layout/hProcess11"/>
    <dgm:cxn modelId="{2D1556C0-04ED-44B6-B59F-343042A14AD7}" type="presParOf" srcId="{AD2CC02E-340A-45F8-91F0-05F5EC59D186}" destId="{14D39B8A-9578-4272-8E70-09A238B78D42}" srcOrd="0" destOrd="0" presId="urn:microsoft.com/office/officeart/2005/8/layout/hProcess11"/>
    <dgm:cxn modelId="{297D6CFE-D91C-4BDD-B46C-935A419B9C61}" type="presParOf" srcId="{AD2CC02E-340A-45F8-91F0-05F5EC59D186}" destId="{477262F7-785F-482C-90CC-FAC1E1717775}" srcOrd="1" destOrd="0" presId="urn:microsoft.com/office/officeart/2005/8/layout/hProcess11"/>
    <dgm:cxn modelId="{FB5E142F-EA22-425F-88A5-5EB1DD375271}" type="presParOf" srcId="{AD2CC02E-340A-45F8-91F0-05F5EC59D186}" destId="{7BD5486F-6755-483D-A040-DAAF9F178DB1}" srcOrd="2" destOrd="0" presId="urn:microsoft.com/office/officeart/2005/8/layout/hProcess11"/>
    <dgm:cxn modelId="{60AD2383-2FF7-4540-8B28-5F68E8DF3065}" type="presParOf" srcId="{F523AE88-52F3-4BCC-9404-3F220F6C55F8}" destId="{CBEFFB5F-96FA-49E6-A549-CDF5E9093A42}" srcOrd="1" destOrd="0" presId="urn:microsoft.com/office/officeart/2005/8/layout/hProcess11"/>
    <dgm:cxn modelId="{01D2908E-718F-416E-A408-7D4BA7CD1987}" type="presParOf" srcId="{F523AE88-52F3-4BCC-9404-3F220F6C55F8}" destId="{642BD19E-8960-46E5-977A-3CA774165D78}" srcOrd="2" destOrd="0" presId="urn:microsoft.com/office/officeart/2005/8/layout/hProcess11"/>
    <dgm:cxn modelId="{1680B7D7-5B81-48E7-80E5-07FA7AB5E1EC}" type="presParOf" srcId="{642BD19E-8960-46E5-977A-3CA774165D78}" destId="{8288FC83-C24D-4DB8-9099-70301A918BC5}" srcOrd="0" destOrd="0" presId="urn:microsoft.com/office/officeart/2005/8/layout/hProcess11"/>
    <dgm:cxn modelId="{91F990A9-1CD6-462C-B37F-BDB033C61B15}" type="presParOf" srcId="{642BD19E-8960-46E5-977A-3CA774165D78}" destId="{426EBE55-2BA4-441E-BE91-E6B063682CE6}" srcOrd="1" destOrd="0" presId="urn:microsoft.com/office/officeart/2005/8/layout/hProcess11"/>
    <dgm:cxn modelId="{B057304A-AFA7-4300-ADEE-B94A1720983C}" type="presParOf" srcId="{642BD19E-8960-46E5-977A-3CA774165D78}" destId="{53F18D7B-9B5E-4607-8FEE-22FC2E68D2B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DC635-313F-46F3-A50B-98337A9C6DA8}">
      <dsp:nvSpPr>
        <dsp:cNvPr id="0" name=""/>
        <dsp:cNvSpPr/>
      </dsp:nvSpPr>
      <dsp:spPr>
        <a:xfrm rot="10800000">
          <a:off x="1720243" y="333"/>
          <a:ext cx="5885575" cy="951146"/>
        </a:xfrm>
        <a:prstGeom prst="homePlate">
          <a:avLst/>
        </a:prstGeom>
        <a:solidFill>
          <a:srgbClr val="D2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429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zh-CN" sz="1400" b="0" kern="1200" dirty="0" smtClean="0">
              <a:latin typeface="微软雅黑" pitchFamily="34" charset="-122"/>
              <a:ea typeface="微软雅黑" pitchFamily="34" charset="-122"/>
            </a:rPr>
            <a:t>MA Server </a:t>
          </a:r>
          <a:r>
            <a:rPr kumimoji="1" lang="zh-CN" altLang="en-US" sz="1400" b="0" kern="1200" dirty="0" smtClean="0">
              <a:latin typeface="微软雅黑" pitchFamily="34" charset="-122"/>
              <a:ea typeface="微软雅黑" pitchFamily="34" charset="-122"/>
            </a:rPr>
            <a:t>是</a:t>
          </a:r>
          <a:r>
            <a:rPr kumimoji="1" lang="en-US" altLang="zh-CN" sz="1400" b="0" kern="1200" dirty="0" err="1" smtClean="0">
              <a:latin typeface="微软雅黑" pitchFamily="34" charset="-122"/>
              <a:ea typeface="微软雅黑" pitchFamily="34" charset="-122"/>
            </a:rPr>
            <a:t>iuap</a:t>
          </a:r>
          <a:r>
            <a:rPr kumimoji="1" lang="en-US" altLang="zh-CN" sz="1400" b="0" kern="1200" dirty="0" smtClean="0">
              <a:latin typeface="微软雅黑" pitchFamily="34" charset="-122"/>
              <a:ea typeface="微软雅黑" pitchFamily="34" charset="-122"/>
            </a:rPr>
            <a:t> Mobile </a:t>
          </a:r>
          <a:r>
            <a:rPr kumimoji="1" lang="zh-CN" altLang="en-US" sz="1400" b="0" kern="1200" dirty="0" smtClean="0">
              <a:latin typeface="微软雅黑" pitchFamily="34" charset="-122"/>
              <a:ea typeface="微软雅黑" pitchFamily="34" charset="-122"/>
            </a:rPr>
            <a:t>的一部分，其为移动设备和企业业务系统搭建了一座信息桥梁，通过开放一系列标准的公共服务接口，为移动应用提供服务端运行支撑。</a:t>
          </a:r>
          <a:endParaRPr lang="zh-CN" altLang="en-US" sz="1400" b="0" kern="1200" dirty="0"/>
        </a:p>
      </dsp:txBody>
      <dsp:txXfrm rot="10800000">
        <a:off x="1958029" y="333"/>
        <a:ext cx="5647789" cy="951146"/>
      </dsp:txXfrm>
    </dsp:sp>
    <dsp:sp modelId="{F3BB8476-6B97-43DF-85FF-F01EC1541B14}">
      <dsp:nvSpPr>
        <dsp:cNvPr id="0" name=""/>
        <dsp:cNvSpPr/>
      </dsp:nvSpPr>
      <dsp:spPr>
        <a:xfrm>
          <a:off x="1244670" y="333"/>
          <a:ext cx="951146" cy="95114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DD327-5A78-4195-B6FD-2E638FCA3FA7}">
      <dsp:nvSpPr>
        <dsp:cNvPr id="0" name=""/>
        <dsp:cNvSpPr/>
      </dsp:nvSpPr>
      <dsp:spPr>
        <a:xfrm rot="10800000">
          <a:off x="1720243" y="1224110"/>
          <a:ext cx="5885575" cy="951146"/>
        </a:xfrm>
        <a:prstGeom prst="homePlate">
          <a:avLst/>
        </a:prstGeom>
        <a:solidFill>
          <a:srgbClr val="D2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429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dirty="0" smtClean="0">
              <a:latin typeface="微软雅黑" pitchFamily="34" charset="-122"/>
              <a:ea typeface="微软雅黑" pitchFamily="34" charset="-122"/>
            </a:rPr>
            <a:t>任何类型的移动应用，包括 </a:t>
          </a:r>
          <a:r>
            <a:rPr kumimoji="1" lang="en-US" altLang="zh-CN" sz="1400" kern="1200" dirty="0" smtClean="0">
              <a:latin typeface="微软雅黑" pitchFamily="34" charset="-122"/>
              <a:ea typeface="微软雅黑" pitchFamily="34" charset="-122"/>
            </a:rPr>
            <a:t>Native</a:t>
          </a:r>
          <a:r>
            <a:rPr kumimoji="1" lang="zh-CN" altLang="en-US" sz="1400" kern="1200" dirty="0" smtClean="0">
              <a:latin typeface="微软雅黑" pitchFamily="34" charset="-122"/>
              <a:ea typeface="微软雅黑" pitchFamily="34" charset="-122"/>
            </a:rPr>
            <a:t>、 </a:t>
          </a:r>
          <a:r>
            <a:rPr kumimoji="1" lang="en-US" altLang="zh-CN" sz="1400" kern="1200" dirty="0" smtClean="0">
              <a:latin typeface="微软雅黑" pitchFamily="34" charset="-122"/>
              <a:ea typeface="微软雅黑" pitchFamily="34" charset="-122"/>
            </a:rPr>
            <a:t>Hybrid</a:t>
          </a:r>
          <a:r>
            <a:rPr kumimoji="1" lang="zh-CN" altLang="en-US" sz="1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en-US" altLang="zh-CN" sz="1400" kern="1200" dirty="0" smtClean="0">
              <a:latin typeface="微软雅黑" pitchFamily="34" charset="-122"/>
              <a:ea typeface="微软雅黑" pitchFamily="34" charset="-122"/>
            </a:rPr>
            <a:t>WEB </a:t>
          </a:r>
          <a:r>
            <a:rPr kumimoji="1" lang="zh-CN" altLang="en-US" sz="1400" kern="1200" dirty="0" smtClean="0">
              <a:latin typeface="微软雅黑" pitchFamily="34" charset="-122"/>
              <a:ea typeface="微软雅黑" pitchFamily="34" charset="-122"/>
            </a:rPr>
            <a:t>类型的移动应用、公众社交平台，都可以通过标准访问协议使用 </a:t>
          </a:r>
          <a:r>
            <a:rPr kumimoji="1" lang="en-US" altLang="zh-CN" sz="1400" kern="1200" dirty="0" smtClean="0">
              <a:latin typeface="微软雅黑" pitchFamily="34" charset="-122"/>
              <a:ea typeface="微软雅黑" pitchFamily="34" charset="-122"/>
            </a:rPr>
            <a:t>MA Server </a:t>
          </a:r>
          <a:r>
            <a:rPr kumimoji="1" lang="zh-CN" altLang="en-US" sz="1400" kern="1200" dirty="0" smtClean="0">
              <a:latin typeface="微软雅黑" pitchFamily="34" charset="-122"/>
              <a:ea typeface="微软雅黑" pitchFamily="34" charset="-122"/>
            </a:rPr>
            <a:t>提供的公共服务</a:t>
          </a:r>
          <a:endParaRPr lang="zh-CN" altLang="en-US" sz="1400" kern="1200" dirty="0"/>
        </a:p>
      </dsp:txBody>
      <dsp:txXfrm rot="10800000">
        <a:off x="1958029" y="1224110"/>
        <a:ext cx="5647789" cy="951146"/>
      </dsp:txXfrm>
    </dsp:sp>
    <dsp:sp modelId="{24579B7D-470C-496B-991B-60555AE54B06}">
      <dsp:nvSpPr>
        <dsp:cNvPr id="0" name=""/>
        <dsp:cNvSpPr/>
      </dsp:nvSpPr>
      <dsp:spPr>
        <a:xfrm>
          <a:off x="1244670" y="1224110"/>
          <a:ext cx="951146" cy="951146"/>
        </a:xfrm>
        <a:prstGeom prst="ellipse">
          <a:avLst/>
        </a:prstGeom>
        <a:solidFill>
          <a:schemeClr val="accent4">
            <a:tint val="50000"/>
            <a:hueOff val="-1990641"/>
            <a:satOff val="11305"/>
            <a:lumOff val="8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0587E-E453-4C93-8D79-CC44AF04622A}">
      <dsp:nvSpPr>
        <dsp:cNvPr id="0" name=""/>
        <dsp:cNvSpPr/>
      </dsp:nvSpPr>
      <dsp:spPr>
        <a:xfrm rot="10800000">
          <a:off x="1720243" y="2447886"/>
          <a:ext cx="5885575" cy="951146"/>
        </a:xfrm>
        <a:prstGeom prst="homePlate">
          <a:avLst/>
        </a:prstGeom>
        <a:solidFill>
          <a:srgbClr val="D25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429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400" kern="1200" smtClean="0">
              <a:latin typeface="微软雅黑" pitchFamily="34" charset="-122"/>
              <a:ea typeface="微软雅黑" pitchFamily="34" charset="-122"/>
            </a:rPr>
            <a:t>屏蔽了移动设备、业务系统的复杂度，使移动开发者不必考虑</a:t>
          </a:r>
          <a:r>
            <a:rPr kumimoji="1" lang="zh-CN" altLang="en-US" sz="1400" b="1" kern="1200" smtClean="0">
              <a:latin typeface="微软雅黑" pitchFamily="34" charset="-122"/>
              <a:ea typeface="微软雅黑" pitchFamily="34" charset="-122"/>
            </a:rPr>
            <a:t>公共服务</a:t>
          </a:r>
          <a:r>
            <a:rPr kumimoji="1" lang="zh-CN" altLang="en-US" sz="1400" kern="1200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zh-CN" altLang="en-US" sz="1400" b="1" kern="1200" smtClean="0">
              <a:latin typeface="微软雅黑" pitchFamily="34" charset="-122"/>
              <a:ea typeface="微软雅黑" pitchFamily="34" charset="-122"/>
            </a:rPr>
            <a:t>技术适配</a:t>
          </a:r>
          <a:r>
            <a:rPr kumimoji="1" lang="zh-CN" altLang="en-US" sz="1400" kern="1200" smtClean="0">
              <a:latin typeface="微软雅黑" pitchFamily="34" charset="-122"/>
              <a:ea typeface="微软雅黑" pitchFamily="34" charset="-122"/>
            </a:rPr>
            <a:t>、</a:t>
          </a:r>
          <a:r>
            <a:rPr kumimoji="1" lang="zh-CN" altLang="en-US" sz="1400" b="1" kern="1200" smtClean="0">
              <a:latin typeface="微软雅黑" pitchFamily="34" charset="-122"/>
              <a:ea typeface="微软雅黑" pitchFamily="34" charset="-122"/>
            </a:rPr>
            <a:t>安全</a:t>
          </a:r>
          <a:r>
            <a:rPr kumimoji="1" lang="zh-CN" altLang="en-US" sz="1400" kern="1200" smtClean="0">
              <a:latin typeface="微软雅黑" pitchFamily="34" charset="-122"/>
              <a:ea typeface="微软雅黑" pitchFamily="34" charset="-122"/>
            </a:rPr>
            <a:t>等基础设施的问题。</a:t>
          </a:r>
          <a:endParaRPr lang="zh-CN" altLang="en-US" sz="1400" kern="1200" dirty="0"/>
        </a:p>
      </dsp:txBody>
      <dsp:txXfrm rot="10800000">
        <a:off x="1958029" y="2447886"/>
        <a:ext cx="5647789" cy="951146"/>
      </dsp:txXfrm>
    </dsp:sp>
    <dsp:sp modelId="{F182CB4C-84E2-4CB2-8C00-1FC7AEAD9F36}">
      <dsp:nvSpPr>
        <dsp:cNvPr id="0" name=""/>
        <dsp:cNvSpPr/>
      </dsp:nvSpPr>
      <dsp:spPr>
        <a:xfrm>
          <a:off x="1244670" y="2447886"/>
          <a:ext cx="951146" cy="951146"/>
        </a:xfrm>
        <a:prstGeom prst="ellipse">
          <a:avLst/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601C5-9A48-458E-BEEB-85926CF5B82B}">
      <dsp:nvSpPr>
        <dsp:cNvPr id="0" name=""/>
        <dsp:cNvSpPr/>
      </dsp:nvSpPr>
      <dsp:spPr>
        <a:xfrm>
          <a:off x="149935" y="624"/>
          <a:ext cx="1009386" cy="6056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filter</a:t>
          </a:r>
          <a:endParaRPr lang="zh-CN" altLang="en-US" sz="2200" kern="1200" dirty="0"/>
        </a:p>
      </dsp:txBody>
      <dsp:txXfrm>
        <a:off x="149935" y="624"/>
        <a:ext cx="1009386" cy="605631"/>
      </dsp:txXfrm>
    </dsp:sp>
    <dsp:sp modelId="{6F1F9E29-74B1-4A30-9929-98F99334720B}">
      <dsp:nvSpPr>
        <dsp:cNvPr id="0" name=""/>
        <dsp:cNvSpPr/>
      </dsp:nvSpPr>
      <dsp:spPr>
        <a:xfrm>
          <a:off x="1260260" y="624"/>
          <a:ext cx="1009386" cy="605631"/>
        </a:xfrm>
        <a:prstGeom prst="rect">
          <a:avLst/>
        </a:prstGeom>
        <a:solidFill>
          <a:schemeClr val="accent5">
            <a:hueOff val="-827823"/>
            <a:satOff val="3318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持久化</a:t>
          </a:r>
          <a:endParaRPr lang="zh-CN" altLang="en-US" sz="2200" kern="1200" dirty="0"/>
        </a:p>
      </dsp:txBody>
      <dsp:txXfrm>
        <a:off x="1260260" y="624"/>
        <a:ext cx="1009386" cy="605631"/>
      </dsp:txXfrm>
    </dsp:sp>
    <dsp:sp modelId="{C4A71BF7-815A-4D9D-82F1-0637BE296A94}">
      <dsp:nvSpPr>
        <dsp:cNvPr id="0" name=""/>
        <dsp:cNvSpPr/>
      </dsp:nvSpPr>
      <dsp:spPr>
        <a:xfrm>
          <a:off x="2370585" y="624"/>
          <a:ext cx="1009386" cy="605631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日志</a:t>
          </a:r>
          <a:endParaRPr lang="zh-CN" altLang="en-US" sz="2200" kern="1200" dirty="0"/>
        </a:p>
      </dsp:txBody>
      <dsp:txXfrm>
        <a:off x="2370585" y="624"/>
        <a:ext cx="1009386" cy="605631"/>
      </dsp:txXfrm>
    </dsp:sp>
    <dsp:sp modelId="{76DA7A38-6386-46B1-AC83-74C38CC27F76}">
      <dsp:nvSpPr>
        <dsp:cNvPr id="0" name=""/>
        <dsp:cNvSpPr/>
      </dsp:nvSpPr>
      <dsp:spPr>
        <a:xfrm>
          <a:off x="3480911" y="624"/>
          <a:ext cx="1009386" cy="605631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安全</a:t>
          </a:r>
          <a:endParaRPr lang="zh-CN" altLang="en-US" sz="2200" kern="1200" dirty="0"/>
        </a:p>
      </dsp:txBody>
      <dsp:txXfrm>
        <a:off x="3480911" y="624"/>
        <a:ext cx="1009386" cy="605631"/>
      </dsp:txXfrm>
    </dsp:sp>
    <dsp:sp modelId="{DA467878-8D6D-4A76-9EA2-79E5E0E8AAD4}">
      <dsp:nvSpPr>
        <dsp:cNvPr id="0" name=""/>
        <dsp:cNvSpPr/>
      </dsp:nvSpPr>
      <dsp:spPr>
        <a:xfrm>
          <a:off x="128788" y="707195"/>
          <a:ext cx="1009386" cy="605631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微信</a:t>
          </a:r>
          <a:endParaRPr lang="zh-CN" altLang="en-US" sz="2200" kern="1200" dirty="0"/>
        </a:p>
      </dsp:txBody>
      <dsp:txXfrm>
        <a:off x="128788" y="707195"/>
        <a:ext cx="1009386" cy="605631"/>
      </dsp:txXfrm>
    </dsp:sp>
    <dsp:sp modelId="{92722734-E363-4048-8A95-AC8C2E6CA94F}">
      <dsp:nvSpPr>
        <dsp:cNvPr id="0" name=""/>
        <dsp:cNvSpPr/>
      </dsp:nvSpPr>
      <dsp:spPr>
        <a:xfrm>
          <a:off x="1281397" y="707195"/>
          <a:ext cx="1009386" cy="605631"/>
        </a:xfrm>
        <a:prstGeom prst="rect">
          <a:avLst/>
        </a:prstGeom>
        <a:solidFill>
          <a:schemeClr val="accent5">
            <a:hueOff val="-4139115"/>
            <a:satOff val="16588"/>
            <a:lumOff val="35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推送</a:t>
          </a:r>
          <a:endParaRPr lang="zh-CN" altLang="en-US" sz="2200" kern="1200" dirty="0"/>
        </a:p>
      </dsp:txBody>
      <dsp:txXfrm>
        <a:off x="1281397" y="707195"/>
        <a:ext cx="1009386" cy="605631"/>
      </dsp:txXfrm>
    </dsp:sp>
    <dsp:sp modelId="{E2285789-A45D-4CAC-89C4-B047D22AC809}">
      <dsp:nvSpPr>
        <dsp:cNvPr id="0" name=""/>
        <dsp:cNvSpPr/>
      </dsp:nvSpPr>
      <dsp:spPr>
        <a:xfrm>
          <a:off x="2370585" y="707195"/>
          <a:ext cx="1009386" cy="605631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短信</a:t>
          </a:r>
          <a:endParaRPr lang="en-US" altLang="zh-CN" sz="2200" kern="1200" dirty="0" smtClean="0"/>
        </a:p>
      </dsp:txBody>
      <dsp:txXfrm>
        <a:off x="2370585" y="707195"/>
        <a:ext cx="1009386" cy="605631"/>
      </dsp:txXfrm>
    </dsp:sp>
    <dsp:sp modelId="{56F43CDB-8169-415C-B1ED-5F5599538604}">
      <dsp:nvSpPr>
        <dsp:cNvPr id="0" name=""/>
        <dsp:cNvSpPr/>
      </dsp:nvSpPr>
      <dsp:spPr>
        <a:xfrm>
          <a:off x="3480911" y="707195"/>
          <a:ext cx="1009386" cy="605631"/>
        </a:xfrm>
        <a:prstGeom prst="rect">
          <a:avLst/>
        </a:prstGeom>
        <a:solidFill>
          <a:schemeClr val="accent5">
            <a:hueOff val="-5794761"/>
            <a:satOff val="23223"/>
            <a:lumOff val="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文件</a:t>
          </a:r>
          <a:endParaRPr lang="en-US" altLang="zh-CN" sz="2200" kern="1200" dirty="0" smtClean="0"/>
        </a:p>
      </dsp:txBody>
      <dsp:txXfrm>
        <a:off x="3480911" y="707195"/>
        <a:ext cx="1009386" cy="605631"/>
      </dsp:txXfrm>
    </dsp:sp>
    <dsp:sp modelId="{44B2D715-987E-4EE9-A5B9-AC98726650F7}">
      <dsp:nvSpPr>
        <dsp:cNvPr id="0" name=""/>
        <dsp:cNvSpPr/>
      </dsp:nvSpPr>
      <dsp:spPr>
        <a:xfrm>
          <a:off x="149935" y="1413765"/>
          <a:ext cx="1009386" cy="605631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缓存</a:t>
          </a:r>
          <a:endParaRPr lang="zh-CN" altLang="en-US" sz="2200" kern="1200" dirty="0"/>
        </a:p>
      </dsp:txBody>
      <dsp:txXfrm>
        <a:off x="149935" y="1413765"/>
        <a:ext cx="1009386" cy="605631"/>
      </dsp:txXfrm>
    </dsp:sp>
    <dsp:sp modelId="{B32FB804-5028-440A-BF39-825A660AD22B}">
      <dsp:nvSpPr>
        <dsp:cNvPr id="0" name=""/>
        <dsp:cNvSpPr/>
      </dsp:nvSpPr>
      <dsp:spPr>
        <a:xfrm>
          <a:off x="1260260" y="1413765"/>
          <a:ext cx="1009386" cy="605631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长连接</a:t>
          </a:r>
          <a:endParaRPr lang="zh-CN" altLang="en-US" sz="2200" kern="1200" dirty="0"/>
        </a:p>
      </dsp:txBody>
      <dsp:txXfrm>
        <a:off x="1260260" y="1413765"/>
        <a:ext cx="1009386" cy="605631"/>
      </dsp:txXfrm>
    </dsp:sp>
    <dsp:sp modelId="{3DEA240D-7404-4CE5-82D9-09BC43934E82}">
      <dsp:nvSpPr>
        <dsp:cNvPr id="0" name=""/>
        <dsp:cNvSpPr/>
      </dsp:nvSpPr>
      <dsp:spPr>
        <a:xfrm>
          <a:off x="2370585" y="1413765"/>
          <a:ext cx="1009386" cy="605631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监控</a:t>
          </a:r>
          <a:endParaRPr lang="zh-CN" altLang="en-US" sz="2200" kern="1200" dirty="0"/>
        </a:p>
      </dsp:txBody>
      <dsp:txXfrm>
        <a:off x="2370585" y="1413765"/>
        <a:ext cx="1009386" cy="605631"/>
      </dsp:txXfrm>
    </dsp:sp>
    <dsp:sp modelId="{00680F4D-F7D5-4A75-89E5-203ED9AF8536}">
      <dsp:nvSpPr>
        <dsp:cNvPr id="0" name=""/>
        <dsp:cNvSpPr/>
      </dsp:nvSpPr>
      <dsp:spPr>
        <a:xfrm>
          <a:off x="3480911" y="1413765"/>
          <a:ext cx="1009386" cy="605631"/>
        </a:xfrm>
        <a:prstGeom prst="rect">
          <a:avLst/>
        </a:prstGeom>
        <a:solidFill>
          <a:schemeClr val="accent5">
            <a:hueOff val="-9106054"/>
            <a:satOff val="36493"/>
            <a:lumOff val="79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单点</a:t>
          </a:r>
          <a:endParaRPr lang="zh-CN" altLang="en-US" sz="2200" kern="1200" dirty="0"/>
        </a:p>
      </dsp:txBody>
      <dsp:txXfrm>
        <a:off x="3480911" y="1413765"/>
        <a:ext cx="1009386" cy="605631"/>
      </dsp:txXfrm>
    </dsp:sp>
    <dsp:sp modelId="{9F1703F0-69E9-4CA1-9CCD-8165C7F4AC03}">
      <dsp:nvSpPr>
        <dsp:cNvPr id="0" name=""/>
        <dsp:cNvSpPr/>
      </dsp:nvSpPr>
      <dsp:spPr>
        <a:xfrm>
          <a:off x="1815423" y="2120336"/>
          <a:ext cx="1009386" cy="60563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扩展</a:t>
          </a:r>
          <a:endParaRPr lang="en-US" altLang="zh-CN" sz="2200" kern="1200" dirty="0" smtClean="0"/>
        </a:p>
      </dsp:txBody>
      <dsp:txXfrm>
        <a:off x="1815423" y="2120336"/>
        <a:ext cx="1009386" cy="605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3BC1C-727A-4998-B673-A3EB404AE757}">
      <dsp:nvSpPr>
        <dsp:cNvPr id="0" name=""/>
        <dsp:cNvSpPr/>
      </dsp:nvSpPr>
      <dsp:spPr>
        <a:xfrm rot="5400000">
          <a:off x="-174127" y="176525"/>
          <a:ext cx="1160853" cy="81259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写配置文件</a:t>
          </a:r>
          <a:endParaRPr lang="zh-CN" altLang="en-US" sz="1100" kern="1200" dirty="0"/>
        </a:p>
      </dsp:txBody>
      <dsp:txXfrm rot="-5400000">
        <a:off x="2" y="408696"/>
        <a:ext cx="812597" cy="348256"/>
      </dsp:txXfrm>
    </dsp:sp>
    <dsp:sp modelId="{FA8E5A34-9F8E-4FE6-9FB9-D9053C8EBE88}">
      <dsp:nvSpPr>
        <dsp:cNvPr id="0" name=""/>
        <dsp:cNvSpPr/>
      </dsp:nvSpPr>
      <dsp:spPr>
        <a:xfrm rot="5400000">
          <a:off x="3137497" y="-2322503"/>
          <a:ext cx="754554" cy="540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err="1" smtClean="0"/>
            <a:t>summer.writeConfig</a:t>
          </a:r>
          <a:r>
            <a:rPr lang="en-US" sz="1900" b="0" i="0" kern="1200" dirty="0" smtClean="0"/>
            <a:t>({“host”:”” ,"port“:””</a:t>
          </a:r>
          <a:r>
            <a:rPr lang="en-US" altLang="zh-CN" sz="1900" b="0" i="0" kern="1200" dirty="0" smtClean="0"/>
            <a:t>})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err="1" smtClean="0"/>
            <a:t>summer.readConfig</a:t>
          </a:r>
          <a:r>
            <a:rPr lang="en-US" sz="1900" b="0" i="0" kern="1200" dirty="0" smtClean="0"/>
            <a:t>(key) </a:t>
          </a:r>
          <a:endParaRPr lang="zh-CN" altLang="en-US" sz="1900" kern="1200" dirty="0"/>
        </a:p>
      </dsp:txBody>
      <dsp:txXfrm rot="-5400000">
        <a:off x="812597" y="39231"/>
        <a:ext cx="5367521" cy="680886"/>
      </dsp:txXfrm>
    </dsp:sp>
    <dsp:sp modelId="{771E607D-2BB0-41BC-A823-5DC367A23CFF}">
      <dsp:nvSpPr>
        <dsp:cNvPr id="0" name=""/>
        <dsp:cNvSpPr/>
      </dsp:nvSpPr>
      <dsp:spPr>
        <a:xfrm rot="5400000">
          <a:off x="-174127" y="1189478"/>
          <a:ext cx="1160853" cy="812597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访问</a:t>
          </a:r>
          <a:r>
            <a:rPr lang="en-US" altLang="zh-CN" sz="1100" kern="1200" dirty="0" smtClean="0"/>
            <a:t>MA</a:t>
          </a:r>
          <a:endParaRPr lang="zh-CN" altLang="en-US" sz="1100" kern="1200" dirty="0"/>
        </a:p>
      </dsp:txBody>
      <dsp:txXfrm rot="-5400000">
        <a:off x="2" y="1421649"/>
        <a:ext cx="812597" cy="348256"/>
      </dsp:txXfrm>
    </dsp:sp>
    <dsp:sp modelId="{D5E3B7A0-4C9F-4CE1-9D64-A7E21D4A8587}">
      <dsp:nvSpPr>
        <dsp:cNvPr id="0" name=""/>
        <dsp:cNvSpPr/>
      </dsp:nvSpPr>
      <dsp:spPr>
        <a:xfrm rot="5400000">
          <a:off x="3137497" y="-1309550"/>
          <a:ext cx="754554" cy="540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err="1" smtClean="0"/>
            <a:t>summer.callAction</a:t>
          </a:r>
          <a:r>
            <a:rPr lang="en-US" sz="1900" b="0" i="0" kern="1200" dirty="0" smtClean="0"/>
            <a:t>()</a:t>
          </a:r>
          <a:endParaRPr lang="zh-CN" altLang="en-US" sz="1900" b="0" i="0" kern="1200" dirty="0"/>
        </a:p>
      </dsp:txBody>
      <dsp:txXfrm rot="-5400000">
        <a:off x="812597" y="1052184"/>
        <a:ext cx="5367521" cy="680886"/>
      </dsp:txXfrm>
    </dsp:sp>
    <dsp:sp modelId="{71801679-5396-4F81-9585-89EA2C55551A}">
      <dsp:nvSpPr>
        <dsp:cNvPr id="0" name=""/>
        <dsp:cNvSpPr/>
      </dsp:nvSpPr>
      <dsp:spPr>
        <a:xfrm rot="5400000">
          <a:off x="-174127" y="2202431"/>
          <a:ext cx="1160853" cy="812597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MA</a:t>
          </a:r>
          <a:r>
            <a:rPr lang="zh-CN" altLang="en-US" sz="1100" kern="1200" dirty="0" smtClean="0"/>
            <a:t>处理请求</a:t>
          </a:r>
          <a:endParaRPr lang="zh-CN" altLang="en-US" sz="1100" kern="1200" dirty="0"/>
        </a:p>
      </dsp:txBody>
      <dsp:txXfrm rot="-5400000">
        <a:off x="2" y="2434602"/>
        <a:ext cx="812597" cy="348256"/>
      </dsp:txXfrm>
    </dsp:sp>
    <dsp:sp modelId="{5A1DE5E5-8C16-4349-864F-CBE1F338561E}">
      <dsp:nvSpPr>
        <dsp:cNvPr id="0" name=""/>
        <dsp:cNvSpPr/>
      </dsp:nvSpPr>
      <dsp:spPr>
        <a:xfrm rot="5400000">
          <a:off x="3137497" y="-296597"/>
          <a:ext cx="754554" cy="540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接收参数：</a:t>
          </a:r>
          <a:r>
            <a:rPr lang="en-US" altLang="zh-CN" sz="1400" kern="1200" dirty="0" smtClean="0"/>
            <a:t>String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处理请求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返回数据：</a:t>
          </a:r>
          <a:r>
            <a:rPr lang="en-US" altLang="zh-CN" sz="1400" kern="1200" dirty="0" err="1" smtClean="0"/>
            <a:t>json</a:t>
          </a:r>
          <a:endParaRPr lang="zh-CN" altLang="en-US" sz="1400" kern="1200" dirty="0"/>
        </a:p>
      </dsp:txBody>
      <dsp:txXfrm rot="-5400000">
        <a:off x="812597" y="2065137"/>
        <a:ext cx="5367521" cy="680886"/>
      </dsp:txXfrm>
    </dsp:sp>
    <dsp:sp modelId="{D593FA0B-6678-496A-B9A0-849BF1B394DE}">
      <dsp:nvSpPr>
        <dsp:cNvPr id="0" name=""/>
        <dsp:cNvSpPr/>
      </dsp:nvSpPr>
      <dsp:spPr>
        <a:xfrm rot="5400000">
          <a:off x="-174127" y="3215384"/>
          <a:ext cx="1160853" cy="812597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处理</a:t>
          </a:r>
          <a:r>
            <a:rPr lang="en-US" altLang="zh-CN" sz="1100" kern="1200" dirty="0" smtClean="0"/>
            <a:t>MA</a:t>
          </a:r>
          <a:r>
            <a:rPr lang="zh-CN" altLang="en-US" sz="1100" kern="1200" dirty="0" smtClean="0"/>
            <a:t>返回数据</a:t>
          </a:r>
          <a:endParaRPr lang="zh-CN" altLang="en-US" sz="1100" kern="1200" dirty="0"/>
        </a:p>
      </dsp:txBody>
      <dsp:txXfrm rot="-5400000">
        <a:off x="2" y="3447555"/>
        <a:ext cx="812597" cy="348256"/>
      </dsp:txXfrm>
    </dsp:sp>
    <dsp:sp modelId="{D9D5C460-18D2-4554-B13C-B38D5E0BF114}">
      <dsp:nvSpPr>
        <dsp:cNvPr id="0" name=""/>
        <dsp:cNvSpPr/>
      </dsp:nvSpPr>
      <dsp:spPr>
        <a:xfrm rot="5400000">
          <a:off x="3137497" y="716356"/>
          <a:ext cx="754554" cy="5404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callback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error</a:t>
          </a:r>
          <a:endParaRPr lang="zh-CN" altLang="en-US" sz="1900" kern="1200" dirty="0"/>
        </a:p>
      </dsp:txBody>
      <dsp:txXfrm rot="-5400000">
        <a:off x="812597" y="3078090"/>
        <a:ext cx="5367521" cy="680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374-2140-41A9-AA20-9BD5E744F165}">
      <dsp:nvSpPr>
        <dsp:cNvPr id="0" name=""/>
        <dsp:cNvSpPr/>
      </dsp:nvSpPr>
      <dsp:spPr>
        <a:xfrm>
          <a:off x="0" y="1112"/>
          <a:ext cx="5123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82078-B64C-4CF6-A4BE-A005A186CCA6}">
      <dsp:nvSpPr>
        <dsp:cNvPr id="0" name=""/>
        <dsp:cNvSpPr/>
      </dsp:nvSpPr>
      <dsp:spPr>
        <a:xfrm>
          <a:off x="0" y="1112"/>
          <a:ext cx="1024708" cy="2276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>
              <a:solidFill>
                <a:schemeClr val="tx2">
                  <a:lumMod val="60000"/>
                  <a:lumOff val="40000"/>
                </a:schemeClr>
              </a:solidFill>
            </a:rPr>
            <a:t>summer.callAction</a:t>
          </a:r>
          <a:endParaRPr lang="zh-CN" altLang="en-US" sz="1600" kern="1200" dirty="0"/>
        </a:p>
      </dsp:txBody>
      <dsp:txXfrm>
        <a:off x="0" y="1112"/>
        <a:ext cx="1024708" cy="2276517"/>
      </dsp:txXfrm>
    </dsp:sp>
    <dsp:sp modelId="{AA56D90A-9585-432A-BC53-DD80AD034318}">
      <dsp:nvSpPr>
        <dsp:cNvPr id="0" name=""/>
        <dsp:cNvSpPr/>
      </dsp:nvSpPr>
      <dsp:spPr>
        <a:xfrm>
          <a:off x="1101561" y="36683"/>
          <a:ext cx="4021980" cy="71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appid</a:t>
          </a:r>
          <a:r>
            <a:rPr lang="zh-CN" altLang="en-US" sz="3100" kern="1200" dirty="0" smtClean="0"/>
            <a:t>：应用</a:t>
          </a:r>
          <a:r>
            <a:rPr lang="en-US" altLang="zh-CN" sz="3100" kern="1200" dirty="0" smtClean="0"/>
            <a:t>id ,</a:t>
          </a:r>
          <a:r>
            <a:rPr lang="zh-CN" altLang="en-US" sz="3100" kern="1200" dirty="0" smtClean="0"/>
            <a:t>必须</a:t>
          </a:r>
          <a:endParaRPr lang="zh-CN" altLang="en-US" sz="3100" kern="1200" dirty="0"/>
        </a:p>
      </dsp:txBody>
      <dsp:txXfrm>
        <a:off x="1101561" y="36683"/>
        <a:ext cx="4021980" cy="711411"/>
      </dsp:txXfrm>
    </dsp:sp>
    <dsp:sp modelId="{6C52A20E-B171-498B-80A6-1736D32EE0F2}">
      <dsp:nvSpPr>
        <dsp:cNvPr id="0" name=""/>
        <dsp:cNvSpPr/>
      </dsp:nvSpPr>
      <dsp:spPr>
        <a:xfrm>
          <a:off x="1024708" y="748095"/>
          <a:ext cx="4098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4AEAC-9412-4E9F-B80F-855D3B027764}">
      <dsp:nvSpPr>
        <dsp:cNvPr id="0" name=""/>
        <dsp:cNvSpPr/>
      </dsp:nvSpPr>
      <dsp:spPr>
        <a:xfrm>
          <a:off x="1101561" y="783665"/>
          <a:ext cx="4021980" cy="71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callback:</a:t>
          </a:r>
          <a:r>
            <a:rPr lang="zh-CN" altLang="en-US" sz="3100" kern="1200" dirty="0" smtClean="0"/>
            <a:t>正确回调</a:t>
          </a:r>
          <a:endParaRPr lang="en-US" altLang="zh-CN" sz="3100" kern="1200" dirty="0" smtClean="0"/>
        </a:p>
      </dsp:txBody>
      <dsp:txXfrm>
        <a:off x="1101561" y="783665"/>
        <a:ext cx="4021980" cy="711411"/>
      </dsp:txXfrm>
    </dsp:sp>
    <dsp:sp modelId="{A09A07D8-90C2-4CE2-9232-68481A16985E}">
      <dsp:nvSpPr>
        <dsp:cNvPr id="0" name=""/>
        <dsp:cNvSpPr/>
      </dsp:nvSpPr>
      <dsp:spPr>
        <a:xfrm>
          <a:off x="1024708" y="1495077"/>
          <a:ext cx="4098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4837-B4AC-4D01-9353-21CD89186DDD}">
      <dsp:nvSpPr>
        <dsp:cNvPr id="0" name=""/>
        <dsp:cNvSpPr/>
      </dsp:nvSpPr>
      <dsp:spPr>
        <a:xfrm>
          <a:off x="1101561" y="1530647"/>
          <a:ext cx="4021980" cy="711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error</a:t>
          </a:r>
          <a:r>
            <a:rPr lang="zh-CN" altLang="en-US" sz="3100" kern="1200" dirty="0" smtClean="0"/>
            <a:t>：错误回调</a:t>
          </a:r>
          <a:endParaRPr lang="zh-CN" altLang="en-US" sz="3100" kern="1200" dirty="0"/>
        </a:p>
      </dsp:txBody>
      <dsp:txXfrm>
        <a:off x="1101561" y="1530647"/>
        <a:ext cx="4021980" cy="711411"/>
      </dsp:txXfrm>
    </dsp:sp>
    <dsp:sp modelId="{A72AC3F2-0550-47D5-A11D-F82915FB91E5}">
      <dsp:nvSpPr>
        <dsp:cNvPr id="0" name=""/>
        <dsp:cNvSpPr/>
      </dsp:nvSpPr>
      <dsp:spPr>
        <a:xfrm>
          <a:off x="1024708" y="2242059"/>
          <a:ext cx="40988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374-2140-41A9-AA20-9BD5E744F165}">
      <dsp:nvSpPr>
        <dsp:cNvPr id="0" name=""/>
        <dsp:cNvSpPr/>
      </dsp:nvSpPr>
      <dsp:spPr>
        <a:xfrm>
          <a:off x="0" y="0"/>
          <a:ext cx="39333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82078-B64C-4CF6-A4BE-A005A186CCA6}">
      <dsp:nvSpPr>
        <dsp:cNvPr id="0" name=""/>
        <dsp:cNvSpPr/>
      </dsp:nvSpPr>
      <dsp:spPr>
        <a:xfrm>
          <a:off x="0" y="0"/>
          <a:ext cx="786674" cy="217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1" kern="1200" dirty="0" smtClean="0"/>
            <a:t>Action</a:t>
          </a:r>
          <a:r>
            <a:rPr lang="zh-CN" altLang="en-US" sz="1700" b="1" kern="1200" dirty="0" smtClean="0"/>
            <a:t>方法</a:t>
          </a:r>
          <a:endParaRPr lang="zh-CN" altLang="en-US" sz="1700" b="1" kern="1200" dirty="0"/>
        </a:p>
      </dsp:txBody>
      <dsp:txXfrm>
        <a:off x="0" y="0"/>
        <a:ext cx="786674" cy="2177142"/>
      </dsp:txXfrm>
    </dsp:sp>
    <dsp:sp modelId="{AA56D90A-9585-432A-BC53-DD80AD034318}">
      <dsp:nvSpPr>
        <dsp:cNvPr id="0" name=""/>
        <dsp:cNvSpPr/>
      </dsp:nvSpPr>
      <dsp:spPr>
        <a:xfrm>
          <a:off x="845674" y="50601"/>
          <a:ext cx="3087696" cy="101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参数：必须为</a:t>
          </a:r>
          <a:r>
            <a:rPr lang="en-US" altLang="zh-CN" sz="2600" kern="1200" dirty="0" smtClean="0"/>
            <a:t>String</a:t>
          </a:r>
          <a:r>
            <a:rPr lang="zh-CN" altLang="en-US" sz="2600" kern="1200" dirty="0" smtClean="0"/>
            <a:t>，且只能为一个</a:t>
          </a:r>
          <a:endParaRPr lang="zh-CN" altLang="en-US" sz="2600" kern="1200" dirty="0"/>
        </a:p>
      </dsp:txBody>
      <dsp:txXfrm>
        <a:off x="845674" y="50601"/>
        <a:ext cx="3087696" cy="1012030"/>
      </dsp:txXfrm>
    </dsp:sp>
    <dsp:sp modelId="{6C52A20E-B171-498B-80A6-1736D32EE0F2}">
      <dsp:nvSpPr>
        <dsp:cNvPr id="0" name=""/>
        <dsp:cNvSpPr/>
      </dsp:nvSpPr>
      <dsp:spPr>
        <a:xfrm>
          <a:off x="786674" y="1062632"/>
          <a:ext cx="3146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4AEAC-9412-4E9F-B80F-855D3B027764}">
      <dsp:nvSpPr>
        <dsp:cNvPr id="0" name=""/>
        <dsp:cNvSpPr/>
      </dsp:nvSpPr>
      <dsp:spPr>
        <a:xfrm>
          <a:off x="845674" y="1113233"/>
          <a:ext cx="3087696" cy="101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返回：</a:t>
          </a:r>
          <a:r>
            <a:rPr lang="en-US" altLang="zh-CN" sz="2600" kern="1200" dirty="0" err="1" smtClean="0"/>
            <a:t>json</a:t>
          </a:r>
          <a:r>
            <a:rPr lang="zh-CN" altLang="en-US" sz="2600" kern="1200" dirty="0" smtClean="0"/>
            <a:t>类型的字符串</a:t>
          </a:r>
          <a:endParaRPr lang="en-US" altLang="zh-CN" sz="2600" kern="1200" dirty="0" smtClean="0"/>
        </a:p>
      </dsp:txBody>
      <dsp:txXfrm>
        <a:off x="845674" y="1113233"/>
        <a:ext cx="3087696" cy="1012030"/>
      </dsp:txXfrm>
    </dsp:sp>
    <dsp:sp modelId="{A09A07D8-90C2-4CE2-9232-68481A16985E}">
      <dsp:nvSpPr>
        <dsp:cNvPr id="0" name=""/>
        <dsp:cNvSpPr/>
      </dsp:nvSpPr>
      <dsp:spPr>
        <a:xfrm>
          <a:off x="786674" y="2125264"/>
          <a:ext cx="31466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D6647-7164-4616-A568-533E1896D638}">
      <dsp:nvSpPr>
        <dsp:cNvPr id="0" name=""/>
        <dsp:cNvSpPr/>
      </dsp:nvSpPr>
      <dsp:spPr>
        <a:xfrm>
          <a:off x="0" y="383176"/>
          <a:ext cx="7474856" cy="510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39B8A-9578-4272-8E70-09A238B78D42}">
      <dsp:nvSpPr>
        <dsp:cNvPr id="0" name=""/>
        <dsp:cNvSpPr/>
      </dsp:nvSpPr>
      <dsp:spPr>
        <a:xfrm>
          <a:off x="82" y="0"/>
          <a:ext cx="3281563" cy="51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本地</a:t>
          </a:r>
          <a:r>
            <a:rPr lang="en-US" altLang="zh-CN" sz="1700" b="1" kern="1200" dirty="0" smtClean="0"/>
            <a:t>MA</a:t>
          </a:r>
          <a:r>
            <a:rPr lang="zh-CN" altLang="en-US" sz="1700" b="1" kern="1200" dirty="0" smtClean="0"/>
            <a:t>部署</a:t>
          </a:r>
          <a:endParaRPr lang="zh-CN" altLang="en-US" sz="1700" b="1" kern="1200" dirty="0"/>
        </a:p>
      </dsp:txBody>
      <dsp:txXfrm>
        <a:off x="82" y="0"/>
        <a:ext cx="3281563" cy="510902"/>
      </dsp:txXfrm>
    </dsp:sp>
    <dsp:sp modelId="{477262F7-785F-482C-90CC-FAC1E1717775}">
      <dsp:nvSpPr>
        <dsp:cNvPr id="0" name=""/>
        <dsp:cNvSpPr/>
      </dsp:nvSpPr>
      <dsp:spPr>
        <a:xfrm>
          <a:off x="1577001" y="574765"/>
          <a:ext cx="127725" cy="12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8FC83-C24D-4DB8-9099-70301A918BC5}">
      <dsp:nvSpPr>
        <dsp:cNvPr id="0" name=""/>
        <dsp:cNvSpPr/>
      </dsp:nvSpPr>
      <dsp:spPr>
        <a:xfrm>
          <a:off x="3445724" y="766353"/>
          <a:ext cx="3281563" cy="51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/>
            <a:t>启动</a:t>
          </a:r>
          <a:r>
            <a:rPr lang="en-US" altLang="zh-CN" sz="1700" b="1" kern="1200" dirty="0" smtClean="0"/>
            <a:t>MA</a:t>
          </a:r>
          <a:endParaRPr lang="zh-CN" altLang="en-US" sz="1700" b="1" kern="1200" dirty="0"/>
        </a:p>
      </dsp:txBody>
      <dsp:txXfrm>
        <a:off x="3445724" y="766353"/>
        <a:ext cx="3281563" cy="510902"/>
      </dsp:txXfrm>
    </dsp:sp>
    <dsp:sp modelId="{426EBE55-2BA4-441E-BE91-E6B063682CE6}">
      <dsp:nvSpPr>
        <dsp:cNvPr id="0" name=""/>
        <dsp:cNvSpPr/>
      </dsp:nvSpPr>
      <dsp:spPr>
        <a:xfrm>
          <a:off x="5022643" y="574765"/>
          <a:ext cx="127725" cy="127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E59F-AF3C-4708-AAD8-BC1958CE37AA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3CC-86FD-4AFA-BB5B-004B9E30F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7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8307-5DB4-48AA-A100-3E8DCF6DC9A0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E22F1-0927-45BF-97AF-0D33C781A4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6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9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39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9DA995-7D9B-420F-B4FF-10A2AFA53FB0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09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0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21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5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5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AE3D2B-F823-47A1-A395-88DDC0E0C3F7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62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0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135FE98-9B09-4F21-AD89-1A1045CB6966}" type="datetime8">
              <a:rPr lang="zh-CN" altLang="en-US" sz="1200" b="0">
                <a:latin typeface="Times New Roman" panose="02020603050405020304" pitchFamily="18" charset="0"/>
              </a:rPr>
              <a:pPr>
                <a:defRPr/>
              </a:pPr>
              <a:t>2019年3月5日8时9分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800" b="0">
                <a:cs typeface="Arial" panose="020B0604020202020204" pitchFamily="34" charset="0"/>
              </a:rPr>
              <a:t>© 2004 Microsoft Corporation. All rights reserved.</a:t>
            </a:r>
          </a:p>
          <a:p>
            <a:pPr eaLnBrk="0" hangingPunct="0">
              <a:defRPr/>
            </a:pPr>
            <a:r>
              <a:rPr lang="en-US" altLang="zh-CN" sz="800" b="0"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zh-CN" sz="1200" b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12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763871-7B0E-422C-A7AD-5227AC6127ED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1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69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5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52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4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网络上的两个程序通过一个双向的通信连接实现数据的交换，这个连接的一端称为一个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RMI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之间最主要的区别在于方法是如何被调用的。在</a:t>
            </a:r>
            <a:r>
              <a:rPr lang="en-US" altLang="zh-CN" dirty="0" smtClean="0"/>
              <a:t>RMI</a:t>
            </a:r>
            <a:r>
              <a:rPr lang="zh-CN" altLang="en-US" dirty="0" smtClean="0"/>
              <a:t>中，远程接口使每个远程方法都具有方法签名。如果一个方法在服务器上执行，但是没有相匹配的签名被添加到这个远程接口上，那么这个新方法就不能被</a:t>
            </a:r>
            <a:r>
              <a:rPr lang="en-US" altLang="zh-CN" dirty="0" smtClean="0"/>
              <a:t>RMI</a:t>
            </a:r>
            <a:r>
              <a:rPr lang="zh-CN" altLang="en-US" dirty="0" smtClean="0"/>
              <a:t>客户方所调用。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中，当一个请求到达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服务器时，这个请求就包含了一个参数集和一个文本值，通常形成“</a:t>
            </a:r>
            <a:r>
              <a:rPr lang="en-US" altLang="zh-CN" dirty="0" err="1" smtClean="0"/>
              <a:t>classname.methodname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的形式。这就向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服务器表明，被请求的方法在为“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的类中，名叫“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。然后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服务器就去搜索与之相匹配的类和方法，并把它作为那种方法参数类型的输入。这里的参数类型是与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请求中的类型是匹配的。一旦匹配成功，这个方法就被调用了，其结果被编码后返回客户方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授权认证：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报文格式：固定，我们每次都是固定的格式啊，如设备信息，请求的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userid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等信息啊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73F393-3D8D-4E56-87DE-B010429553EF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4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7065-E001-4B04-962B-FC2533B0E4A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5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：针对</a:t>
            </a:r>
            <a:r>
              <a:rPr lang="en-US" altLang="zh-CN" dirty="0" smtClean="0"/>
              <a:t>APP request</a:t>
            </a:r>
            <a:r>
              <a:rPr lang="zh-CN" altLang="en-US" dirty="0" smtClean="0"/>
              <a:t>请求、业务系统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请求、</a:t>
            </a:r>
            <a:r>
              <a:rPr lang="en-US" altLang="zh-CN" dirty="0" smtClean="0"/>
              <a:t>APP</a:t>
            </a:r>
            <a:r>
              <a:rPr lang="en-US" altLang="zh-CN" baseline="0" dirty="0" smtClean="0"/>
              <a:t> response</a:t>
            </a:r>
            <a:r>
              <a:rPr lang="zh-CN" altLang="en-US" baseline="0" dirty="0" smtClean="0"/>
              <a:t>返回，业务系统 </a:t>
            </a:r>
            <a:r>
              <a:rPr lang="en-US" altLang="zh-CN" baseline="0" dirty="0" smtClean="0"/>
              <a:t>response</a:t>
            </a:r>
            <a:r>
              <a:rPr lang="zh-CN" altLang="en-US" baseline="0" dirty="0" smtClean="0"/>
              <a:t>返回过滤</a:t>
            </a:r>
            <a:endParaRPr lang="en-US" altLang="zh-CN" baseline="0" dirty="0" smtClean="0"/>
          </a:p>
          <a:p>
            <a:r>
              <a:rPr lang="zh-CN" altLang="en-US" baseline="0" dirty="0" smtClean="0"/>
              <a:t>持久化：提供持久化接口，</a:t>
            </a:r>
            <a:r>
              <a:rPr lang="en-US" altLang="zh-CN" baseline="0" dirty="0" smtClean="0"/>
              <a:t>MA</a:t>
            </a:r>
            <a:r>
              <a:rPr lang="zh-CN" altLang="en-US" baseline="0" dirty="0" smtClean="0"/>
              <a:t>作为应用服务器，不建议。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日志：提供日志中记录、日志扩展的</a:t>
            </a:r>
            <a:r>
              <a:rPr lang="en-US" altLang="zh-CN" baseline="0" dirty="0" smtClean="0"/>
              <a:t>API</a:t>
            </a:r>
          </a:p>
          <a:p>
            <a:r>
              <a:rPr lang="zh-CN" altLang="en-US" baseline="0" smtClean="0"/>
              <a:t>安全：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27065-E001-4B04-962B-FC2533B0E4A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6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转发；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Redirec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重定向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=========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RMI(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Method Invoke 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远程方法调用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服务技术就有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SOAP（Simple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 Access Protocol，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简单对象访问协议）和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REST（Representational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State Transfer，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表示性状态转移）这两种方案。它们都是有效的方案，但在具体场合下采用哪种方案好，这要取决于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开发者。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很好理解，且极易上手；不过由于它缺乏标准，因此只被看作是一种架构方法。与之相比，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是一个工业标准，它具备良好定义的协议，以及一套良好确立的规则，在大型和小型系统中均有采用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一种采用标准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进行调用的方案。只要是支持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HTTP/HTTPS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的客户端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服务器就支持它。你可以用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 GET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方法来执行命令。所以，开发者们感受到的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的优势是：开发简单、只需依托现有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基础设施、以及学习成本低。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·SOAP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作为一种古老的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服务技术，短期内还不会退出历史舞台。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而言，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 1.2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多出一些开销，不过这些开销也带来了一些好处。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在三个方面离不开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 Markup Language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，可扩展标记语言）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  SOAP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信封（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envelope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的，它定义了消息里有什么以及如何处理它；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 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一套用于数据类型的编码规则；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· 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过程调用和响应的规划。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信封由传输协议（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HTTP/HTTPS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）发出，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 Procedure Call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，远程过程调用）得到执行，然后一个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信封返回。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基于“通用”传输协议是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的一个优点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目前基于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HTTP/HTTPS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；而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可支持任何传输协议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 /HTTPS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 Mail Transfer 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，简单邮件传送协议），甚至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 Messaging 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消息传递服务）。不过，由于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较为冗长且解析费时，因此采用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也成为一个弊端。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ABF9-769E-4B6B-9FFF-1B896A795C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6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9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39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9DA995-7D9B-420F-B4FF-10A2AFA53FB0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4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9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39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9DA995-7D9B-420F-B4FF-10A2AFA53FB0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6192" y="3430601"/>
            <a:ext cx="10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企业互联网开放平台介绍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793"/>
            <a:ext cx="10160000" cy="1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7958210" y="5416904"/>
            <a:ext cx="2002472" cy="21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777" b="1">
                <a:solidFill>
                  <a:srgbClr val="A6A6A6"/>
                </a:solidFill>
                <a:cs typeface="Arial" panose="020B0604020202020204" pitchFamily="34" charset="0"/>
              </a:rPr>
              <a:t>yonyou Network Technology Co., Ltd..</a:t>
            </a:r>
            <a:endParaRPr lang="zh-CN" altLang="en-US" sz="777" b="1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3" descr="2016_0307_用友技术学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81" y="216960"/>
            <a:ext cx="1502833" cy="32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38792" y="127072"/>
            <a:ext cx="8212691" cy="465594"/>
          </a:xfrm>
          <a:prstGeom prst="rect">
            <a:avLst/>
          </a:prstGeom>
        </p:spPr>
        <p:txBody>
          <a:bodyPr/>
          <a:lstStyle>
            <a:lvl1pPr algn="l">
              <a:defRPr sz="2222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6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7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5"/>
          <p:cNvSpPr txBox="1"/>
          <p:nvPr/>
        </p:nvSpPr>
        <p:spPr>
          <a:xfrm>
            <a:off x="794809" y="2281057"/>
            <a:ext cx="197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410" y="1485913"/>
            <a:ext cx="19791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bg1"/>
                </a:solidFill>
                <a:ea typeface="微软雅黑"/>
              </a:rPr>
              <a:t>目录</a:t>
            </a:r>
            <a:endParaRPr lang="zh-CN" altLang="en-US" sz="375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8008" y="8756"/>
            <a:ext cx="6621992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399813" y="0"/>
            <a:ext cx="7863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7741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78664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yinfeifei\2012年工作项目\UFIDA用友 2012\用友 集团品推\李 莉\集团PPT模版2013\png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296"/>
            <a:ext cx="1016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24836" y="3152633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964052" y="324496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服务企业互联网化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2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9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438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793"/>
            <a:ext cx="10160000" cy="1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7958210" y="5416904"/>
            <a:ext cx="2002472" cy="21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777" b="1">
                <a:solidFill>
                  <a:srgbClr val="A6A6A6"/>
                </a:solidFill>
                <a:cs typeface="Arial" panose="020B0604020202020204" pitchFamily="34" charset="0"/>
              </a:rPr>
              <a:t>yonyou Network Technology Co., Ltd..</a:t>
            </a:r>
            <a:endParaRPr lang="zh-CN" altLang="en-US" sz="777" b="1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3" descr="2016_0307_用友技术学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81" y="216960"/>
            <a:ext cx="1502833" cy="32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38792" y="127072"/>
            <a:ext cx="8212691" cy="465594"/>
          </a:xfrm>
          <a:prstGeom prst="rect">
            <a:avLst/>
          </a:prstGeom>
        </p:spPr>
        <p:txBody>
          <a:bodyPr/>
          <a:lstStyle>
            <a:lvl1pPr algn="l">
              <a:defRPr sz="2222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 userDrawn="1"/>
        </p:nvSpPr>
        <p:spPr bwMode="auto">
          <a:xfrm>
            <a:off x="7958210" y="5416904"/>
            <a:ext cx="2002472" cy="21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777" b="1">
                <a:solidFill>
                  <a:srgbClr val="A6A6A6"/>
                </a:solidFill>
                <a:cs typeface="Arial" panose="020B0604020202020204" pitchFamily="34" charset="0"/>
              </a:rPr>
              <a:t>yonyou Network Technology Co., Ltd..</a:t>
            </a:r>
            <a:endParaRPr lang="zh-CN" altLang="en-US" sz="777" b="1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2" descr="2016_0307_用友技术学院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81" y="216960"/>
            <a:ext cx="1502833" cy="32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38792" y="127072"/>
            <a:ext cx="8212691" cy="465594"/>
          </a:xfrm>
          <a:prstGeom prst="rect">
            <a:avLst/>
          </a:prstGeom>
        </p:spPr>
        <p:txBody>
          <a:bodyPr/>
          <a:lstStyle>
            <a:lvl1pPr algn="l">
              <a:defRPr sz="2222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5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09" y="0"/>
            <a:ext cx="1197591" cy="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8" r:id="rId2"/>
    <p:sldLayoutId id="2147483657" r:id="rId3"/>
    <p:sldLayoutId id="2147483658" r:id="rId4"/>
    <p:sldLayoutId id="2147483659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641910" y="3329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rgbClr val="E6001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7594363" y="4366173"/>
            <a:ext cx="233916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用友网络科技股份有限公司</a:t>
            </a:r>
          </a:p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技术培训部</a:t>
            </a:r>
            <a:endParaRPr lang="en-US" altLang="zh-CN" sz="1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2019-01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198" y="3022455"/>
            <a:ext cx="612986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6000" b="1" dirty="0" err="1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6000" b="1" dirty="0" err="1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uap</a:t>
            </a:r>
            <a:r>
              <a:rPr lang="en-US" altLang="zh-CN" sz="48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mobile</a:t>
            </a:r>
          </a:p>
          <a:p>
            <a:pPr algn="ctr"/>
            <a:r>
              <a:rPr lang="en-US" altLang="zh-CN" sz="32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r>
              <a:rPr lang="en-US" altLang="zh-CN" sz="3200" b="1" dirty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</a:t>
            </a:r>
            <a:endParaRPr lang="en-US" altLang="zh-CN" sz="3200" b="1" dirty="0" smtClean="0">
              <a:solidFill>
                <a:srgbClr val="D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矩形 220"/>
          <p:cNvSpPr>
            <a:spLocks noChangeArrowheads="1"/>
          </p:cNvSpPr>
          <p:nvPr/>
        </p:nvSpPr>
        <p:spPr bwMode="auto">
          <a:xfrm>
            <a:off x="1111250" y="1224140"/>
            <a:ext cx="8115653" cy="13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</a:t>
            </a: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endParaRPr lang="zh-CN" altLang="en-US" sz="1667"/>
          </a:p>
        </p:txBody>
      </p:sp>
      <p:sp>
        <p:nvSpPr>
          <p:cNvPr id="25607" name="矩形 61"/>
          <p:cNvSpPr>
            <a:spLocks noChangeArrowheads="1"/>
          </p:cNvSpPr>
          <p:nvPr/>
        </p:nvSpPr>
        <p:spPr bwMode="auto">
          <a:xfrm>
            <a:off x="319265" y="873126"/>
            <a:ext cx="4107592" cy="4841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</p:spPr>
        <p:txBody>
          <a:bodyPr lIns="76200" tIns="38100" rIns="76200" bIns="38100"/>
          <a:lstStyle/>
          <a:p>
            <a:pPr eaLnBrk="1" hangingPunct="1">
              <a:defRPr/>
            </a:pPr>
            <a:r>
              <a:rPr lang="zh-CN" altLang="en-US" sz="1400" b="1" dirty="0"/>
              <a:t>设备端，</a:t>
            </a:r>
            <a:r>
              <a:rPr lang="zh-CN" altLang="en-US" sz="1400" b="1" dirty="0" smtClean="0"/>
              <a:t>调用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en-US" altLang="zh-CN" sz="1400" dirty="0" smtClean="0"/>
              <a:t>function </a:t>
            </a:r>
            <a:r>
              <a:rPr lang="en-US" altLang="zh-CN" sz="1400" dirty="0" err="1"/>
              <a:t>loadData</a:t>
            </a:r>
            <a:r>
              <a:rPr lang="en-US" altLang="zh-CN" sz="1400" dirty="0"/>
              <a:t>(sender,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eaLnBrk="1" hangingPunct="1">
              <a:defRPr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search0value = $id("search0").get("value");</a:t>
            </a:r>
          </a:p>
          <a:p>
            <a:pPr eaLnBrk="1" hangingPunct="1">
              <a:defRPr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searchinfor</a:t>
            </a:r>
            <a:r>
              <a:rPr lang="en-US" altLang="zh-CN" sz="1400" dirty="0"/>
              <a:t> = {</a:t>
            </a:r>
          </a:p>
          <a:p>
            <a:pPr eaLnBrk="1" hangingPunct="1">
              <a:defRPr/>
            </a:pPr>
            <a:r>
              <a:rPr lang="en-US" altLang="zh-CN" sz="1400" dirty="0" err="1"/>
              <a:t>searchinfor</a:t>
            </a:r>
            <a:r>
              <a:rPr lang="en-US" altLang="zh-CN" sz="1400" dirty="0"/>
              <a:t> : search0value</a:t>
            </a:r>
          </a:p>
          <a:p>
            <a:pPr eaLnBrk="1" hangingPunct="1">
              <a:defRPr/>
            </a:pPr>
            <a:r>
              <a:rPr lang="en-US" altLang="zh-CN" sz="1400" dirty="0"/>
              <a:t>}</a:t>
            </a:r>
          </a:p>
          <a:p>
            <a:pPr eaLnBrk="1" hangingPunct="1">
              <a:defRPr/>
            </a:pP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summer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.writeConfig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“host” : “10.2.112.81”, //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向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中写入服务器</a:t>
            </a:r>
            <a:r>
              <a:rPr lang="en-US" altLang="zh-CN" sz="14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键值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"port" : "8090"//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向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中写入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host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键值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});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summer.callAction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appid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”:”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summerDemo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”,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00" dirty="0"/>
              <a:t>"</a:t>
            </a:r>
            <a:r>
              <a:rPr lang="en-US" altLang="zh-CN" sz="1400" dirty="0" err="1"/>
              <a:t>viewid</a:t>
            </a:r>
            <a:r>
              <a:rPr lang="en-US" altLang="zh-CN" sz="1400" dirty="0"/>
              <a:t>" : "</a:t>
            </a:r>
            <a:r>
              <a:rPr lang="en-US" altLang="zh-CN" sz="1400" dirty="0" err="1"/>
              <a:t>com.yyuap.nanchang.SalesOrderServer</a:t>
            </a:r>
            <a:r>
              <a:rPr lang="en-US" altLang="zh-CN" sz="1400" dirty="0"/>
              <a:t>", //</a:t>
            </a:r>
            <a:r>
              <a:rPr lang="zh-CN" altLang="en-US" sz="1400" dirty="0"/>
              <a:t>后台带包名的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名</a:t>
            </a:r>
          </a:p>
          <a:p>
            <a:pPr eaLnBrk="1" hangingPunct="1">
              <a:defRPr/>
            </a:pPr>
            <a:r>
              <a:rPr lang="en-US" altLang="zh-CN" sz="1400" dirty="0"/>
              <a:t>"action" : "</a:t>
            </a:r>
            <a:r>
              <a:rPr lang="en-US" altLang="zh-CN" sz="1400" dirty="0" err="1"/>
              <a:t>getData</a:t>
            </a:r>
            <a:r>
              <a:rPr lang="en-US" altLang="zh-CN" sz="1400" dirty="0"/>
              <a:t>", //</a:t>
            </a:r>
            <a:r>
              <a:rPr lang="zh-CN" altLang="en-US" sz="1400" dirty="0"/>
              <a:t>方法名</a:t>
            </a:r>
            <a:r>
              <a:rPr lang="en-US" altLang="zh-CN" sz="1400" dirty="0"/>
              <a:t>,</a:t>
            </a:r>
          </a:p>
          <a:p>
            <a:pPr eaLnBrk="1" hangingPunct="1">
              <a:defRPr/>
            </a:pPr>
            <a:r>
              <a:rPr lang="en-US" altLang="zh-CN" sz="1400" dirty="0"/>
              <a:t>"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" : </a:t>
            </a:r>
            <a:r>
              <a:rPr lang="en-US" altLang="zh-CN" sz="1400" dirty="0" err="1"/>
              <a:t>searchinfor</a:t>
            </a:r>
            <a:r>
              <a:rPr lang="en-US" altLang="zh-CN" sz="1400" dirty="0"/>
              <a:t>, //</a:t>
            </a:r>
            <a:r>
              <a:rPr lang="zh-CN" altLang="en-US" sz="1400" dirty="0"/>
              <a:t>自定义参数</a:t>
            </a:r>
          </a:p>
          <a:p>
            <a:pPr eaLnBrk="1" hangingPunct="1">
              <a:defRPr/>
            </a:pPr>
            <a:r>
              <a:rPr lang="en-US" altLang="zh-CN" sz="1400" dirty="0"/>
              <a:t>"callback" : "</a:t>
            </a:r>
            <a:r>
              <a:rPr lang="en-US" altLang="zh-CN" sz="1400" dirty="0" err="1">
                <a:solidFill>
                  <a:srgbClr val="FF0000"/>
                </a:solidFill>
              </a:rPr>
              <a:t>loadDataSuccess</a:t>
            </a:r>
            <a:r>
              <a:rPr lang="en-US" altLang="zh-CN" sz="1400" dirty="0"/>
              <a:t>()", //</a:t>
            </a:r>
            <a:r>
              <a:rPr lang="zh-CN" altLang="en-US" sz="1400" dirty="0"/>
              <a:t>请求回来后执行的</a:t>
            </a:r>
            <a:r>
              <a:rPr lang="en-US" altLang="zh-CN" sz="1400" dirty="0" err="1"/>
              <a:t>ActionID</a:t>
            </a: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/>
              <a:t>"error" : "</a:t>
            </a:r>
            <a:r>
              <a:rPr lang="en-US" altLang="zh-CN" sz="1400" dirty="0" err="1">
                <a:solidFill>
                  <a:srgbClr val="FF0000"/>
                </a:solidFill>
              </a:rPr>
              <a:t>loadDataError</a:t>
            </a:r>
            <a:r>
              <a:rPr lang="en-US" altLang="zh-CN" sz="1400" dirty="0"/>
              <a:t>()"//</a:t>
            </a:r>
            <a:r>
              <a:rPr lang="zh-CN" altLang="en-US" sz="1400" dirty="0"/>
              <a:t>失败回调的</a:t>
            </a:r>
            <a:r>
              <a:rPr lang="en-US" altLang="zh-CN" sz="1400" dirty="0" err="1"/>
              <a:t>ActionId</a:t>
            </a: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 smtClean="0"/>
              <a:t>})</a:t>
            </a:r>
            <a:endParaRPr lang="zh-CN" altLang="en-US" sz="1400" dirty="0"/>
          </a:p>
          <a:p>
            <a:pPr eaLnBrk="1" hangingPunct="1">
              <a:defRPr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 eaLnBrk="1" hangingPunct="1">
              <a:defRPr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38950" name="标题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dirty="0" smtClean="0"/>
              <a:t>前端请求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服务器端</a:t>
            </a:r>
            <a:r>
              <a:rPr lang="en-US" altLang="zh-CN" b="1" dirty="0" smtClean="0"/>
              <a:t>Controller</a:t>
            </a:r>
            <a:endParaRPr lang="zh-CN" altLang="en-US" b="1" dirty="0" smtClean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53132868"/>
              </p:ext>
            </p:extLst>
          </p:nvPr>
        </p:nvGraphicFramePr>
        <p:xfrm>
          <a:off x="4833258" y="1494971"/>
          <a:ext cx="5123542" cy="227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2983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矩形 220"/>
          <p:cNvSpPr>
            <a:spLocks noChangeArrowheads="1"/>
          </p:cNvSpPr>
          <p:nvPr/>
        </p:nvSpPr>
        <p:spPr bwMode="auto">
          <a:xfrm>
            <a:off x="1111250" y="1224140"/>
            <a:ext cx="8115653" cy="13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</a:t>
            </a: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endParaRPr lang="zh-CN" altLang="en-US" sz="1667"/>
          </a:p>
        </p:txBody>
      </p:sp>
      <p:sp>
        <p:nvSpPr>
          <p:cNvPr id="25605" name="矩形 62"/>
          <p:cNvSpPr>
            <a:spLocks noChangeArrowheads="1"/>
          </p:cNvSpPr>
          <p:nvPr/>
        </p:nvSpPr>
        <p:spPr bwMode="auto">
          <a:xfrm>
            <a:off x="5173488" y="873127"/>
            <a:ext cx="4439708" cy="4524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76200" tIns="38100" rIns="76200" bIns="38100"/>
          <a:lstStyle/>
          <a:p>
            <a:pPr eaLnBrk="1" hangingPunct="1">
              <a:defRPr/>
            </a:pPr>
            <a:r>
              <a:rPr lang="en-US" altLang="zh-CN" sz="1444" b="1" dirty="0"/>
              <a:t>MA</a:t>
            </a:r>
            <a:r>
              <a:rPr lang="zh-CN" altLang="en-US" sz="1444" b="1" dirty="0"/>
              <a:t>服务器端</a:t>
            </a:r>
            <a:r>
              <a:rPr lang="en-US" altLang="zh-CN" sz="1444" b="1" dirty="0"/>
              <a:t>Controller</a:t>
            </a:r>
          </a:p>
          <a:p>
            <a:pPr eaLnBrk="1" hangingPunct="1">
              <a:defRPr/>
            </a:pPr>
            <a:r>
              <a:rPr lang="en-US" altLang="zh-CN" sz="1444" dirty="0"/>
              <a:t>package </a:t>
            </a:r>
            <a:r>
              <a:rPr lang="en-US" altLang="zh-CN" sz="1444" dirty="0" err="1"/>
              <a:t>com.yyuap.nanchang</a:t>
            </a:r>
            <a:r>
              <a:rPr lang="en-US" altLang="zh-CN" sz="1444" dirty="0"/>
              <a:t>;</a:t>
            </a:r>
          </a:p>
          <a:p>
            <a:pPr eaLnBrk="1" hangingPunct="1">
              <a:defRPr/>
            </a:pPr>
            <a:r>
              <a:rPr lang="en-US" altLang="zh-CN" sz="1444" dirty="0"/>
              <a:t>public String </a:t>
            </a:r>
            <a:r>
              <a:rPr lang="en-US" altLang="zh-CN" sz="1444" dirty="0" err="1"/>
              <a:t>getData</a:t>
            </a:r>
            <a:r>
              <a:rPr lang="en-US" altLang="zh-CN" sz="1444" dirty="0"/>
              <a:t>(String arg0) throws Exception {</a:t>
            </a:r>
          </a:p>
          <a:p>
            <a:pPr eaLnBrk="1" hangingPunct="1">
              <a:defRPr/>
            </a:pPr>
            <a:r>
              <a:rPr lang="en-US" altLang="zh-CN" sz="1444" dirty="0"/>
              <a:t>//</a:t>
            </a:r>
            <a:r>
              <a:rPr lang="zh-CN" altLang="en-US" sz="1444" dirty="0"/>
              <a:t>参数处理</a:t>
            </a:r>
            <a:endParaRPr lang="zh-CN" altLang="en-US" sz="1444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retJson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();</a:t>
            </a:r>
          </a:p>
          <a:p>
            <a:pPr eaLnBrk="1" hangingPunct="1">
              <a:defRPr/>
            </a:pP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(arg0);</a:t>
            </a:r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UmContextUtil.</a:t>
            </a:r>
            <a:r>
              <a:rPr lang="en-US" altLang="zh-CN" sz="1444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transJsonToMap</a:t>
            </a:r>
            <a:r>
              <a:rPr lang="en-US" altLang="zh-CN" sz="1444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1444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</a:t>
            </a:r>
            <a:r>
              <a:rPr lang="en-US" altLang="zh-CN" sz="1444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serviceid</a:t>
            </a:r>
            <a:r>
              <a:rPr lang="en-US" altLang="zh-CN" sz="1444" dirty="0"/>
              <a:t> = "</a:t>
            </a:r>
            <a:r>
              <a:rPr lang="en-US" altLang="zh-CN" sz="1444" dirty="0" err="1"/>
              <a:t>ncService</a:t>
            </a:r>
            <a:r>
              <a:rPr lang="en-US" altLang="zh-CN" sz="1444" dirty="0"/>
              <a:t>";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appid</a:t>
            </a:r>
            <a:r>
              <a:rPr lang="en-US" altLang="zh-CN" sz="1444" dirty="0"/>
              <a:t> = "DL100101";</a:t>
            </a:r>
          </a:p>
          <a:p>
            <a:pPr eaLnBrk="1" hangingPunct="1">
              <a:defRPr/>
            </a:pPr>
            <a:r>
              <a:rPr lang="en-US" altLang="zh-CN" sz="1444" dirty="0" err="1"/>
              <a:t>IGatewayService</a:t>
            </a:r>
            <a:r>
              <a:rPr lang="en-US" altLang="zh-CN" sz="1444" dirty="0"/>
              <a:t> service = </a:t>
            </a:r>
            <a:r>
              <a:rPr lang="en-US" altLang="zh-CN" sz="1444" dirty="0" err="1"/>
              <a:t>GatewayServiceFactory.</a:t>
            </a:r>
            <a:r>
              <a:rPr lang="en-US" altLang="zh-CN" sz="1444" i="1" dirty="0" err="1"/>
              <a:t>findGatewayService</a:t>
            </a:r>
            <a:r>
              <a:rPr lang="en-US" altLang="zh-CN" sz="1444" i="1" dirty="0"/>
              <a:t>(</a:t>
            </a:r>
          </a:p>
          <a:p>
            <a:pPr eaLnBrk="1" hangingPunct="1">
              <a:defRPr/>
            </a:pPr>
            <a:r>
              <a:rPr lang="en-US" altLang="zh-CN" sz="1444" dirty="0" err="1"/>
              <a:t>appid</a:t>
            </a:r>
            <a:r>
              <a:rPr lang="en-US" altLang="zh-CN" sz="1444" dirty="0"/>
              <a:t>, </a:t>
            </a:r>
            <a:r>
              <a:rPr lang="en-US" altLang="zh-CN" sz="1444" dirty="0" err="1"/>
              <a:t>serviceid</a:t>
            </a:r>
            <a:r>
              <a:rPr lang="en-US" altLang="zh-CN" sz="1444" dirty="0"/>
              <a:t>, map);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retObj</a:t>
            </a:r>
            <a:r>
              <a:rPr lang="en-US" altLang="zh-CN" sz="1444" dirty="0"/>
              <a:t> = (String) </a:t>
            </a:r>
            <a:r>
              <a:rPr lang="en-US" altLang="zh-CN" sz="1444" dirty="0" err="1"/>
              <a:t>service.doService</a:t>
            </a:r>
            <a:r>
              <a:rPr lang="en-US" altLang="zh-CN" sz="1444" dirty="0"/>
              <a:t>();</a:t>
            </a:r>
          </a:p>
          <a:p>
            <a:pPr eaLnBrk="1" hangingPunct="1">
              <a:defRPr/>
            </a:pPr>
            <a:endParaRPr lang="en-US" altLang="zh-CN" sz="1444" dirty="0"/>
          </a:p>
          <a:p>
            <a:pPr eaLnBrk="1" hangingPunct="1">
              <a:defRPr/>
            </a:pPr>
            <a:r>
              <a:rPr lang="en-US" altLang="zh-CN" sz="1444" dirty="0"/>
              <a:t>…</a:t>
            </a:r>
          </a:p>
          <a:p>
            <a:pPr eaLnBrk="1" hangingPunct="1">
              <a:defRPr/>
            </a:pPr>
            <a:r>
              <a:rPr lang="en-US" altLang="zh-CN" sz="1444" dirty="0"/>
              <a:t>//</a:t>
            </a:r>
            <a:r>
              <a:rPr lang="zh-CN" altLang="en-US" sz="1444" dirty="0"/>
              <a:t>返回结果</a:t>
            </a:r>
            <a:endParaRPr lang="en-US" altLang="zh-CN" sz="1444" dirty="0"/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retObj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444" dirty="0"/>
              <a:t>}</a:t>
            </a:r>
          </a:p>
        </p:txBody>
      </p:sp>
      <p:sp>
        <p:nvSpPr>
          <p:cNvPr id="338950" name="标题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dirty="0" smtClean="0"/>
              <a:t>前端请求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服务器端</a:t>
            </a:r>
            <a:r>
              <a:rPr lang="en-US" altLang="zh-CN" b="1" dirty="0" smtClean="0"/>
              <a:t>Controller</a:t>
            </a:r>
            <a:endParaRPr lang="zh-CN" altLang="en-US" b="1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106626935"/>
              </p:ext>
            </p:extLst>
          </p:nvPr>
        </p:nvGraphicFramePr>
        <p:xfrm>
          <a:off x="638629" y="1582058"/>
          <a:ext cx="3933371" cy="217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13629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开发环境启动</a:t>
            </a:r>
            <a:r>
              <a:rPr lang="en-US" altLang="zh-CN" dirty="0" smtClean="0"/>
              <a:t>MA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72059992"/>
              </p:ext>
            </p:extLst>
          </p:nvPr>
        </p:nvGraphicFramePr>
        <p:xfrm>
          <a:off x="725715" y="1059544"/>
          <a:ext cx="7474856" cy="127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 descr="http://123.103.9.204:8081/portal/upload/doc/20170415/2017041513444326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21" y="1990086"/>
            <a:ext cx="212084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123.103.9.204:8081/portal/upload/doc/20170415/2017041513474998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17" y="2560771"/>
            <a:ext cx="48387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0990" y="4556434"/>
            <a:ext cx="5760000" cy="7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304800" y="114300"/>
            <a:ext cx="7664450" cy="35179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实战</a:t>
            </a:r>
            <a:r>
              <a:rPr lang="zh-CN" altLang="en-US" sz="2400" dirty="0" smtClean="0"/>
              <a:t>之列表再造</a:t>
            </a:r>
            <a:endParaRPr lang="zh-CN" altLang="en-US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949" y="593234"/>
            <a:ext cx="27977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实战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1095818"/>
            <a:ext cx="3252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描述：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MA</a:t>
            </a:r>
            <a:r>
              <a:rPr lang="zh-CN" altLang="en-US" sz="2000" dirty="0" smtClean="0"/>
              <a:t>的数据</a:t>
            </a:r>
            <a:endParaRPr lang="en-US" altLang="zh-CN" sz="2000" dirty="0" smtClean="0"/>
          </a:p>
          <a:p>
            <a:r>
              <a:rPr lang="en-US" altLang="zh-CN" sz="2000" dirty="0" smtClean="0"/>
              <a:t>2.API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summer.writeConfig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summer.callAction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pPr lvl="0"/>
            <a:endParaRPr lang="zh-CN" altLang="en-US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要求：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*列表数据通过</a:t>
            </a:r>
            <a:r>
              <a:rPr lang="en-US" altLang="zh-CN" sz="2000" dirty="0" smtClean="0"/>
              <a:t>MA</a:t>
            </a:r>
            <a:r>
              <a:rPr lang="zh-CN" altLang="en-US" sz="2000" dirty="0" smtClean="0"/>
              <a:t>获得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7687" y="1727199"/>
            <a:ext cx="208695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57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2"/>
          <p:cNvSpPr txBox="1"/>
          <p:nvPr/>
        </p:nvSpPr>
        <p:spPr>
          <a:xfrm>
            <a:off x="2953657" y="1180197"/>
            <a:ext cx="5102313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r>
              <a:rPr lang="zh-CN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对接</a:t>
            </a:r>
            <a:endParaRPr lang="en-US" altLang="zh-CN" sz="8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---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模拟调用第三方系统服务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9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305903" y="2029377"/>
            <a:ext cx="465667" cy="15081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endParaRPr lang="en-US" altLang="zh-CN" sz="2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Arial" pitchFamily="34" charset="0"/>
              </a:rPr>
              <a:t>网关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896932" y="1500210"/>
            <a:ext cx="1786819" cy="4409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</a:rPr>
              <a:t>  </a:t>
            </a:r>
            <a:r>
              <a:rPr lang="en-US" altLang="zh-CN" sz="2000" b="1" dirty="0" err="1">
                <a:solidFill>
                  <a:schemeClr val="tx1"/>
                </a:solidFill>
                <a:latin typeface="Arial" pitchFamily="34" charset="0"/>
              </a:rPr>
              <a:t>NCLocator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949849" y="2315127"/>
            <a:ext cx="1476374" cy="44097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</a:rPr>
              <a:t>    HTTP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937500" y="3255280"/>
            <a:ext cx="1905000" cy="4427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Arial" pitchFamily="34" charset="0"/>
              </a:rPr>
              <a:t>WebService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58667" y="4295975"/>
            <a:ext cx="1474611" cy="46743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itchFamily="34" charset="0"/>
              </a:rPr>
              <a:t>     MA</a:t>
            </a:r>
            <a:endParaRPr lang="zh-CN" altLang="en-US" sz="2000" b="1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253" name="直接箭头连接符 22"/>
          <p:cNvCxnSpPr>
            <a:cxnSpLocks noChangeShapeType="1"/>
            <a:stCxn id="11" idx="3"/>
            <a:endCxn id="15" idx="1"/>
          </p:cNvCxnSpPr>
          <p:nvPr/>
        </p:nvCxnSpPr>
        <p:spPr bwMode="auto">
          <a:xfrm flipV="1">
            <a:off x="6771571" y="1720698"/>
            <a:ext cx="1125361" cy="106186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直接箭头连接符 24"/>
          <p:cNvCxnSpPr>
            <a:cxnSpLocks noChangeShapeType="1"/>
            <a:stCxn id="11" idx="3"/>
            <a:endCxn id="16" idx="1"/>
          </p:cNvCxnSpPr>
          <p:nvPr/>
        </p:nvCxnSpPr>
        <p:spPr bwMode="auto">
          <a:xfrm flipV="1">
            <a:off x="6771570" y="2535614"/>
            <a:ext cx="1178278" cy="2469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直接箭头连接符 26"/>
          <p:cNvCxnSpPr>
            <a:cxnSpLocks noChangeShapeType="1"/>
            <a:stCxn id="11" idx="3"/>
            <a:endCxn id="17" idx="1"/>
          </p:cNvCxnSpPr>
          <p:nvPr/>
        </p:nvCxnSpPr>
        <p:spPr bwMode="auto">
          <a:xfrm>
            <a:off x="6771571" y="2782558"/>
            <a:ext cx="1165930" cy="6932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直接箭头连接符 28"/>
          <p:cNvCxnSpPr>
            <a:cxnSpLocks noChangeShapeType="1"/>
            <a:stCxn id="11" idx="3"/>
          </p:cNvCxnSpPr>
          <p:nvPr/>
        </p:nvCxnSpPr>
        <p:spPr bwMode="auto">
          <a:xfrm>
            <a:off x="6771571" y="2782559"/>
            <a:ext cx="1132417" cy="163336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075" name="标题 41"/>
          <p:cNvSpPr>
            <a:spLocks noGrp="1"/>
          </p:cNvSpPr>
          <p:nvPr>
            <p:ph type="title"/>
          </p:nvPr>
        </p:nvSpPr>
        <p:spPr bwMode="auto">
          <a:xfrm>
            <a:off x="338667" y="127000"/>
            <a:ext cx="8212667" cy="4656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b="1" dirty="0">
                <a:solidFill>
                  <a:srgbClr val="C8000E"/>
                </a:solidFill>
              </a:rPr>
              <a:t>网关流程图</a:t>
            </a: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991307" y="1500211"/>
            <a:ext cx="363361" cy="710848"/>
          </a:xfrm>
          <a:custGeom>
            <a:avLst/>
            <a:gdLst>
              <a:gd name="T0" fmla="*/ 750267 w 3056"/>
              <a:gd name="T1" fmla="*/ 27771 h 5968"/>
              <a:gd name="T2" fmla="*/ 691573 w 3056"/>
              <a:gd name="T3" fmla="*/ 0 h 5968"/>
              <a:gd name="T4" fmla="*/ 628413 w 3056"/>
              <a:gd name="T5" fmla="*/ 33835 h 5968"/>
              <a:gd name="T6" fmla="*/ 268272 w 3056"/>
              <a:gd name="T7" fmla="*/ 220250 h 5968"/>
              <a:gd name="T8" fmla="*/ 135890 w 3056"/>
              <a:gd name="T9" fmla="*/ 260788 h 5968"/>
              <a:gd name="T10" fmla="*/ 40831 w 3056"/>
              <a:gd name="T11" fmla="*/ 356230 h 5968"/>
              <a:gd name="T12" fmla="*/ 319 w 3056"/>
              <a:gd name="T13" fmla="*/ 488380 h 5968"/>
              <a:gd name="T14" fmla="*/ 16907 w 3056"/>
              <a:gd name="T15" fmla="*/ 1719224 h 5968"/>
              <a:gd name="T16" fmla="*/ 92507 w 3056"/>
              <a:gd name="T17" fmla="*/ 1831264 h 5968"/>
              <a:gd name="T18" fmla="*/ 212129 w 3056"/>
              <a:gd name="T19" fmla="*/ 1896062 h 5968"/>
              <a:gd name="T20" fmla="*/ 734637 w 3056"/>
              <a:gd name="T21" fmla="*/ 1901808 h 5968"/>
              <a:gd name="T22" fmla="*/ 860957 w 3056"/>
              <a:gd name="T23" fmla="*/ 1848820 h 5968"/>
              <a:gd name="T24" fmla="*/ 946447 w 3056"/>
              <a:gd name="T25" fmla="*/ 1744760 h 5968"/>
              <a:gd name="T26" fmla="*/ 974837 w 3056"/>
              <a:gd name="T27" fmla="*/ 502744 h 5968"/>
              <a:gd name="T28" fmla="*/ 954741 w 3056"/>
              <a:gd name="T29" fmla="*/ 399641 h 5968"/>
              <a:gd name="T30" fmla="*/ 893494 w 3056"/>
              <a:gd name="T31" fmla="*/ 305796 h 5968"/>
              <a:gd name="T32" fmla="*/ 800668 w 3056"/>
              <a:gd name="T33" fmla="*/ 242594 h 5968"/>
              <a:gd name="T34" fmla="*/ 193628 w 3056"/>
              <a:gd name="T35" fmla="*/ 517427 h 5968"/>
              <a:gd name="T36" fmla="*/ 217552 w 3056"/>
              <a:gd name="T37" fmla="*/ 468270 h 5968"/>
              <a:gd name="T38" fmla="*/ 260935 w 3056"/>
              <a:gd name="T39" fmla="*/ 435711 h 5968"/>
              <a:gd name="T40" fmla="*/ 669562 w 3056"/>
              <a:gd name="T41" fmla="*/ 426774 h 5968"/>
              <a:gd name="T42" fmla="*/ 723472 w 3056"/>
              <a:gd name="T43" fmla="*/ 440819 h 5968"/>
              <a:gd name="T44" fmla="*/ 763665 w 3056"/>
              <a:gd name="T45" fmla="*/ 476888 h 5968"/>
              <a:gd name="T46" fmla="*/ 782485 w 3056"/>
              <a:gd name="T47" fmla="*/ 528918 h 5968"/>
              <a:gd name="T48" fmla="*/ 777700 w 3056"/>
              <a:gd name="T49" fmla="*/ 896320 h 5968"/>
              <a:gd name="T50" fmla="*/ 749629 w 3056"/>
              <a:gd name="T51" fmla="*/ 942924 h 5968"/>
              <a:gd name="T52" fmla="*/ 703376 w 3056"/>
              <a:gd name="T53" fmla="*/ 971014 h 5968"/>
              <a:gd name="T54" fmla="*/ 293153 w 3056"/>
              <a:gd name="T55" fmla="*/ 975483 h 5968"/>
              <a:gd name="T56" fmla="*/ 241795 w 3056"/>
              <a:gd name="T57" fmla="*/ 956650 h 5968"/>
              <a:gd name="T58" fmla="*/ 205111 w 3056"/>
              <a:gd name="T59" fmla="*/ 916749 h 5968"/>
              <a:gd name="T60" fmla="*/ 191395 w 3056"/>
              <a:gd name="T61" fmla="*/ 862485 h 5968"/>
              <a:gd name="T62" fmla="*/ 227122 w 3056"/>
              <a:gd name="T63" fmla="*/ 1163493 h 5968"/>
              <a:gd name="T64" fmla="*/ 390445 w 3056"/>
              <a:gd name="T65" fmla="*/ 1148490 h 5968"/>
              <a:gd name="T66" fmla="*/ 422025 w 3056"/>
              <a:gd name="T67" fmla="*/ 1163493 h 5968"/>
              <a:gd name="T68" fmla="*/ 431595 w 3056"/>
              <a:gd name="T69" fmla="*/ 1310007 h 5968"/>
              <a:gd name="T70" fmla="*/ 409904 w 3056"/>
              <a:gd name="T71" fmla="*/ 1341927 h 5968"/>
              <a:gd name="T72" fmla="*/ 246580 w 3056"/>
              <a:gd name="T73" fmla="*/ 1344800 h 5968"/>
              <a:gd name="T74" fmla="*/ 219785 w 3056"/>
              <a:gd name="T75" fmla="*/ 1317987 h 5968"/>
              <a:gd name="T76" fmla="*/ 538776 w 3056"/>
              <a:gd name="T77" fmla="*/ 1173388 h 5968"/>
              <a:gd name="T78" fmla="*/ 568123 w 3056"/>
              <a:gd name="T79" fmla="*/ 1149129 h 5968"/>
              <a:gd name="T80" fmla="*/ 730809 w 3056"/>
              <a:gd name="T81" fmla="*/ 1155513 h 5968"/>
              <a:gd name="T82" fmla="*/ 748991 w 3056"/>
              <a:gd name="T83" fmla="*/ 1189667 h 5968"/>
              <a:gd name="T84" fmla="*/ 737189 w 3056"/>
              <a:gd name="T85" fmla="*/ 1334904 h 5968"/>
              <a:gd name="T86" fmla="*/ 576736 w 3056"/>
              <a:gd name="T87" fmla="*/ 1346715 h 5968"/>
              <a:gd name="T88" fmla="*/ 542923 w 3056"/>
              <a:gd name="T89" fmla="*/ 1328840 h 5968"/>
              <a:gd name="T90" fmla="*/ 218190 w 3056"/>
              <a:gd name="T91" fmla="*/ 1483653 h 5968"/>
              <a:gd name="T92" fmla="*/ 239243 w 3056"/>
              <a:gd name="T93" fmla="*/ 1451733 h 5968"/>
              <a:gd name="T94" fmla="*/ 402567 w 3056"/>
              <a:gd name="T95" fmla="*/ 1448860 h 5968"/>
              <a:gd name="T96" fmla="*/ 429681 w 3056"/>
              <a:gd name="T97" fmla="*/ 1475992 h 5968"/>
              <a:gd name="T98" fmla="*/ 426491 w 3056"/>
              <a:gd name="T99" fmla="*/ 1624102 h 5968"/>
              <a:gd name="T100" fmla="*/ 394592 w 3056"/>
              <a:gd name="T101" fmla="*/ 1645169 h 5968"/>
              <a:gd name="T102" fmla="*/ 232864 w 3056"/>
              <a:gd name="T103" fmla="*/ 1635912 h 5968"/>
              <a:gd name="T104" fmla="*/ 217871 w 3056"/>
              <a:gd name="T105" fmla="*/ 1488122 h 5968"/>
              <a:gd name="T106" fmla="*/ 547708 w 3056"/>
              <a:gd name="T107" fmla="*/ 1459393 h 5968"/>
              <a:gd name="T108" fmla="*/ 708160 w 3056"/>
              <a:gd name="T109" fmla="*/ 1447264 h 5968"/>
              <a:gd name="T110" fmla="*/ 742292 w 3056"/>
              <a:gd name="T111" fmla="*/ 1465139 h 5968"/>
              <a:gd name="T112" fmla="*/ 748353 w 3056"/>
              <a:gd name="T113" fmla="*/ 1612611 h 5968"/>
              <a:gd name="T114" fmla="*/ 724110 w 3056"/>
              <a:gd name="T115" fmla="*/ 1641977 h 5968"/>
              <a:gd name="T116" fmla="*/ 560467 w 3056"/>
              <a:gd name="T117" fmla="*/ 1641977 h 5968"/>
              <a:gd name="T118" fmla="*/ 536543 w 3056"/>
              <a:gd name="T119" fmla="*/ 1612611 h 596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56" h="5968">
                <a:moveTo>
                  <a:pt x="2407" y="725"/>
                </a:moveTo>
                <a:lnTo>
                  <a:pt x="2407" y="239"/>
                </a:lnTo>
                <a:lnTo>
                  <a:pt x="2406" y="215"/>
                </a:lnTo>
                <a:lnTo>
                  <a:pt x="2403" y="191"/>
                </a:lnTo>
                <a:lnTo>
                  <a:pt x="2396" y="168"/>
                </a:lnTo>
                <a:lnTo>
                  <a:pt x="2388" y="147"/>
                </a:lnTo>
                <a:lnTo>
                  <a:pt x="2379" y="126"/>
                </a:lnTo>
                <a:lnTo>
                  <a:pt x="2366" y="106"/>
                </a:lnTo>
                <a:lnTo>
                  <a:pt x="2352" y="87"/>
                </a:lnTo>
                <a:lnTo>
                  <a:pt x="2338" y="70"/>
                </a:lnTo>
                <a:lnTo>
                  <a:pt x="2320" y="54"/>
                </a:lnTo>
                <a:lnTo>
                  <a:pt x="2302" y="40"/>
                </a:lnTo>
                <a:lnTo>
                  <a:pt x="2282" y="29"/>
                </a:lnTo>
                <a:lnTo>
                  <a:pt x="2261" y="18"/>
                </a:lnTo>
                <a:lnTo>
                  <a:pt x="2239" y="11"/>
                </a:lnTo>
                <a:lnTo>
                  <a:pt x="2217" y="5"/>
                </a:lnTo>
                <a:lnTo>
                  <a:pt x="2192" y="2"/>
                </a:lnTo>
                <a:lnTo>
                  <a:pt x="2168" y="0"/>
                </a:lnTo>
                <a:lnTo>
                  <a:pt x="2144" y="2"/>
                </a:lnTo>
                <a:lnTo>
                  <a:pt x="2120" y="5"/>
                </a:lnTo>
                <a:lnTo>
                  <a:pt x="2097" y="11"/>
                </a:lnTo>
                <a:lnTo>
                  <a:pt x="2075" y="18"/>
                </a:lnTo>
                <a:lnTo>
                  <a:pt x="2054" y="29"/>
                </a:lnTo>
                <a:lnTo>
                  <a:pt x="2035" y="40"/>
                </a:lnTo>
                <a:lnTo>
                  <a:pt x="2016" y="54"/>
                </a:lnTo>
                <a:lnTo>
                  <a:pt x="1999" y="70"/>
                </a:lnTo>
                <a:lnTo>
                  <a:pt x="1983" y="87"/>
                </a:lnTo>
                <a:lnTo>
                  <a:pt x="1970" y="106"/>
                </a:lnTo>
                <a:lnTo>
                  <a:pt x="1958" y="126"/>
                </a:lnTo>
                <a:lnTo>
                  <a:pt x="1948" y="147"/>
                </a:lnTo>
                <a:lnTo>
                  <a:pt x="1940" y="168"/>
                </a:lnTo>
                <a:lnTo>
                  <a:pt x="1934" y="191"/>
                </a:lnTo>
                <a:lnTo>
                  <a:pt x="1931" y="215"/>
                </a:lnTo>
                <a:lnTo>
                  <a:pt x="1930" y="239"/>
                </a:lnTo>
                <a:lnTo>
                  <a:pt x="1930" y="689"/>
                </a:lnTo>
                <a:lnTo>
                  <a:pt x="887" y="689"/>
                </a:lnTo>
                <a:lnTo>
                  <a:pt x="841" y="690"/>
                </a:lnTo>
                <a:lnTo>
                  <a:pt x="795" y="693"/>
                </a:lnTo>
                <a:lnTo>
                  <a:pt x="751" y="700"/>
                </a:lnTo>
                <a:lnTo>
                  <a:pt x="708" y="707"/>
                </a:lnTo>
                <a:lnTo>
                  <a:pt x="665" y="716"/>
                </a:lnTo>
                <a:lnTo>
                  <a:pt x="623" y="729"/>
                </a:lnTo>
                <a:lnTo>
                  <a:pt x="582" y="743"/>
                </a:lnTo>
                <a:lnTo>
                  <a:pt x="541" y="758"/>
                </a:lnTo>
                <a:lnTo>
                  <a:pt x="502" y="776"/>
                </a:lnTo>
                <a:lnTo>
                  <a:pt x="464" y="796"/>
                </a:lnTo>
                <a:lnTo>
                  <a:pt x="426" y="817"/>
                </a:lnTo>
                <a:lnTo>
                  <a:pt x="391" y="840"/>
                </a:lnTo>
                <a:lnTo>
                  <a:pt x="356" y="866"/>
                </a:lnTo>
                <a:lnTo>
                  <a:pt x="322" y="892"/>
                </a:lnTo>
                <a:lnTo>
                  <a:pt x="290" y="919"/>
                </a:lnTo>
                <a:lnTo>
                  <a:pt x="259" y="949"/>
                </a:lnTo>
                <a:lnTo>
                  <a:pt x="230" y="979"/>
                </a:lnTo>
                <a:lnTo>
                  <a:pt x="203" y="1012"/>
                </a:lnTo>
                <a:lnTo>
                  <a:pt x="176" y="1045"/>
                </a:lnTo>
                <a:lnTo>
                  <a:pt x="151" y="1080"/>
                </a:lnTo>
                <a:lnTo>
                  <a:pt x="128" y="1116"/>
                </a:lnTo>
                <a:lnTo>
                  <a:pt x="107" y="1153"/>
                </a:lnTo>
                <a:lnTo>
                  <a:pt x="87" y="1191"/>
                </a:lnTo>
                <a:lnTo>
                  <a:pt x="69" y="1230"/>
                </a:lnTo>
                <a:lnTo>
                  <a:pt x="53" y="1270"/>
                </a:lnTo>
                <a:lnTo>
                  <a:pt x="40" y="1312"/>
                </a:lnTo>
                <a:lnTo>
                  <a:pt x="27" y="1354"/>
                </a:lnTo>
                <a:lnTo>
                  <a:pt x="18" y="1396"/>
                </a:lnTo>
                <a:lnTo>
                  <a:pt x="9" y="1440"/>
                </a:lnTo>
                <a:lnTo>
                  <a:pt x="4" y="1485"/>
                </a:lnTo>
                <a:lnTo>
                  <a:pt x="1" y="1530"/>
                </a:lnTo>
                <a:lnTo>
                  <a:pt x="0" y="1575"/>
                </a:lnTo>
                <a:lnTo>
                  <a:pt x="0" y="5081"/>
                </a:lnTo>
                <a:lnTo>
                  <a:pt x="1" y="5128"/>
                </a:lnTo>
                <a:lnTo>
                  <a:pt x="4" y="5172"/>
                </a:lnTo>
                <a:lnTo>
                  <a:pt x="9" y="5217"/>
                </a:lnTo>
                <a:lnTo>
                  <a:pt x="18" y="5260"/>
                </a:lnTo>
                <a:lnTo>
                  <a:pt x="27" y="5303"/>
                </a:lnTo>
                <a:lnTo>
                  <a:pt x="40" y="5345"/>
                </a:lnTo>
                <a:lnTo>
                  <a:pt x="53" y="5386"/>
                </a:lnTo>
                <a:lnTo>
                  <a:pt x="69" y="5426"/>
                </a:lnTo>
                <a:lnTo>
                  <a:pt x="87" y="5466"/>
                </a:lnTo>
                <a:lnTo>
                  <a:pt x="107" y="5504"/>
                </a:lnTo>
                <a:lnTo>
                  <a:pt x="128" y="5541"/>
                </a:lnTo>
                <a:lnTo>
                  <a:pt x="151" y="5577"/>
                </a:lnTo>
                <a:lnTo>
                  <a:pt x="176" y="5612"/>
                </a:lnTo>
                <a:lnTo>
                  <a:pt x="203" y="5646"/>
                </a:lnTo>
                <a:lnTo>
                  <a:pt x="230" y="5677"/>
                </a:lnTo>
                <a:lnTo>
                  <a:pt x="259" y="5709"/>
                </a:lnTo>
                <a:lnTo>
                  <a:pt x="290" y="5737"/>
                </a:lnTo>
                <a:lnTo>
                  <a:pt x="322" y="5766"/>
                </a:lnTo>
                <a:lnTo>
                  <a:pt x="356" y="5792"/>
                </a:lnTo>
                <a:lnTo>
                  <a:pt x="391" y="5817"/>
                </a:lnTo>
                <a:lnTo>
                  <a:pt x="426" y="5840"/>
                </a:lnTo>
                <a:lnTo>
                  <a:pt x="464" y="5861"/>
                </a:lnTo>
                <a:lnTo>
                  <a:pt x="502" y="5880"/>
                </a:lnTo>
                <a:lnTo>
                  <a:pt x="541" y="5898"/>
                </a:lnTo>
                <a:lnTo>
                  <a:pt x="582" y="5914"/>
                </a:lnTo>
                <a:lnTo>
                  <a:pt x="623" y="5928"/>
                </a:lnTo>
                <a:lnTo>
                  <a:pt x="665" y="5940"/>
                </a:lnTo>
                <a:lnTo>
                  <a:pt x="708" y="5951"/>
                </a:lnTo>
                <a:lnTo>
                  <a:pt x="751" y="5958"/>
                </a:lnTo>
                <a:lnTo>
                  <a:pt x="795" y="5963"/>
                </a:lnTo>
                <a:lnTo>
                  <a:pt x="841" y="5967"/>
                </a:lnTo>
                <a:lnTo>
                  <a:pt x="887" y="5968"/>
                </a:lnTo>
                <a:lnTo>
                  <a:pt x="2168" y="5968"/>
                </a:lnTo>
                <a:lnTo>
                  <a:pt x="2214" y="5967"/>
                </a:lnTo>
                <a:lnTo>
                  <a:pt x="2259" y="5963"/>
                </a:lnTo>
                <a:lnTo>
                  <a:pt x="2303" y="5958"/>
                </a:lnTo>
                <a:lnTo>
                  <a:pt x="2347" y="5951"/>
                </a:lnTo>
                <a:lnTo>
                  <a:pt x="2390" y="5940"/>
                </a:lnTo>
                <a:lnTo>
                  <a:pt x="2432" y="5928"/>
                </a:lnTo>
                <a:lnTo>
                  <a:pt x="2473" y="5914"/>
                </a:lnTo>
                <a:lnTo>
                  <a:pt x="2513" y="5898"/>
                </a:lnTo>
                <a:lnTo>
                  <a:pt x="2553" y="5880"/>
                </a:lnTo>
                <a:lnTo>
                  <a:pt x="2591" y="5861"/>
                </a:lnTo>
                <a:lnTo>
                  <a:pt x="2628" y="5840"/>
                </a:lnTo>
                <a:lnTo>
                  <a:pt x="2664" y="5817"/>
                </a:lnTo>
                <a:lnTo>
                  <a:pt x="2699" y="5792"/>
                </a:lnTo>
                <a:lnTo>
                  <a:pt x="2733" y="5766"/>
                </a:lnTo>
                <a:lnTo>
                  <a:pt x="2764" y="5737"/>
                </a:lnTo>
                <a:lnTo>
                  <a:pt x="2795" y="5709"/>
                </a:lnTo>
                <a:lnTo>
                  <a:pt x="2824" y="5677"/>
                </a:lnTo>
                <a:lnTo>
                  <a:pt x="2853" y="5646"/>
                </a:lnTo>
                <a:lnTo>
                  <a:pt x="2879" y="5612"/>
                </a:lnTo>
                <a:lnTo>
                  <a:pt x="2904" y="5577"/>
                </a:lnTo>
                <a:lnTo>
                  <a:pt x="2926" y="5541"/>
                </a:lnTo>
                <a:lnTo>
                  <a:pt x="2948" y="5504"/>
                </a:lnTo>
                <a:lnTo>
                  <a:pt x="2967" y="5466"/>
                </a:lnTo>
                <a:lnTo>
                  <a:pt x="2985" y="5426"/>
                </a:lnTo>
                <a:lnTo>
                  <a:pt x="3001" y="5386"/>
                </a:lnTo>
                <a:lnTo>
                  <a:pt x="3016" y="5345"/>
                </a:lnTo>
                <a:lnTo>
                  <a:pt x="3027" y="5303"/>
                </a:lnTo>
                <a:lnTo>
                  <a:pt x="3038" y="5260"/>
                </a:lnTo>
                <a:lnTo>
                  <a:pt x="3045" y="5217"/>
                </a:lnTo>
                <a:lnTo>
                  <a:pt x="3050" y="5172"/>
                </a:lnTo>
                <a:lnTo>
                  <a:pt x="3054" y="5128"/>
                </a:lnTo>
                <a:lnTo>
                  <a:pt x="3056" y="5081"/>
                </a:lnTo>
                <a:lnTo>
                  <a:pt x="3056" y="1575"/>
                </a:lnTo>
                <a:lnTo>
                  <a:pt x="3054" y="1537"/>
                </a:lnTo>
                <a:lnTo>
                  <a:pt x="3052" y="1500"/>
                </a:lnTo>
                <a:lnTo>
                  <a:pt x="3048" y="1463"/>
                </a:lnTo>
                <a:lnTo>
                  <a:pt x="3043" y="1427"/>
                </a:lnTo>
                <a:lnTo>
                  <a:pt x="3036" y="1390"/>
                </a:lnTo>
                <a:lnTo>
                  <a:pt x="3027" y="1355"/>
                </a:lnTo>
                <a:lnTo>
                  <a:pt x="3018" y="1321"/>
                </a:lnTo>
                <a:lnTo>
                  <a:pt x="3006" y="1286"/>
                </a:lnTo>
                <a:lnTo>
                  <a:pt x="2993" y="1252"/>
                </a:lnTo>
                <a:lnTo>
                  <a:pt x="2980" y="1220"/>
                </a:lnTo>
                <a:lnTo>
                  <a:pt x="2965" y="1187"/>
                </a:lnTo>
                <a:lnTo>
                  <a:pt x="2948" y="1156"/>
                </a:lnTo>
                <a:lnTo>
                  <a:pt x="2930" y="1125"/>
                </a:lnTo>
                <a:lnTo>
                  <a:pt x="2913" y="1095"/>
                </a:lnTo>
                <a:lnTo>
                  <a:pt x="2893" y="1065"/>
                </a:lnTo>
                <a:lnTo>
                  <a:pt x="2872" y="1037"/>
                </a:lnTo>
                <a:lnTo>
                  <a:pt x="2848" y="1010"/>
                </a:lnTo>
                <a:lnTo>
                  <a:pt x="2825" y="983"/>
                </a:lnTo>
                <a:lnTo>
                  <a:pt x="2801" y="958"/>
                </a:lnTo>
                <a:lnTo>
                  <a:pt x="2776" y="933"/>
                </a:lnTo>
                <a:lnTo>
                  <a:pt x="2750" y="910"/>
                </a:lnTo>
                <a:lnTo>
                  <a:pt x="2723" y="887"/>
                </a:lnTo>
                <a:lnTo>
                  <a:pt x="2695" y="866"/>
                </a:lnTo>
                <a:lnTo>
                  <a:pt x="2666" y="846"/>
                </a:lnTo>
                <a:lnTo>
                  <a:pt x="2636" y="826"/>
                </a:lnTo>
                <a:lnTo>
                  <a:pt x="2606" y="808"/>
                </a:lnTo>
                <a:lnTo>
                  <a:pt x="2574" y="791"/>
                </a:lnTo>
                <a:lnTo>
                  <a:pt x="2543" y="775"/>
                </a:lnTo>
                <a:lnTo>
                  <a:pt x="2510" y="760"/>
                </a:lnTo>
                <a:lnTo>
                  <a:pt x="2476" y="748"/>
                </a:lnTo>
                <a:lnTo>
                  <a:pt x="2442" y="735"/>
                </a:lnTo>
                <a:lnTo>
                  <a:pt x="2407" y="725"/>
                </a:lnTo>
                <a:close/>
                <a:moveTo>
                  <a:pt x="600" y="1693"/>
                </a:moveTo>
                <a:lnTo>
                  <a:pt x="600" y="1693"/>
                </a:lnTo>
                <a:lnTo>
                  <a:pt x="601" y="1675"/>
                </a:lnTo>
                <a:lnTo>
                  <a:pt x="602" y="1657"/>
                </a:lnTo>
                <a:lnTo>
                  <a:pt x="604" y="1639"/>
                </a:lnTo>
                <a:lnTo>
                  <a:pt x="607" y="1621"/>
                </a:lnTo>
                <a:lnTo>
                  <a:pt x="611" y="1604"/>
                </a:lnTo>
                <a:lnTo>
                  <a:pt x="617" y="1588"/>
                </a:lnTo>
                <a:lnTo>
                  <a:pt x="622" y="1571"/>
                </a:lnTo>
                <a:lnTo>
                  <a:pt x="628" y="1555"/>
                </a:lnTo>
                <a:lnTo>
                  <a:pt x="636" y="1539"/>
                </a:lnTo>
                <a:lnTo>
                  <a:pt x="643" y="1524"/>
                </a:lnTo>
                <a:lnTo>
                  <a:pt x="652" y="1509"/>
                </a:lnTo>
                <a:lnTo>
                  <a:pt x="661" y="1494"/>
                </a:lnTo>
                <a:lnTo>
                  <a:pt x="671" y="1480"/>
                </a:lnTo>
                <a:lnTo>
                  <a:pt x="682" y="1467"/>
                </a:lnTo>
                <a:lnTo>
                  <a:pt x="693" y="1454"/>
                </a:lnTo>
                <a:lnTo>
                  <a:pt x="705" y="1442"/>
                </a:lnTo>
                <a:lnTo>
                  <a:pt x="718" y="1430"/>
                </a:lnTo>
                <a:lnTo>
                  <a:pt x="730" y="1418"/>
                </a:lnTo>
                <a:lnTo>
                  <a:pt x="744" y="1408"/>
                </a:lnTo>
                <a:lnTo>
                  <a:pt x="758" y="1398"/>
                </a:lnTo>
                <a:lnTo>
                  <a:pt x="772" y="1389"/>
                </a:lnTo>
                <a:lnTo>
                  <a:pt x="787" y="1381"/>
                </a:lnTo>
                <a:lnTo>
                  <a:pt x="802" y="1372"/>
                </a:lnTo>
                <a:lnTo>
                  <a:pt x="818" y="1365"/>
                </a:lnTo>
                <a:lnTo>
                  <a:pt x="834" y="1359"/>
                </a:lnTo>
                <a:lnTo>
                  <a:pt x="850" y="1353"/>
                </a:lnTo>
                <a:lnTo>
                  <a:pt x="868" y="1348"/>
                </a:lnTo>
                <a:lnTo>
                  <a:pt x="885" y="1345"/>
                </a:lnTo>
                <a:lnTo>
                  <a:pt x="902" y="1342"/>
                </a:lnTo>
                <a:lnTo>
                  <a:pt x="919" y="1339"/>
                </a:lnTo>
                <a:lnTo>
                  <a:pt x="938" y="1337"/>
                </a:lnTo>
                <a:lnTo>
                  <a:pt x="956" y="1337"/>
                </a:lnTo>
                <a:lnTo>
                  <a:pt x="2099" y="1337"/>
                </a:lnTo>
                <a:lnTo>
                  <a:pt x="2117" y="1337"/>
                </a:lnTo>
                <a:lnTo>
                  <a:pt x="2136" y="1339"/>
                </a:lnTo>
                <a:lnTo>
                  <a:pt x="2154" y="1342"/>
                </a:lnTo>
                <a:lnTo>
                  <a:pt x="2170" y="1345"/>
                </a:lnTo>
                <a:lnTo>
                  <a:pt x="2188" y="1348"/>
                </a:lnTo>
                <a:lnTo>
                  <a:pt x="2205" y="1353"/>
                </a:lnTo>
                <a:lnTo>
                  <a:pt x="2221" y="1359"/>
                </a:lnTo>
                <a:lnTo>
                  <a:pt x="2238" y="1365"/>
                </a:lnTo>
                <a:lnTo>
                  <a:pt x="2253" y="1372"/>
                </a:lnTo>
                <a:lnTo>
                  <a:pt x="2268" y="1381"/>
                </a:lnTo>
                <a:lnTo>
                  <a:pt x="2284" y="1389"/>
                </a:lnTo>
                <a:lnTo>
                  <a:pt x="2298" y="1398"/>
                </a:lnTo>
                <a:lnTo>
                  <a:pt x="2312" y="1408"/>
                </a:lnTo>
                <a:lnTo>
                  <a:pt x="2325" y="1418"/>
                </a:lnTo>
                <a:lnTo>
                  <a:pt x="2339" y="1430"/>
                </a:lnTo>
                <a:lnTo>
                  <a:pt x="2350" y="1442"/>
                </a:lnTo>
                <a:lnTo>
                  <a:pt x="2363" y="1454"/>
                </a:lnTo>
                <a:lnTo>
                  <a:pt x="2373" y="1467"/>
                </a:lnTo>
                <a:lnTo>
                  <a:pt x="2384" y="1480"/>
                </a:lnTo>
                <a:lnTo>
                  <a:pt x="2394" y="1494"/>
                </a:lnTo>
                <a:lnTo>
                  <a:pt x="2404" y="1509"/>
                </a:lnTo>
                <a:lnTo>
                  <a:pt x="2412" y="1524"/>
                </a:lnTo>
                <a:lnTo>
                  <a:pt x="2420" y="1539"/>
                </a:lnTo>
                <a:lnTo>
                  <a:pt x="2427" y="1555"/>
                </a:lnTo>
                <a:lnTo>
                  <a:pt x="2433" y="1571"/>
                </a:lnTo>
                <a:lnTo>
                  <a:pt x="2438" y="1588"/>
                </a:lnTo>
                <a:lnTo>
                  <a:pt x="2444" y="1604"/>
                </a:lnTo>
                <a:lnTo>
                  <a:pt x="2448" y="1621"/>
                </a:lnTo>
                <a:lnTo>
                  <a:pt x="2451" y="1639"/>
                </a:lnTo>
                <a:lnTo>
                  <a:pt x="2453" y="1657"/>
                </a:lnTo>
                <a:lnTo>
                  <a:pt x="2454" y="1675"/>
                </a:lnTo>
                <a:lnTo>
                  <a:pt x="2455" y="1693"/>
                </a:lnTo>
                <a:lnTo>
                  <a:pt x="2455" y="2702"/>
                </a:lnTo>
                <a:lnTo>
                  <a:pt x="2454" y="2721"/>
                </a:lnTo>
                <a:lnTo>
                  <a:pt x="2453" y="2739"/>
                </a:lnTo>
                <a:lnTo>
                  <a:pt x="2451" y="2756"/>
                </a:lnTo>
                <a:lnTo>
                  <a:pt x="2448" y="2774"/>
                </a:lnTo>
                <a:lnTo>
                  <a:pt x="2444" y="2791"/>
                </a:lnTo>
                <a:lnTo>
                  <a:pt x="2438" y="2808"/>
                </a:lnTo>
                <a:lnTo>
                  <a:pt x="2433" y="2825"/>
                </a:lnTo>
                <a:lnTo>
                  <a:pt x="2427" y="2840"/>
                </a:lnTo>
                <a:lnTo>
                  <a:pt x="2420" y="2856"/>
                </a:lnTo>
                <a:lnTo>
                  <a:pt x="2412" y="2872"/>
                </a:lnTo>
                <a:lnTo>
                  <a:pt x="2404" y="2887"/>
                </a:lnTo>
                <a:lnTo>
                  <a:pt x="2394" y="2901"/>
                </a:lnTo>
                <a:lnTo>
                  <a:pt x="2384" y="2915"/>
                </a:lnTo>
                <a:lnTo>
                  <a:pt x="2373" y="2929"/>
                </a:lnTo>
                <a:lnTo>
                  <a:pt x="2363" y="2941"/>
                </a:lnTo>
                <a:lnTo>
                  <a:pt x="2350" y="2954"/>
                </a:lnTo>
                <a:lnTo>
                  <a:pt x="2339" y="2966"/>
                </a:lnTo>
                <a:lnTo>
                  <a:pt x="2325" y="2977"/>
                </a:lnTo>
                <a:lnTo>
                  <a:pt x="2312" y="2988"/>
                </a:lnTo>
                <a:lnTo>
                  <a:pt x="2298" y="2997"/>
                </a:lnTo>
                <a:lnTo>
                  <a:pt x="2284" y="3007"/>
                </a:lnTo>
                <a:lnTo>
                  <a:pt x="2268" y="3015"/>
                </a:lnTo>
                <a:lnTo>
                  <a:pt x="2253" y="3023"/>
                </a:lnTo>
                <a:lnTo>
                  <a:pt x="2238" y="3030"/>
                </a:lnTo>
                <a:lnTo>
                  <a:pt x="2221" y="3036"/>
                </a:lnTo>
                <a:lnTo>
                  <a:pt x="2205" y="3042"/>
                </a:lnTo>
                <a:lnTo>
                  <a:pt x="2188" y="3046"/>
                </a:lnTo>
                <a:lnTo>
                  <a:pt x="2170" y="3051"/>
                </a:lnTo>
                <a:lnTo>
                  <a:pt x="2154" y="3054"/>
                </a:lnTo>
                <a:lnTo>
                  <a:pt x="2136" y="3056"/>
                </a:lnTo>
                <a:lnTo>
                  <a:pt x="2117" y="3058"/>
                </a:lnTo>
                <a:lnTo>
                  <a:pt x="2099" y="3058"/>
                </a:lnTo>
                <a:lnTo>
                  <a:pt x="956" y="3058"/>
                </a:lnTo>
                <a:lnTo>
                  <a:pt x="938" y="3058"/>
                </a:lnTo>
                <a:lnTo>
                  <a:pt x="919" y="3056"/>
                </a:lnTo>
                <a:lnTo>
                  <a:pt x="902" y="3054"/>
                </a:lnTo>
                <a:lnTo>
                  <a:pt x="885" y="3051"/>
                </a:lnTo>
                <a:lnTo>
                  <a:pt x="868" y="3046"/>
                </a:lnTo>
                <a:lnTo>
                  <a:pt x="850" y="3042"/>
                </a:lnTo>
                <a:lnTo>
                  <a:pt x="834" y="3036"/>
                </a:lnTo>
                <a:lnTo>
                  <a:pt x="818" y="3030"/>
                </a:lnTo>
                <a:lnTo>
                  <a:pt x="802" y="3023"/>
                </a:lnTo>
                <a:lnTo>
                  <a:pt x="787" y="3015"/>
                </a:lnTo>
                <a:lnTo>
                  <a:pt x="772" y="3007"/>
                </a:lnTo>
                <a:lnTo>
                  <a:pt x="758" y="2997"/>
                </a:lnTo>
                <a:lnTo>
                  <a:pt x="744" y="2988"/>
                </a:lnTo>
                <a:lnTo>
                  <a:pt x="730" y="2977"/>
                </a:lnTo>
                <a:lnTo>
                  <a:pt x="718" y="2966"/>
                </a:lnTo>
                <a:lnTo>
                  <a:pt x="705" y="2954"/>
                </a:lnTo>
                <a:lnTo>
                  <a:pt x="693" y="2941"/>
                </a:lnTo>
                <a:lnTo>
                  <a:pt x="682" y="2929"/>
                </a:lnTo>
                <a:lnTo>
                  <a:pt x="671" y="2915"/>
                </a:lnTo>
                <a:lnTo>
                  <a:pt x="661" y="2901"/>
                </a:lnTo>
                <a:lnTo>
                  <a:pt x="652" y="2887"/>
                </a:lnTo>
                <a:lnTo>
                  <a:pt x="643" y="2872"/>
                </a:lnTo>
                <a:lnTo>
                  <a:pt x="636" y="2856"/>
                </a:lnTo>
                <a:lnTo>
                  <a:pt x="628" y="2840"/>
                </a:lnTo>
                <a:lnTo>
                  <a:pt x="622" y="2825"/>
                </a:lnTo>
                <a:lnTo>
                  <a:pt x="617" y="2808"/>
                </a:lnTo>
                <a:lnTo>
                  <a:pt x="611" y="2791"/>
                </a:lnTo>
                <a:lnTo>
                  <a:pt x="607" y="2774"/>
                </a:lnTo>
                <a:lnTo>
                  <a:pt x="604" y="2756"/>
                </a:lnTo>
                <a:lnTo>
                  <a:pt x="602" y="2739"/>
                </a:lnTo>
                <a:lnTo>
                  <a:pt x="601" y="2721"/>
                </a:lnTo>
                <a:lnTo>
                  <a:pt x="600" y="2702"/>
                </a:lnTo>
                <a:lnTo>
                  <a:pt x="600" y="1693"/>
                </a:lnTo>
                <a:close/>
                <a:moveTo>
                  <a:pt x="683" y="3727"/>
                </a:moveTo>
                <a:lnTo>
                  <a:pt x="683" y="3727"/>
                </a:lnTo>
                <a:lnTo>
                  <a:pt x="684" y="3714"/>
                </a:lnTo>
                <a:lnTo>
                  <a:pt x="686" y="3700"/>
                </a:lnTo>
                <a:lnTo>
                  <a:pt x="689" y="3689"/>
                </a:lnTo>
                <a:lnTo>
                  <a:pt x="693" y="3676"/>
                </a:lnTo>
                <a:lnTo>
                  <a:pt x="699" y="3666"/>
                </a:lnTo>
                <a:lnTo>
                  <a:pt x="705" y="3655"/>
                </a:lnTo>
                <a:lnTo>
                  <a:pt x="712" y="3645"/>
                </a:lnTo>
                <a:lnTo>
                  <a:pt x="721" y="3636"/>
                </a:lnTo>
                <a:lnTo>
                  <a:pt x="730" y="3628"/>
                </a:lnTo>
                <a:lnTo>
                  <a:pt x="740" y="3620"/>
                </a:lnTo>
                <a:lnTo>
                  <a:pt x="750" y="3614"/>
                </a:lnTo>
                <a:lnTo>
                  <a:pt x="762" y="3609"/>
                </a:lnTo>
                <a:lnTo>
                  <a:pt x="773" y="3604"/>
                </a:lnTo>
                <a:lnTo>
                  <a:pt x="786" y="3600"/>
                </a:lnTo>
                <a:lnTo>
                  <a:pt x="799" y="3599"/>
                </a:lnTo>
                <a:lnTo>
                  <a:pt x="812" y="3598"/>
                </a:lnTo>
                <a:lnTo>
                  <a:pt x="1224" y="3598"/>
                </a:lnTo>
                <a:lnTo>
                  <a:pt x="1237" y="3599"/>
                </a:lnTo>
                <a:lnTo>
                  <a:pt x="1251" y="3600"/>
                </a:lnTo>
                <a:lnTo>
                  <a:pt x="1262" y="3604"/>
                </a:lnTo>
                <a:lnTo>
                  <a:pt x="1274" y="3609"/>
                </a:lnTo>
                <a:lnTo>
                  <a:pt x="1285" y="3614"/>
                </a:lnTo>
                <a:lnTo>
                  <a:pt x="1296" y="3620"/>
                </a:lnTo>
                <a:lnTo>
                  <a:pt x="1306" y="3628"/>
                </a:lnTo>
                <a:lnTo>
                  <a:pt x="1315" y="3636"/>
                </a:lnTo>
                <a:lnTo>
                  <a:pt x="1323" y="3645"/>
                </a:lnTo>
                <a:lnTo>
                  <a:pt x="1331" y="3655"/>
                </a:lnTo>
                <a:lnTo>
                  <a:pt x="1337" y="3666"/>
                </a:lnTo>
                <a:lnTo>
                  <a:pt x="1343" y="3676"/>
                </a:lnTo>
                <a:lnTo>
                  <a:pt x="1347" y="3689"/>
                </a:lnTo>
                <a:lnTo>
                  <a:pt x="1350" y="3700"/>
                </a:lnTo>
                <a:lnTo>
                  <a:pt x="1353" y="3714"/>
                </a:lnTo>
                <a:lnTo>
                  <a:pt x="1353" y="3727"/>
                </a:lnTo>
                <a:lnTo>
                  <a:pt x="1353" y="4091"/>
                </a:lnTo>
                <a:lnTo>
                  <a:pt x="1353" y="4104"/>
                </a:lnTo>
                <a:lnTo>
                  <a:pt x="1350" y="4116"/>
                </a:lnTo>
                <a:lnTo>
                  <a:pt x="1347" y="4129"/>
                </a:lnTo>
                <a:lnTo>
                  <a:pt x="1343" y="4141"/>
                </a:lnTo>
                <a:lnTo>
                  <a:pt x="1337" y="4152"/>
                </a:lnTo>
                <a:lnTo>
                  <a:pt x="1331" y="4163"/>
                </a:lnTo>
                <a:lnTo>
                  <a:pt x="1323" y="4172"/>
                </a:lnTo>
                <a:lnTo>
                  <a:pt x="1315" y="4182"/>
                </a:lnTo>
                <a:lnTo>
                  <a:pt x="1306" y="4190"/>
                </a:lnTo>
                <a:lnTo>
                  <a:pt x="1296" y="4197"/>
                </a:lnTo>
                <a:lnTo>
                  <a:pt x="1285" y="4204"/>
                </a:lnTo>
                <a:lnTo>
                  <a:pt x="1274" y="4209"/>
                </a:lnTo>
                <a:lnTo>
                  <a:pt x="1262" y="4213"/>
                </a:lnTo>
                <a:lnTo>
                  <a:pt x="1251" y="4216"/>
                </a:lnTo>
                <a:lnTo>
                  <a:pt x="1237" y="4218"/>
                </a:lnTo>
                <a:lnTo>
                  <a:pt x="1224" y="4219"/>
                </a:lnTo>
                <a:lnTo>
                  <a:pt x="812" y="4219"/>
                </a:lnTo>
                <a:lnTo>
                  <a:pt x="799" y="4218"/>
                </a:lnTo>
                <a:lnTo>
                  <a:pt x="786" y="4216"/>
                </a:lnTo>
                <a:lnTo>
                  <a:pt x="773" y="4213"/>
                </a:lnTo>
                <a:lnTo>
                  <a:pt x="762" y="4209"/>
                </a:lnTo>
                <a:lnTo>
                  <a:pt x="750" y="4204"/>
                </a:lnTo>
                <a:lnTo>
                  <a:pt x="740" y="4197"/>
                </a:lnTo>
                <a:lnTo>
                  <a:pt x="730" y="4190"/>
                </a:lnTo>
                <a:lnTo>
                  <a:pt x="721" y="4182"/>
                </a:lnTo>
                <a:lnTo>
                  <a:pt x="712" y="4172"/>
                </a:lnTo>
                <a:lnTo>
                  <a:pt x="705" y="4163"/>
                </a:lnTo>
                <a:lnTo>
                  <a:pt x="699" y="4152"/>
                </a:lnTo>
                <a:lnTo>
                  <a:pt x="693" y="4141"/>
                </a:lnTo>
                <a:lnTo>
                  <a:pt x="689" y="4129"/>
                </a:lnTo>
                <a:lnTo>
                  <a:pt x="686" y="4116"/>
                </a:lnTo>
                <a:lnTo>
                  <a:pt x="684" y="4104"/>
                </a:lnTo>
                <a:lnTo>
                  <a:pt x="683" y="4091"/>
                </a:lnTo>
                <a:lnTo>
                  <a:pt x="683" y="3727"/>
                </a:lnTo>
                <a:close/>
                <a:moveTo>
                  <a:pt x="1679" y="3727"/>
                </a:moveTo>
                <a:lnTo>
                  <a:pt x="1679" y="3727"/>
                </a:lnTo>
                <a:lnTo>
                  <a:pt x="1679" y="3714"/>
                </a:lnTo>
                <a:lnTo>
                  <a:pt x="1682" y="3700"/>
                </a:lnTo>
                <a:lnTo>
                  <a:pt x="1685" y="3689"/>
                </a:lnTo>
                <a:lnTo>
                  <a:pt x="1689" y="3676"/>
                </a:lnTo>
                <a:lnTo>
                  <a:pt x="1695" y="3666"/>
                </a:lnTo>
                <a:lnTo>
                  <a:pt x="1702" y="3655"/>
                </a:lnTo>
                <a:lnTo>
                  <a:pt x="1709" y="3645"/>
                </a:lnTo>
                <a:lnTo>
                  <a:pt x="1717" y="3636"/>
                </a:lnTo>
                <a:lnTo>
                  <a:pt x="1726" y="3628"/>
                </a:lnTo>
                <a:lnTo>
                  <a:pt x="1736" y="3620"/>
                </a:lnTo>
                <a:lnTo>
                  <a:pt x="1747" y="3614"/>
                </a:lnTo>
                <a:lnTo>
                  <a:pt x="1757" y="3609"/>
                </a:lnTo>
                <a:lnTo>
                  <a:pt x="1770" y="3604"/>
                </a:lnTo>
                <a:lnTo>
                  <a:pt x="1781" y="3600"/>
                </a:lnTo>
                <a:lnTo>
                  <a:pt x="1794" y="3599"/>
                </a:lnTo>
                <a:lnTo>
                  <a:pt x="1808" y="3598"/>
                </a:lnTo>
                <a:lnTo>
                  <a:pt x="2220" y="3598"/>
                </a:lnTo>
                <a:lnTo>
                  <a:pt x="2233" y="3599"/>
                </a:lnTo>
                <a:lnTo>
                  <a:pt x="2246" y="3600"/>
                </a:lnTo>
                <a:lnTo>
                  <a:pt x="2259" y="3604"/>
                </a:lnTo>
                <a:lnTo>
                  <a:pt x="2270" y="3609"/>
                </a:lnTo>
                <a:lnTo>
                  <a:pt x="2281" y="3614"/>
                </a:lnTo>
                <a:lnTo>
                  <a:pt x="2291" y="3620"/>
                </a:lnTo>
                <a:lnTo>
                  <a:pt x="2302" y="3628"/>
                </a:lnTo>
                <a:lnTo>
                  <a:pt x="2311" y="3636"/>
                </a:lnTo>
                <a:lnTo>
                  <a:pt x="2319" y="3645"/>
                </a:lnTo>
                <a:lnTo>
                  <a:pt x="2327" y="3655"/>
                </a:lnTo>
                <a:lnTo>
                  <a:pt x="2333" y="3666"/>
                </a:lnTo>
                <a:lnTo>
                  <a:pt x="2339" y="3676"/>
                </a:lnTo>
                <a:lnTo>
                  <a:pt x="2343" y="3689"/>
                </a:lnTo>
                <a:lnTo>
                  <a:pt x="2346" y="3700"/>
                </a:lnTo>
                <a:lnTo>
                  <a:pt x="2348" y="3714"/>
                </a:lnTo>
                <a:lnTo>
                  <a:pt x="2348" y="3727"/>
                </a:lnTo>
                <a:lnTo>
                  <a:pt x="2348" y="4091"/>
                </a:lnTo>
                <a:lnTo>
                  <a:pt x="2348" y="4104"/>
                </a:lnTo>
                <a:lnTo>
                  <a:pt x="2346" y="4116"/>
                </a:lnTo>
                <a:lnTo>
                  <a:pt x="2343" y="4129"/>
                </a:lnTo>
                <a:lnTo>
                  <a:pt x="2339" y="4141"/>
                </a:lnTo>
                <a:lnTo>
                  <a:pt x="2333" y="4152"/>
                </a:lnTo>
                <a:lnTo>
                  <a:pt x="2327" y="4163"/>
                </a:lnTo>
                <a:lnTo>
                  <a:pt x="2319" y="4172"/>
                </a:lnTo>
                <a:lnTo>
                  <a:pt x="2311" y="4182"/>
                </a:lnTo>
                <a:lnTo>
                  <a:pt x="2302" y="4190"/>
                </a:lnTo>
                <a:lnTo>
                  <a:pt x="2291" y="4197"/>
                </a:lnTo>
                <a:lnTo>
                  <a:pt x="2281" y="4204"/>
                </a:lnTo>
                <a:lnTo>
                  <a:pt x="2270" y="4209"/>
                </a:lnTo>
                <a:lnTo>
                  <a:pt x="2259" y="4213"/>
                </a:lnTo>
                <a:lnTo>
                  <a:pt x="2246" y="4216"/>
                </a:lnTo>
                <a:lnTo>
                  <a:pt x="2233" y="4218"/>
                </a:lnTo>
                <a:lnTo>
                  <a:pt x="2220" y="4219"/>
                </a:lnTo>
                <a:lnTo>
                  <a:pt x="1808" y="4219"/>
                </a:lnTo>
                <a:lnTo>
                  <a:pt x="1794" y="4218"/>
                </a:lnTo>
                <a:lnTo>
                  <a:pt x="1781" y="4216"/>
                </a:lnTo>
                <a:lnTo>
                  <a:pt x="1770" y="4213"/>
                </a:lnTo>
                <a:lnTo>
                  <a:pt x="1757" y="4209"/>
                </a:lnTo>
                <a:lnTo>
                  <a:pt x="1747" y="4204"/>
                </a:lnTo>
                <a:lnTo>
                  <a:pt x="1736" y="4197"/>
                </a:lnTo>
                <a:lnTo>
                  <a:pt x="1726" y="4190"/>
                </a:lnTo>
                <a:lnTo>
                  <a:pt x="1717" y="4182"/>
                </a:lnTo>
                <a:lnTo>
                  <a:pt x="1709" y="4172"/>
                </a:lnTo>
                <a:lnTo>
                  <a:pt x="1702" y="4163"/>
                </a:lnTo>
                <a:lnTo>
                  <a:pt x="1695" y="4152"/>
                </a:lnTo>
                <a:lnTo>
                  <a:pt x="1689" y="4141"/>
                </a:lnTo>
                <a:lnTo>
                  <a:pt x="1685" y="4129"/>
                </a:lnTo>
                <a:lnTo>
                  <a:pt x="1682" y="4116"/>
                </a:lnTo>
                <a:lnTo>
                  <a:pt x="1679" y="4104"/>
                </a:lnTo>
                <a:lnTo>
                  <a:pt x="1679" y="4091"/>
                </a:lnTo>
                <a:lnTo>
                  <a:pt x="1679" y="3727"/>
                </a:lnTo>
                <a:close/>
                <a:moveTo>
                  <a:pt x="683" y="4662"/>
                </a:moveTo>
                <a:lnTo>
                  <a:pt x="683" y="4662"/>
                </a:lnTo>
                <a:lnTo>
                  <a:pt x="684" y="4648"/>
                </a:lnTo>
                <a:lnTo>
                  <a:pt x="686" y="4636"/>
                </a:lnTo>
                <a:lnTo>
                  <a:pt x="689" y="4624"/>
                </a:lnTo>
                <a:lnTo>
                  <a:pt x="693" y="4611"/>
                </a:lnTo>
                <a:lnTo>
                  <a:pt x="699" y="4601"/>
                </a:lnTo>
                <a:lnTo>
                  <a:pt x="705" y="4590"/>
                </a:lnTo>
                <a:lnTo>
                  <a:pt x="712" y="4580"/>
                </a:lnTo>
                <a:lnTo>
                  <a:pt x="721" y="4572"/>
                </a:lnTo>
                <a:lnTo>
                  <a:pt x="730" y="4563"/>
                </a:lnTo>
                <a:lnTo>
                  <a:pt x="740" y="4556"/>
                </a:lnTo>
                <a:lnTo>
                  <a:pt x="750" y="4548"/>
                </a:lnTo>
                <a:lnTo>
                  <a:pt x="762" y="4543"/>
                </a:lnTo>
                <a:lnTo>
                  <a:pt x="773" y="4539"/>
                </a:lnTo>
                <a:lnTo>
                  <a:pt x="786" y="4536"/>
                </a:lnTo>
                <a:lnTo>
                  <a:pt x="799" y="4534"/>
                </a:lnTo>
                <a:lnTo>
                  <a:pt x="812" y="4534"/>
                </a:lnTo>
                <a:lnTo>
                  <a:pt x="1224" y="4534"/>
                </a:lnTo>
                <a:lnTo>
                  <a:pt x="1237" y="4534"/>
                </a:lnTo>
                <a:lnTo>
                  <a:pt x="1251" y="4536"/>
                </a:lnTo>
                <a:lnTo>
                  <a:pt x="1262" y="4539"/>
                </a:lnTo>
                <a:lnTo>
                  <a:pt x="1274" y="4543"/>
                </a:lnTo>
                <a:lnTo>
                  <a:pt x="1285" y="4548"/>
                </a:lnTo>
                <a:lnTo>
                  <a:pt x="1296" y="4556"/>
                </a:lnTo>
                <a:lnTo>
                  <a:pt x="1306" y="4563"/>
                </a:lnTo>
                <a:lnTo>
                  <a:pt x="1315" y="4572"/>
                </a:lnTo>
                <a:lnTo>
                  <a:pt x="1323" y="4580"/>
                </a:lnTo>
                <a:lnTo>
                  <a:pt x="1331" y="4590"/>
                </a:lnTo>
                <a:lnTo>
                  <a:pt x="1337" y="4601"/>
                </a:lnTo>
                <a:lnTo>
                  <a:pt x="1343" y="4611"/>
                </a:lnTo>
                <a:lnTo>
                  <a:pt x="1347" y="4624"/>
                </a:lnTo>
                <a:lnTo>
                  <a:pt x="1350" y="4636"/>
                </a:lnTo>
                <a:lnTo>
                  <a:pt x="1353" y="4648"/>
                </a:lnTo>
                <a:lnTo>
                  <a:pt x="1353" y="4662"/>
                </a:lnTo>
                <a:lnTo>
                  <a:pt x="1353" y="5026"/>
                </a:lnTo>
                <a:lnTo>
                  <a:pt x="1353" y="5039"/>
                </a:lnTo>
                <a:lnTo>
                  <a:pt x="1350" y="5052"/>
                </a:lnTo>
                <a:lnTo>
                  <a:pt x="1347" y="5064"/>
                </a:lnTo>
                <a:lnTo>
                  <a:pt x="1343" y="5076"/>
                </a:lnTo>
                <a:lnTo>
                  <a:pt x="1337" y="5088"/>
                </a:lnTo>
                <a:lnTo>
                  <a:pt x="1331" y="5098"/>
                </a:lnTo>
                <a:lnTo>
                  <a:pt x="1323" y="5108"/>
                </a:lnTo>
                <a:lnTo>
                  <a:pt x="1315" y="5117"/>
                </a:lnTo>
                <a:lnTo>
                  <a:pt x="1306" y="5125"/>
                </a:lnTo>
                <a:lnTo>
                  <a:pt x="1296" y="5133"/>
                </a:lnTo>
                <a:lnTo>
                  <a:pt x="1285" y="5139"/>
                </a:lnTo>
                <a:lnTo>
                  <a:pt x="1274" y="5144"/>
                </a:lnTo>
                <a:lnTo>
                  <a:pt x="1262" y="5149"/>
                </a:lnTo>
                <a:lnTo>
                  <a:pt x="1251" y="5152"/>
                </a:lnTo>
                <a:lnTo>
                  <a:pt x="1237" y="5154"/>
                </a:lnTo>
                <a:lnTo>
                  <a:pt x="1224" y="5155"/>
                </a:lnTo>
                <a:lnTo>
                  <a:pt x="812" y="5155"/>
                </a:lnTo>
                <a:lnTo>
                  <a:pt x="799" y="5154"/>
                </a:lnTo>
                <a:lnTo>
                  <a:pt x="786" y="5152"/>
                </a:lnTo>
                <a:lnTo>
                  <a:pt x="773" y="5149"/>
                </a:lnTo>
                <a:lnTo>
                  <a:pt x="762" y="5144"/>
                </a:lnTo>
                <a:lnTo>
                  <a:pt x="750" y="5139"/>
                </a:lnTo>
                <a:lnTo>
                  <a:pt x="740" y="5133"/>
                </a:lnTo>
                <a:lnTo>
                  <a:pt x="730" y="5125"/>
                </a:lnTo>
                <a:lnTo>
                  <a:pt x="721" y="5117"/>
                </a:lnTo>
                <a:lnTo>
                  <a:pt x="712" y="5108"/>
                </a:lnTo>
                <a:lnTo>
                  <a:pt x="705" y="5098"/>
                </a:lnTo>
                <a:lnTo>
                  <a:pt x="699" y="5088"/>
                </a:lnTo>
                <a:lnTo>
                  <a:pt x="693" y="5076"/>
                </a:lnTo>
                <a:lnTo>
                  <a:pt x="689" y="5064"/>
                </a:lnTo>
                <a:lnTo>
                  <a:pt x="686" y="5052"/>
                </a:lnTo>
                <a:lnTo>
                  <a:pt x="684" y="5039"/>
                </a:lnTo>
                <a:lnTo>
                  <a:pt x="683" y="5026"/>
                </a:lnTo>
                <a:lnTo>
                  <a:pt x="683" y="4662"/>
                </a:lnTo>
                <a:close/>
                <a:moveTo>
                  <a:pt x="1679" y="4662"/>
                </a:moveTo>
                <a:lnTo>
                  <a:pt x="1679" y="4662"/>
                </a:lnTo>
                <a:lnTo>
                  <a:pt x="1679" y="4648"/>
                </a:lnTo>
                <a:lnTo>
                  <a:pt x="1682" y="4636"/>
                </a:lnTo>
                <a:lnTo>
                  <a:pt x="1685" y="4624"/>
                </a:lnTo>
                <a:lnTo>
                  <a:pt x="1689" y="4611"/>
                </a:lnTo>
                <a:lnTo>
                  <a:pt x="1695" y="4601"/>
                </a:lnTo>
                <a:lnTo>
                  <a:pt x="1702" y="4590"/>
                </a:lnTo>
                <a:lnTo>
                  <a:pt x="1709" y="4580"/>
                </a:lnTo>
                <a:lnTo>
                  <a:pt x="1717" y="4572"/>
                </a:lnTo>
                <a:lnTo>
                  <a:pt x="1726" y="4563"/>
                </a:lnTo>
                <a:lnTo>
                  <a:pt x="1736" y="4556"/>
                </a:lnTo>
                <a:lnTo>
                  <a:pt x="1747" y="4548"/>
                </a:lnTo>
                <a:lnTo>
                  <a:pt x="1757" y="4543"/>
                </a:lnTo>
                <a:lnTo>
                  <a:pt x="1770" y="4539"/>
                </a:lnTo>
                <a:lnTo>
                  <a:pt x="1781" y="4536"/>
                </a:lnTo>
                <a:lnTo>
                  <a:pt x="1794" y="4534"/>
                </a:lnTo>
                <a:lnTo>
                  <a:pt x="1808" y="4534"/>
                </a:lnTo>
                <a:lnTo>
                  <a:pt x="2220" y="4534"/>
                </a:lnTo>
                <a:lnTo>
                  <a:pt x="2233" y="4534"/>
                </a:lnTo>
                <a:lnTo>
                  <a:pt x="2246" y="4536"/>
                </a:lnTo>
                <a:lnTo>
                  <a:pt x="2259" y="4539"/>
                </a:lnTo>
                <a:lnTo>
                  <a:pt x="2270" y="4543"/>
                </a:lnTo>
                <a:lnTo>
                  <a:pt x="2281" y="4548"/>
                </a:lnTo>
                <a:lnTo>
                  <a:pt x="2291" y="4556"/>
                </a:lnTo>
                <a:lnTo>
                  <a:pt x="2302" y="4563"/>
                </a:lnTo>
                <a:lnTo>
                  <a:pt x="2311" y="4572"/>
                </a:lnTo>
                <a:lnTo>
                  <a:pt x="2319" y="4580"/>
                </a:lnTo>
                <a:lnTo>
                  <a:pt x="2327" y="4590"/>
                </a:lnTo>
                <a:lnTo>
                  <a:pt x="2333" y="4601"/>
                </a:lnTo>
                <a:lnTo>
                  <a:pt x="2339" y="4611"/>
                </a:lnTo>
                <a:lnTo>
                  <a:pt x="2343" y="4624"/>
                </a:lnTo>
                <a:lnTo>
                  <a:pt x="2346" y="4636"/>
                </a:lnTo>
                <a:lnTo>
                  <a:pt x="2348" y="4648"/>
                </a:lnTo>
                <a:lnTo>
                  <a:pt x="2348" y="4662"/>
                </a:lnTo>
                <a:lnTo>
                  <a:pt x="2348" y="5026"/>
                </a:lnTo>
                <a:lnTo>
                  <a:pt x="2348" y="5039"/>
                </a:lnTo>
                <a:lnTo>
                  <a:pt x="2346" y="5052"/>
                </a:lnTo>
                <a:lnTo>
                  <a:pt x="2343" y="5064"/>
                </a:lnTo>
                <a:lnTo>
                  <a:pt x="2339" y="5076"/>
                </a:lnTo>
                <a:lnTo>
                  <a:pt x="2333" y="5088"/>
                </a:lnTo>
                <a:lnTo>
                  <a:pt x="2327" y="5098"/>
                </a:lnTo>
                <a:lnTo>
                  <a:pt x="2319" y="5108"/>
                </a:lnTo>
                <a:lnTo>
                  <a:pt x="2311" y="5117"/>
                </a:lnTo>
                <a:lnTo>
                  <a:pt x="2302" y="5125"/>
                </a:lnTo>
                <a:lnTo>
                  <a:pt x="2291" y="5133"/>
                </a:lnTo>
                <a:lnTo>
                  <a:pt x="2281" y="5139"/>
                </a:lnTo>
                <a:lnTo>
                  <a:pt x="2270" y="5144"/>
                </a:lnTo>
                <a:lnTo>
                  <a:pt x="2259" y="5149"/>
                </a:lnTo>
                <a:lnTo>
                  <a:pt x="2246" y="5152"/>
                </a:lnTo>
                <a:lnTo>
                  <a:pt x="2233" y="5154"/>
                </a:lnTo>
                <a:lnTo>
                  <a:pt x="2220" y="5155"/>
                </a:lnTo>
                <a:lnTo>
                  <a:pt x="1808" y="5155"/>
                </a:lnTo>
                <a:lnTo>
                  <a:pt x="1794" y="5154"/>
                </a:lnTo>
                <a:lnTo>
                  <a:pt x="1781" y="5152"/>
                </a:lnTo>
                <a:lnTo>
                  <a:pt x="1770" y="5149"/>
                </a:lnTo>
                <a:lnTo>
                  <a:pt x="1757" y="5144"/>
                </a:lnTo>
                <a:lnTo>
                  <a:pt x="1747" y="5139"/>
                </a:lnTo>
                <a:lnTo>
                  <a:pt x="1736" y="5133"/>
                </a:lnTo>
                <a:lnTo>
                  <a:pt x="1726" y="5125"/>
                </a:lnTo>
                <a:lnTo>
                  <a:pt x="1717" y="5117"/>
                </a:lnTo>
                <a:lnTo>
                  <a:pt x="1709" y="5108"/>
                </a:lnTo>
                <a:lnTo>
                  <a:pt x="1702" y="5098"/>
                </a:lnTo>
                <a:lnTo>
                  <a:pt x="1695" y="5088"/>
                </a:lnTo>
                <a:lnTo>
                  <a:pt x="1689" y="5076"/>
                </a:lnTo>
                <a:lnTo>
                  <a:pt x="1685" y="5064"/>
                </a:lnTo>
                <a:lnTo>
                  <a:pt x="1682" y="5052"/>
                </a:lnTo>
                <a:lnTo>
                  <a:pt x="1679" y="5039"/>
                </a:lnTo>
                <a:lnTo>
                  <a:pt x="1679" y="5026"/>
                </a:lnTo>
                <a:lnTo>
                  <a:pt x="1679" y="4662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>
              <a:latin typeface="Arial" pitchFamily="34" charset="0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541515" y="3359349"/>
            <a:ext cx="813153" cy="709083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226154" y="2269266"/>
            <a:ext cx="1208263" cy="1268237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sz="2000">
              <a:latin typeface="Arial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1398765" y="3096530"/>
            <a:ext cx="1520473" cy="601486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1399591" y="2137057"/>
            <a:ext cx="1556507" cy="59998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scene3d>
            <a:camera prst="orthographicFront">
              <a:rot lat="21000000" lon="10800000" rev="10200000"/>
            </a:camera>
            <a:lightRig rig="threePt" dir="t"/>
          </a:scene3d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130904" y="1845932"/>
            <a:ext cx="1419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MA </a:t>
            </a:r>
            <a:r>
              <a:rPr lang="zh-CN" altLang="en-US" sz="2000" b="1"/>
              <a:t>服务器</a:t>
            </a:r>
          </a:p>
        </p:txBody>
      </p:sp>
      <p:sp>
        <p:nvSpPr>
          <p:cNvPr id="25" name="KSO_Shape"/>
          <p:cNvSpPr/>
          <p:nvPr/>
        </p:nvSpPr>
        <p:spPr>
          <a:xfrm flipV="1">
            <a:off x="4513793" y="2600877"/>
            <a:ext cx="1702153" cy="312209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44083" name="文本框 5"/>
          <p:cNvSpPr txBox="1">
            <a:spLocks noChangeArrowheads="1"/>
          </p:cNvSpPr>
          <p:nvPr/>
        </p:nvSpPr>
        <p:spPr bwMode="auto">
          <a:xfrm>
            <a:off x="1223960" y="2630863"/>
            <a:ext cx="1533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 b="1" dirty="0"/>
              <a:t>request</a:t>
            </a:r>
            <a:endParaRPr lang="zh-CN" altLang="en-US" sz="2667" b="1" dirty="0"/>
          </a:p>
        </p:txBody>
      </p:sp>
    </p:spTree>
    <p:extLst>
      <p:ext uri="{BB962C8B-B14F-4D97-AF65-F5344CB8AC3E}">
        <p14:creationId xmlns:p14="http://schemas.microsoft.com/office/powerpoint/2010/main" val="28561818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b="1" dirty="0"/>
              <a:t>网关调用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4753" y="786192"/>
            <a:ext cx="9300985" cy="1779340"/>
            <a:chOff x="649818" y="1608667"/>
            <a:chExt cx="11161182" cy="3915834"/>
          </a:xfrm>
        </p:grpSpPr>
        <p:sp>
          <p:nvSpPr>
            <p:cNvPr id="22" name="矩形 21"/>
            <p:cNvSpPr/>
            <p:nvPr/>
          </p:nvSpPr>
          <p:spPr bwMode="auto">
            <a:xfrm>
              <a:off x="7567084" y="2243667"/>
              <a:ext cx="558800" cy="1809751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 anchor="ctr"/>
            <a:lstStyle/>
            <a:p>
              <a:pPr eaLnBrk="1" hangingPunct="1">
                <a:buFont typeface="Arial" pitchFamily="34" charset="0"/>
                <a:buNone/>
                <a:defRPr/>
              </a:pPr>
              <a:r>
                <a:rPr lang="zh-CN" altLang="en-US" sz="1600" b="1" dirty="0">
                  <a:solidFill>
                    <a:schemeClr val="tx1"/>
                  </a:solidFill>
                  <a:latin typeface="Arial" pitchFamily="34" charset="0"/>
                </a:rPr>
                <a:t>网关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476318" y="1608667"/>
              <a:ext cx="2144183" cy="529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buFont typeface="Arial" pitchFamily="34" charset="0"/>
                <a:buNone/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itchFamily="34" charset="0"/>
                </a:rPr>
                <a:t> 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itchFamily="34" charset="0"/>
                </a:rPr>
                <a:t>NCLocator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9539818" y="2586567"/>
              <a:ext cx="1771649" cy="529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buFont typeface="Arial" pitchFamily="34" charset="0"/>
                <a:buNone/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itchFamily="34" charset="0"/>
                </a:rPr>
                <a:t>    HTTP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525000" y="3714751"/>
              <a:ext cx="2286000" cy="53128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itchFamily="34" charset="0"/>
                </a:rPr>
                <a:t>  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itchFamily="34" charset="0"/>
                </a:rPr>
                <a:t>WebService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</a:endParaRPr>
            </a:p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1600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550400" y="4963585"/>
              <a:ext cx="1769533" cy="56091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buFont typeface="Arial" pitchFamily="34" charset="0"/>
                <a:buNone/>
                <a:defRPr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itchFamily="34" charset="0"/>
                </a:rPr>
                <a:t>     MA</a:t>
              </a:r>
              <a:endParaRPr lang="zh-CN" altLang="en-US" sz="1600" b="1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27" name="直接箭头连接符 22"/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 flipV="1">
              <a:off x="8125885" y="1873252"/>
              <a:ext cx="1350433" cy="12742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箭头连接符 24"/>
            <p:cNvCxnSpPr>
              <a:cxnSpLocks noChangeShapeType="1"/>
              <a:stCxn id="22" idx="3"/>
              <a:endCxn id="24" idx="1"/>
            </p:cNvCxnSpPr>
            <p:nvPr/>
          </p:nvCxnSpPr>
          <p:spPr bwMode="auto">
            <a:xfrm flipV="1">
              <a:off x="8125884" y="2851151"/>
              <a:ext cx="1413933" cy="2963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箭头连接符 26"/>
            <p:cNvCxnSpPr>
              <a:cxnSpLocks noChangeShapeType="1"/>
              <a:stCxn id="22" idx="3"/>
              <a:endCxn id="25" idx="1"/>
            </p:cNvCxnSpPr>
            <p:nvPr/>
          </p:nvCxnSpPr>
          <p:spPr bwMode="auto">
            <a:xfrm>
              <a:off x="8125885" y="3147485"/>
              <a:ext cx="1399116" cy="83184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箭头连接符 28"/>
            <p:cNvCxnSpPr>
              <a:cxnSpLocks noChangeShapeType="1"/>
              <a:stCxn id="22" idx="3"/>
            </p:cNvCxnSpPr>
            <p:nvPr/>
          </p:nvCxnSpPr>
          <p:spPr bwMode="auto">
            <a:xfrm>
              <a:off x="8125885" y="3147485"/>
              <a:ext cx="1358900" cy="196003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KSO_Shape"/>
            <p:cNvSpPr>
              <a:spLocks/>
            </p:cNvSpPr>
            <p:nvPr/>
          </p:nvSpPr>
          <p:spPr bwMode="auto">
            <a:xfrm>
              <a:off x="1189568" y="1608668"/>
              <a:ext cx="436033" cy="853017"/>
            </a:xfrm>
            <a:custGeom>
              <a:avLst/>
              <a:gdLst>
                <a:gd name="T0" fmla="*/ 750267 w 3056"/>
                <a:gd name="T1" fmla="*/ 27771 h 5968"/>
                <a:gd name="T2" fmla="*/ 691573 w 3056"/>
                <a:gd name="T3" fmla="*/ 0 h 5968"/>
                <a:gd name="T4" fmla="*/ 628413 w 3056"/>
                <a:gd name="T5" fmla="*/ 33835 h 5968"/>
                <a:gd name="T6" fmla="*/ 268272 w 3056"/>
                <a:gd name="T7" fmla="*/ 220250 h 5968"/>
                <a:gd name="T8" fmla="*/ 135890 w 3056"/>
                <a:gd name="T9" fmla="*/ 260788 h 5968"/>
                <a:gd name="T10" fmla="*/ 40831 w 3056"/>
                <a:gd name="T11" fmla="*/ 356230 h 5968"/>
                <a:gd name="T12" fmla="*/ 319 w 3056"/>
                <a:gd name="T13" fmla="*/ 488380 h 5968"/>
                <a:gd name="T14" fmla="*/ 16907 w 3056"/>
                <a:gd name="T15" fmla="*/ 1719224 h 5968"/>
                <a:gd name="T16" fmla="*/ 92507 w 3056"/>
                <a:gd name="T17" fmla="*/ 1831264 h 5968"/>
                <a:gd name="T18" fmla="*/ 212129 w 3056"/>
                <a:gd name="T19" fmla="*/ 1896062 h 5968"/>
                <a:gd name="T20" fmla="*/ 734637 w 3056"/>
                <a:gd name="T21" fmla="*/ 1901808 h 5968"/>
                <a:gd name="T22" fmla="*/ 860957 w 3056"/>
                <a:gd name="T23" fmla="*/ 1848820 h 5968"/>
                <a:gd name="T24" fmla="*/ 946447 w 3056"/>
                <a:gd name="T25" fmla="*/ 1744760 h 5968"/>
                <a:gd name="T26" fmla="*/ 974837 w 3056"/>
                <a:gd name="T27" fmla="*/ 502744 h 5968"/>
                <a:gd name="T28" fmla="*/ 954741 w 3056"/>
                <a:gd name="T29" fmla="*/ 399641 h 5968"/>
                <a:gd name="T30" fmla="*/ 893494 w 3056"/>
                <a:gd name="T31" fmla="*/ 305796 h 5968"/>
                <a:gd name="T32" fmla="*/ 800668 w 3056"/>
                <a:gd name="T33" fmla="*/ 242594 h 5968"/>
                <a:gd name="T34" fmla="*/ 193628 w 3056"/>
                <a:gd name="T35" fmla="*/ 517427 h 5968"/>
                <a:gd name="T36" fmla="*/ 217552 w 3056"/>
                <a:gd name="T37" fmla="*/ 468270 h 5968"/>
                <a:gd name="T38" fmla="*/ 260935 w 3056"/>
                <a:gd name="T39" fmla="*/ 435711 h 5968"/>
                <a:gd name="T40" fmla="*/ 669562 w 3056"/>
                <a:gd name="T41" fmla="*/ 426774 h 5968"/>
                <a:gd name="T42" fmla="*/ 723472 w 3056"/>
                <a:gd name="T43" fmla="*/ 440819 h 5968"/>
                <a:gd name="T44" fmla="*/ 763665 w 3056"/>
                <a:gd name="T45" fmla="*/ 476888 h 5968"/>
                <a:gd name="T46" fmla="*/ 782485 w 3056"/>
                <a:gd name="T47" fmla="*/ 528918 h 5968"/>
                <a:gd name="T48" fmla="*/ 777700 w 3056"/>
                <a:gd name="T49" fmla="*/ 896320 h 5968"/>
                <a:gd name="T50" fmla="*/ 749629 w 3056"/>
                <a:gd name="T51" fmla="*/ 942924 h 5968"/>
                <a:gd name="T52" fmla="*/ 703376 w 3056"/>
                <a:gd name="T53" fmla="*/ 971014 h 5968"/>
                <a:gd name="T54" fmla="*/ 293153 w 3056"/>
                <a:gd name="T55" fmla="*/ 975483 h 5968"/>
                <a:gd name="T56" fmla="*/ 241795 w 3056"/>
                <a:gd name="T57" fmla="*/ 956650 h 5968"/>
                <a:gd name="T58" fmla="*/ 205111 w 3056"/>
                <a:gd name="T59" fmla="*/ 916749 h 5968"/>
                <a:gd name="T60" fmla="*/ 191395 w 3056"/>
                <a:gd name="T61" fmla="*/ 862485 h 5968"/>
                <a:gd name="T62" fmla="*/ 227122 w 3056"/>
                <a:gd name="T63" fmla="*/ 1163493 h 5968"/>
                <a:gd name="T64" fmla="*/ 390445 w 3056"/>
                <a:gd name="T65" fmla="*/ 1148490 h 5968"/>
                <a:gd name="T66" fmla="*/ 422025 w 3056"/>
                <a:gd name="T67" fmla="*/ 1163493 h 5968"/>
                <a:gd name="T68" fmla="*/ 431595 w 3056"/>
                <a:gd name="T69" fmla="*/ 1310007 h 5968"/>
                <a:gd name="T70" fmla="*/ 409904 w 3056"/>
                <a:gd name="T71" fmla="*/ 1341927 h 5968"/>
                <a:gd name="T72" fmla="*/ 246580 w 3056"/>
                <a:gd name="T73" fmla="*/ 1344800 h 5968"/>
                <a:gd name="T74" fmla="*/ 219785 w 3056"/>
                <a:gd name="T75" fmla="*/ 1317987 h 5968"/>
                <a:gd name="T76" fmla="*/ 538776 w 3056"/>
                <a:gd name="T77" fmla="*/ 1173388 h 5968"/>
                <a:gd name="T78" fmla="*/ 568123 w 3056"/>
                <a:gd name="T79" fmla="*/ 1149129 h 5968"/>
                <a:gd name="T80" fmla="*/ 730809 w 3056"/>
                <a:gd name="T81" fmla="*/ 1155513 h 5968"/>
                <a:gd name="T82" fmla="*/ 748991 w 3056"/>
                <a:gd name="T83" fmla="*/ 1189667 h 5968"/>
                <a:gd name="T84" fmla="*/ 737189 w 3056"/>
                <a:gd name="T85" fmla="*/ 1334904 h 5968"/>
                <a:gd name="T86" fmla="*/ 576736 w 3056"/>
                <a:gd name="T87" fmla="*/ 1346715 h 5968"/>
                <a:gd name="T88" fmla="*/ 542923 w 3056"/>
                <a:gd name="T89" fmla="*/ 1328840 h 5968"/>
                <a:gd name="T90" fmla="*/ 218190 w 3056"/>
                <a:gd name="T91" fmla="*/ 1483653 h 5968"/>
                <a:gd name="T92" fmla="*/ 239243 w 3056"/>
                <a:gd name="T93" fmla="*/ 1451733 h 5968"/>
                <a:gd name="T94" fmla="*/ 402567 w 3056"/>
                <a:gd name="T95" fmla="*/ 1448860 h 5968"/>
                <a:gd name="T96" fmla="*/ 429681 w 3056"/>
                <a:gd name="T97" fmla="*/ 1475992 h 5968"/>
                <a:gd name="T98" fmla="*/ 426491 w 3056"/>
                <a:gd name="T99" fmla="*/ 1624102 h 5968"/>
                <a:gd name="T100" fmla="*/ 394592 w 3056"/>
                <a:gd name="T101" fmla="*/ 1645169 h 5968"/>
                <a:gd name="T102" fmla="*/ 232864 w 3056"/>
                <a:gd name="T103" fmla="*/ 1635912 h 5968"/>
                <a:gd name="T104" fmla="*/ 217871 w 3056"/>
                <a:gd name="T105" fmla="*/ 1488122 h 5968"/>
                <a:gd name="T106" fmla="*/ 547708 w 3056"/>
                <a:gd name="T107" fmla="*/ 1459393 h 5968"/>
                <a:gd name="T108" fmla="*/ 708160 w 3056"/>
                <a:gd name="T109" fmla="*/ 1447264 h 5968"/>
                <a:gd name="T110" fmla="*/ 742292 w 3056"/>
                <a:gd name="T111" fmla="*/ 1465139 h 5968"/>
                <a:gd name="T112" fmla="*/ 748353 w 3056"/>
                <a:gd name="T113" fmla="*/ 1612611 h 5968"/>
                <a:gd name="T114" fmla="*/ 724110 w 3056"/>
                <a:gd name="T115" fmla="*/ 1641977 h 5968"/>
                <a:gd name="T116" fmla="*/ 560467 w 3056"/>
                <a:gd name="T117" fmla="*/ 1641977 h 5968"/>
                <a:gd name="T118" fmla="*/ 536543 w 3056"/>
                <a:gd name="T119" fmla="*/ 1612611 h 59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56" h="5968">
                  <a:moveTo>
                    <a:pt x="2407" y="725"/>
                  </a:moveTo>
                  <a:lnTo>
                    <a:pt x="2407" y="239"/>
                  </a:lnTo>
                  <a:lnTo>
                    <a:pt x="2406" y="215"/>
                  </a:lnTo>
                  <a:lnTo>
                    <a:pt x="2403" y="191"/>
                  </a:lnTo>
                  <a:lnTo>
                    <a:pt x="2396" y="168"/>
                  </a:lnTo>
                  <a:lnTo>
                    <a:pt x="2388" y="147"/>
                  </a:lnTo>
                  <a:lnTo>
                    <a:pt x="2379" y="126"/>
                  </a:lnTo>
                  <a:lnTo>
                    <a:pt x="2366" y="106"/>
                  </a:lnTo>
                  <a:lnTo>
                    <a:pt x="2352" y="87"/>
                  </a:lnTo>
                  <a:lnTo>
                    <a:pt x="2338" y="70"/>
                  </a:lnTo>
                  <a:lnTo>
                    <a:pt x="2320" y="54"/>
                  </a:lnTo>
                  <a:lnTo>
                    <a:pt x="2302" y="40"/>
                  </a:lnTo>
                  <a:lnTo>
                    <a:pt x="2282" y="29"/>
                  </a:lnTo>
                  <a:lnTo>
                    <a:pt x="2261" y="18"/>
                  </a:lnTo>
                  <a:lnTo>
                    <a:pt x="2239" y="11"/>
                  </a:lnTo>
                  <a:lnTo>
                    <a:pt x="2217" y="5"/>
                  </a:lnTo>
                  <a:lnTo>
                    <a:pt x="2192" y="2"/>
                  </a:lnTo>
                  <a:lnTo>
                    <a:pt x="2168" y="0"/>
                  </a:lnTo>
                  <a:lnTo>
                    <a:pt x="2144" y="2"/>
                  </a:lnTo>
                  <a:lnTo>
                    <a:pt x="2120" y="5"/>
                  </a:lnTo>
                  <a:lnTo>
                    <a:pt x="2097" y="11"/>
                  </a:lnTo>
                  <a:lnTo>
                    <a:pt x="2075" y="18"/>
                  </a:lnTo>
                  <a:lnTo>
                    <a:pt x="2054" y="29"/>
                  </a:lnTo>
                  <a:lnTo>
                    <a:pt x="2035" y="40"/>
                  </a:lnTo>
                  <a:lnTo>
                    <a:pt x="2016" y="54"/>
                  </a:lnTo>
                  <a:lnTo>
                    <a:pt x="1999" y="70"/>
                  </a:lnTo>
                  <a:lnTo>
                    <a:pt x="1983" y="87"/>
                  </a:lnTo>
                  <a:lnTo>
                    <a:pt x="1970" y="106"/>
                  </a:lnTo>
                  <a:lnTo>
                    <a:pt x="1958" y="126"/>
                  </a:lnTo>
                  <a:lnTo>
                    <a:pt x="1948" y="147"/>
                  </a:lnTo>
                  <a:lnTo>
                    <a:pt x="1940" y="168"/>
                  </a:lnTo>
                  <a:lnTo>
                    <a:pt x="1934" y="191"/>
                  </a:lnTo>
                  <a:lnTo>
                    <a:pt x="1931" y="215"/>
                  </a:lnTo>
                  <a:lnTo>
                    <a:pt x="1930" y="239"/>
                  </a:lnTo>
                  <a:lnTo>
                    <a:pt x="1930" y="689"/>
                  </a:lnTo>
                  <a:lnTo>
                    <a:pt x="887" y="689"/>
                  </a:lnTo>
                  <a:lnTo>
                    <a:pt x="841" y="690"/>
                  </a:lnTo>
                  <a:lnTo>
                    <a:pt x="795" y="693"/>
                  </a:lnTo>
                  <a:lnTo>
                    <a:pt x="751" y="700"/>
                  </a:lnTo>
                  <a:lnTo>
                    <a:pt x="708" y="707"/>
                  </a:lnTo>
                  <a:lnTo>
                    <a:pt x="665" y="716"/>
                  </a:lnTo>
                  <a:lnTo>
                    <a:pt x="623" y="729"/>
                  </a:lnTo>
                  <a:lnTo>
                    <a:pt x="582" y="743"/>
                  </a:lnTo>
                  <a:lnTo>
                    <a:pt x="541" y="758"/>
                  </a:lnTo>
                  <a:lnTo>
                    <a:pt x="502" y="776"/>
                  </a:lnTo>
                  <a:lnTo>
                    <a:pt x="464" y="796"/>
                  </a:lnTo>
                  <a:lnTo>
                    <a:pt x="426" y="817"/>
                  </a:lnTo>
                  <a:lnTo>
                    <a:pt x="391" y="840"/>
                  </a:lnTo>
                  <a:lnTo>
                    <a:pt x="356" y="866"/>
                  </a:lnTo>
                  <a:lnTo>
                    <a:pt x="322" y="892"/>
                  </a:lnTo>
                  <a:lnTo>
                    <a:pt x="290" y="919"/>
                  </a:lnTo>
                  <a:lnTo>
                    <a:pt x="259" y="949"/>
                  </a:lnTo>
                  <a:lnTo>
                    <a:pt x="230" y="979"/>
                  </a:lnTo>
                  <a:lnTo>
                    <a:pt x="203" y="1012"/>
                  </a:lnTo>
                  <a:lnTo>
                    <a:pt x="176" y="1045"/>
                  </a:lnTo>
                  <a:lnTo>
                    <a:pt x="151" y="1080"/>
                  </a:lnTo>
                  <a:lnTo>
                    <a:pt x="128" y="1116"/>
                  </a:lnTo>
                  <a:lnTo>
                    <a:pt x="107" y="1153"/>
                  </a:lnTo>
                  <a:lnTo>
                    <a:pt x="87" y="1191"/>
                  </a:lnTo>
                  <a:lnTo>
                    <a:pt x="69" y="1230"/>
                  </a:lnTo>
                  <a:lnTo>
                    <a:pt x="53" y="1270"/>
                  </a:lnTo>
                  <a:lnTo>
                    <a:pt x="40" y="1312"/>
                  </a:lnTo>
                  <a:lnTo>
                    <a:pt x="27" y="1354"/>
                  </a:lnTo>
                  <a:lnTo>
                    <a:pt x="18" y="1396"/>
                  </a:lnTo>
                  <a:lnTo>
                    <a:pt x="9" y="1440"/>
                  </a:lnTo>
                  <a:lnTo>
                    <a:pt x="4" y="1485"/>
                  </a:lnTo>
                  <a:lnTo>
                    <a:pt x="1" y="1530"/>
                  </a:lnTo>
                  <a:lnTo>
                    <a:pt x="0" y="1575"/>
                  </a:lnTo>
                  <a:lnTo>
                    <a:pt x="0" y="5081"/>
                  </a:lnTo>
                  <a:lnTo>
                    <a:pt x="1" y="5128"/>
                  </a:lnTo>
                  <a:lnTo>
                    <a:pt x="4" y="5172"/>
                  </a:lnTo>
                  <a:lnTo>
                    <a:pt x="9" y="5217"/>
                  </a:lnTo>
                  <a:lnTo>
                    <a:pt x="18" y="5260"/>
                  </a:lnTo>
                  <a:lnTo>
                    <a:pt x="27" y="5303"/>
                  </a:lnTo>
                  <a:lnTo>
                    <a:pt x="40" y="5345"/>
                  </a:lnTo>
                  <a:lnTo>
                    <a:pt x="53" y="5386"/>
                  </a:lnTo>
                  <a:lnTo>
                    <a:pt x="69" y="5426"/>
                  </a:lnTo>
                  <a:lnTo>
                    <a:pt x="87" y="5466"/>
                  </a:lnTo>
                  <a:lnTo>
                    <a:pt x="107" y="5504"/>
                  </a:lnTo>
                  <a:lnTo>
                    <a:pt x="128" y="5541"/>
                  </a:lnTo>
                  <a:lnTo>
                    <a:pt x="151" y="5577"/>
                  </a:lnTo>
                  <a:lnTo>
                    <a:pt x="176" y="5612"/>
                  </a:lnTo>
                  <a:lnTo>
                    <a:pt x="203" y="5646"/>
                  </a:lnTo>
                  <a:lnTo>
                    <a:pt x="230" y="5677"/>
                  </a:lnTo>
                  <a:lnTo>
                    <a:pt x="259" y="5709"/>
                  </a:lnTo>
                  <a:lnTo>
                    <a:pt x="290" y="5737"/>
                  </a:lnTo>
                  <a:lnTo>
                    <a:pt x="322" y="5766"/>
                  </a:lnTo>
                  <a:lnTo>
                    <a:pt x="356" y="5792"/>
                  </a:lnTo>
                  <a:lnTo>
                    <a:pt x="391" y="5817"/>
                  </a:lnTo>
                  <a:lnTo>
                    <a:pt x="426" y="5840"/>
                  </a:lnTo>
                  <a:lnTo>
                    <a:pt x="464" y="5861"/>
                  </a:lnTo>
                  <a:lnTo>
                    <a:pt x="502" y="5880"/>
                  </a:lnTo>
                  <a:lnTo>
                    <a:pt x="541" y="5898"/>
                  </a:lnTo>
                  <a:lnTo>
                    <a:pt x="582" y="5914"/>
                  </a:lnTo>
                  <a:lnTo>
                    <a:pt x="623" y="5928"/>
                  </a:lnTo>
                  <a:lnTo>
                    <a:pt x="665" y="5940"/>
                  </a:lnTo>
                  <a:lnTo>
                    <a:pt x="708" y="5951"/>
                  </a:lnTo>
                  <a:lnTo>
                    <a:pt x="751" y="5958"/>
                  </a:lnTo>
                  <a:lnTo>
                    <a:pt x="795" y="5963"/>
                  </a:lnTo>
                  <a:lnTo>
                    <a:pt x="841" y="5967"/>
                  </a:lnTo>
                  <a:lnTo>
                    <a:pt x="887" y="5968"/>
                  </a:lnTo>
                  <a:lnTo>
                    <a:pt x="2168" y="5968"/>
                  </a:lnTo>
                  <a:lnTo>
                    <a:pt x="2214" y="5967"/>
                  </a:lnTo>
                  <a:lnTo>
                    <a:pt x="2259" y="5963"/>
                  </a:lnTo>
                  <a:lnTo>
                    <a:pt x="2303" y="5958"/>
                  </a:lnTo>
                  <a:lnTo>
                    <a:pt x="2347" y="5951"/>
                  </a:lnTo>
                  <a:lnTo>
                    <a:pt x="2390" y="5940"/>
                  </a:lnTo>
                  <a:lnTo>
                    <a:pt x="2432" y="5928"/>
                  </a:lnTo>
                  <a:lnTo>
                    <a:pt x="2473" y="5914"/>
                  </a:lnTo>
                  <a:lnTo>
                    <a:pt x="2513" y="5898"/>
                  </a:lnTo>
                  <a:lnTo>
                    <a:pt x="2553" y="5880"/>
                  </a:lnTo>
                  <a:lnTo>
                    <a:pt x="2591" y="5861"/>
                  </a:lnTo>
                  <a:lnTo>
                    <a:pt x="2628" y="5840"/>
                  </a:lnTo>
                  <a:lnTo>
                    <a:pt x="2664" y="5817"/>
                  </a:lnTo>
                  <a:lnTo>
                    <a:pt x="2699" y="5792"/>
                  </a:lnTo>
                  <a:lnTo>
                    <a:pt x="2733" y="5766"/>
                  </a:lnTo>
                  <a:lnTo>
                    <a:pt x="2764" y="5737"/>
                  </a:lnTo>
                  <a:lnTo>
                    <a:pt x="2795" y="5709"/>
                  </a:lnTo>
                  <a:lnTo>
                    <a:pt x="2824" y="5677"/>
                  </a:lnTo>
                  <a:lnTo>
                    <a:pt x="2853" y="5646"/>
                  </a:lnTo>
                  <a:lnTo>
                    <a:pt x="2879" y="5612"/>
                  </a:lnTo>
                  <a:lnTo>
                    <a:pt x="2904" y="5577"/>
                  </a:lnTo>
                  <a:lnTo>
                    <a:pt x="2926" y="5541"/>
                  </a:lnTo>
                  <a:lnTo>
                    <a:pt x="2948" y="5504"/>
                  </a:lnTo>
                  <a:lnTo>
                    <a:pt x="2967" y="5466"/>
                  </a:lnTo>
                  <a:lnTo>
                    <a:pt x="2985" y="5426"/>
                  </a:lnTo>
                  <a:lnTo>
                    <a:pt x="3001" y="5386"/>
                  </a:lnTo>
                  <a:lnTo>
                    <a:pt x="3016" y="5345"/>
                  </a:lnTo>
                  <a:lnTo>
                    <a:pt x="3027" y="5303"/>
                  </a:lnTo>
                  <a:lnTo>
                    <a:pt x="3038" y="5260"/>
                  </a:lnTo>
                  <a:lnTo>
                    <a:pt x="3045" y="5217"/>
                  </a:lnTo>
                  <a:lnTo>
                    <a:pt x="3050" y="5172"/>
                  </a:lnTo>
                  <a:lnTo>
                    <a:pt x="3054" y="5128"/>
                  </a:lnTo>
                  <a:lnTo>
                    <a:pt x="3056" y="5081"/>
                  </a:lnTo>
                  <a:lnTo>
                    <a:pt x="3056" y="1575"/>
                  </a:lnTo>
                  <a:lnTo>
                    <a:pt x="3054" y="1537"/>
                  </a:lnTo>
                  <a:lnTo>
                    <a:pt x="3052" y="1500"/>
                  </a:lnTo>
                  <a:lnTo>
                    <a:pt x="3048" y="1463"/>
                  </a:lnTo>
                  <a:lnTo>
                    <a:pt x="3043" y="1427"/>
                  </a:lnTo>
                  <a:lnTo>
                    <a:pt x="3036" y="1390"/>
                  </a:lnTo>
                  <a:lnTo>
                    <a:pt x="3027" y="1355"/>
                  </a:lnTo>
                  <a:lnTo>
                    <a:pt x="3018" y="1321"/>
                  </a:lnTo>
                  <a:lnTo>
                    <a:pt x="3006" y="1286"/>
                  </a:lnTo>
                  <a:lnTo>
                    <a:pt x="2993" y="1252"/>
                  </a:lnTo>
                  <a:lnTo>
                    <a:pt x="2980" y="1220"/>
                  </a:lnTo>
                  <a:lnTo>
                    <a:pt x="2965" y="1187"/>
                  </a:lnTo>
                  <a:lnTo>
                    <a:pt x="2948" y="1156"/>
                  </a:lnTo>
                  <a:lnTo>
                    <a:pt x="2930" y="1125"/>
                  </a:lnTo>
                  <a:lnTo>
                    <a:pt x="2913" y="1095"/>
                  </a:lnTo>
                  <a:lnTo>
                    <a:pt x="2893" y="1065"/>
                  </a:lnTo>
                  <a:lnTo>
                    <a:pt x="2872" y="1037"/>
                  </a:lnTo>
                  <a:lnTo>
                    <a:pt x="2848" y="1010"/>
                  </a:lnTo>
                  <a:lnTo>
                    <a:pt x="2825" y="983"/>
                  </a:lnTo>
                  <a:lnTo>
                    <a:pt x="2801" y="958"/>
                  </a:lnTo>
                  <a:lnTo>
                    <a:pt x="2776" y="933"/>
                  </a:lnTo>
                  <a:lnTo>
                    <a:pt x="2750" y="910"/>
                  </a:lnTo>
                  <a:lnTo>
                    <a:pt x="2723" y="887"/>
                  </a:lnTo>
                  <a:lnTo>
                    <a:pt x="2695" y="866"/>
                  </a:lnTo>
                  <a:lnTo>
                    <a:pt x="2666" y="846"/>
                  </a:lnTo>
                  <a:lnTo>
                    <a:pt x="2636" y="826"/>
                  </a:lnTo>
                  <a:lnTo>
                    <a:pt x="2606" y="808"/>
                  </a:lnTo>
                  <a:lnTo>
                    <a:pt x="2574" y="791"/>
                  </a:lnTo>
                  <a:lnTo>
                    <a:pt x="2543" y="775"/>
                  </a:lnTo>
                  <a:lnTo>
                    <a:pt x="2510" y="760"/>
                  </a:lnTo>
                  <a:lnTo>
                    <a:pt x="2476" y="748"/>
                  </a:lnTo>
                  <a:lnTo>
                    <a:pt x="2442" y="735"/>
                  </a:lnTo>
                  <a:lnTo>
                    <a:pt x="2407" y="725"/>
                  </a:lnTo>
                  <a:close/>
                  <a:moveTo>
                    <a:pt x="600" y="1693"/>
                  </a:moveTo>
                  <a:lnTo>
                    <a:pt x="600" y="1693"/>
                  </a:lnTo>
                  <a:lnTo>
                    <a:pt x="601" y="1675"/>
                  </a:lnTo>
                  <a:lnTo>
                    <a:pt x="602" y="1657"/>
                  </a:lnTo>
                  <a:lnTo>
                    <a:pt x="604" y="1639"/>
                  </a:lnTo>
                  <a:lnTo>
                    <a:pt x="607" y="1621"/>
                  </a:lnTo>
                  <a:lnTo>
                    <a:pt x="611" y="1604"/>
                  </a:lnTo>
                  <a:lnTo>
                    <a:pt x="617" y="1588"/>
                  </a:lnTo>
                  <a:lnTo>
                    <a:pt x="622" y="1571"/>
                  </a:lnTo>
                  <a:lnTo>
                    <a:pt x="628" y="1555"/>
                  </a:lnTo>
                  <a:lnTo>
                    <a:pt x="636" y="1539"/>
                  </a:lnTo>
                  <a:lnTo>
                    <a:pt x="643" y="1524"/>
                  </a:lnTo>
                  <a:lnTo>
                    <a:pt x="652" y="1509"/>
                  </a:lnTo>
                  <a:lnTo>
                    <a:pt x="661" y="1494"/>
                  </a:lnTo>
                  <a:lnTo>
                    <a:pt x="671" y="1480"/>
                  </a:lnTo>
                  <a:lnTo>
                    <a:pt x="682" y="1467"/>
                  </a:lnTo>
                  <a:lnTo>
                    <a:pt x="693" y="1454"/>
                  </a:lnTo>
                  <a:lnTo>
                    <a:pt x="705" y="1442"/>
                  </a:lnTo>
                  <a:lnTo>
                    <a:pt x="718" y="1430"/>
                  </a:lnTo>
                  <a:lnTo>
                    <a:pt x="730" y="1418"/>
                  </a:lnTo>
                  <a:lnTo>
                    <a:pt x="744" y="1408"/>
                  </a:lnTo>
                  <a:lnTo>
                    <a:pt x="758" y="1398"/>
                  </a:lnTo>
                  <a:lnTo>
                    <a:pt x="772" y="1389"/>
                  </a:lnTo>
                  <a:lnTo>
                    <a:pt x="787" y="1381"/>
                  </a:lnTo>
                  <a:lnTo>
                    <a:pt x="802" y="1372"/>
                  </a:lnTo>
                  <a:lnTo>
                    <a:pt x="818" y="1365"/>
                  </a:lnTo>
                  <a:lnTo>
                    <a:pt x="834" y="1359"/>
                  </a:lnTo>
                  <a:lnTo>
                    <a:pt x="850" y="1353"/>
                  </a:lnTo>
                  <a:lnTo>
                    <a:pt x="868" y="1348"/>
                  </a:lnTo>
                  <a:lnTo>
                    <a:pt x="885" y="1345"/>
                  </a:lnTo>
                  <a:lnTo>
                    <a:pt x="902" y="1342"/>
                  </a:lnTo>
                  <a:lnTo>
                    <a:pt x="919" y="1339"/>
                  </a:lnTo>
                  <a:lnTo>
                    <a:pt x="938" y="1337"/>
                  </a:lnTo>
                  <a:lnTo>
                    <a:pt x="956" y="1337"/>
                  </a:lnTo>
                  <a:lnTo>
                    <a:pt x="2099" y="1337"/>
                  </a:lnTo>
                  <a:lnTo>
                    <a:pt x="2117" y="1337"/>
                  </a:lnTo>
                  <a:lnTo>
                    <a:pt x="2136" y="1339"/>
                  </a:lnTo>
                  <a:lnTo>
                    <a:pt x="2154" y="1342"/>
                  </a:lnTo>
                  <a:lnTo>
                    <a:pt x="2170" y="1345"/>
                  </a:lnTo>
                  <a:lnTo>
                    <a:pt x="2188" y="1348"/>
                  </a:lnTo>
                  <a:lnTo>
                    <a:pt x="2205" y="1353"/>
                  </a:lnTo>
                  <a:lnTo>
                    <a:pt x="2221" y="1359"/>
                  </a:lnTo>
                  <a:lnTo>
                    <a:pt x="2238" y="1365"/>
                  </a:lnTo>
                  <a:lnTo>
                    <a:pt x="2253" y="1372"/>
                  </a:lnTo>
                  <a:lnTo>
                    <a:pt x="2268" y="1381"/>
                  </a:lnTo>
                  <a:lnTo>
                    <a:pt x="2284" y="1389"/>
                  </a:lnTo>
                  <a:lnTo>
                    <a:pt x="2298" y="1398"/>
                  </a:lnTo>
                  <a:lnTo>
                    <a:pt x="2312" y="1408"/>
                  </a:lnTo>
                  <a:lnTo>
                    <a:pt x="2325" y="1418"/>
                  </a:lnTo>
                  <a:lnTo>
                    <a:pt x="2339" y="1430"/>
                  </a:lnTo>
                  <a:lnTo>
                    <a:pt x="2350" y="1442"/>
                  </a:lnTo>
                  <a:lnTo>
                    <a:pt x="2363" y="1454"/>
                  </a:lnTo>
                  <a:lnTo>
                    <a:pt x="2373" y="1467"/>
                  </a:lnTo>
                  <a:lnTo>
                    <a:pt x="2384" y="1480"/>
                  </a:lnTo>
                  <a:lnTo>
                    <a:pt x="2394" y="1494"/>
                  </a:lnTo>
                  <a:lnTo>
                    <a:pt x="2404" y="1509"/>
                  </a:lnTo>
                  <a:lnTo>
                    <a:pt x="2412" y="1524"/>
                  </a:lnTo>
                  <a:lnTo>
                    <a:pt x="2420" y="1539"/>
                  </a:lnTo>
                  <a:lnTo>
                    <a:pt x="2427" y="1555"/>
                  </a:lnTo>
                  <a:lnTo>
                    <a:pt x="2433" y="1571"/>
                  </a:lnTo>
                  <a:lnTo>
                    <a:pt x="2438" y="1588"/>
                  </a:lnTo>
                  <a:lnTo>
                    <a:pt x="2444" y="1604"/>
                  </a:lnTo>
                  <a:lnTo>
                    <a:pt x="2448" y="1621"/>
                  </a:lnTo>
                  <a:lnTo>
                    <a:pt x="2451" y="1639"/>
                  </a:lnTo>
                  <a:lnTo>
                    <a:pt x="2453" y="1657"/>
                  </a:lnTo>
                  <a:lnTo>
                    <a:pt x="2454" y="1675"/>
                  </a:lnTo>
                  <a:lnTo>
                    <a:pt x="2455" y="1693"/>
                  </a:lnTo>
                  <a:lnTo>
                    <a:pt x="2455" y="2702"/>
                  </a:lnTo>
                  <a:lnTo>
                    <a:pt x="2454" y="2721"/>
                  </a:lnTo>
                  <a:lnTo>
                    <a:pt x="2453" y="2739"/>
                  </a:lnTo>
                  <a:lnTo>
                    <a:pt x="2451" y="2756"/>
                  </a:lnTo>
                  <a:lnTo>
                    <a:pt x="2448" y="2774"/>
                  </a:lnTo>
                  <a:lnTo>
                    <a:pt x="2444" y="2791"/>
                  </a:lnTo>
                  <a:lnTo>
                    <a:pt x="2438" y="2808"/>
                  </a:lnTo>
                  <a:lnTo>
                    <a:pt x="2433" y="2825"/>
                  </a:lnTo>
                  <a:lnTo>
                    <a:pt x="2427" y="2840"/>
                  </a:lnTo>
                  <a:lnTo>
                    <a:pt x="2420" y="2856"/>
                  </a:lnTo>
                  <a:lnTo>
                    <a:pt x="2412" y="2872"/>
                  </a:lnTo>
                  <a:lnTo>
                    <a:pt x="2404" y="2887"/>
                  </a:lnTo>
                  <a:lnTo>
                    <a:pt x="2394" y="2901"/>
                  </a:lnTo>
                  <a:lnTo>
                    <a:pt x="2384" y="2915"/>
                  </a:lnTo>
                  <a:lnTo>
                    <a:pt x="2373" y="2929"/>
                  </a:lnTo>
                  <a:lnTo>
                    <a:pt x="2363" y="2941"/>
                  </a:lnTo>
                  <a:lnTo>
                    <a:pt x="2350" y="2954"/>
                  </a:lnTo>
                  <a:lnTo>
                    <a:pt x="2339" y="2966"/>
                  </a:lnTo>
                  <a:lnTo>
                    <a:pt x="2325" y="2977"/>
                  </a:lnTo>
                  <a:lnTo>
                    <a:pt x="2312" y="2988"/>
                  </a:lnTo>
                  <a:lnTo>
                    <a:pt x="2298" y="2997"/>
                  </a:lnTo>
                  <a:lnTo>
                    <a:pt x="2284" y="3007"/>
                  </a:lnTo>
                  <a:lnTo>
                    <a:pt x="2268" y="3015"/>
                  </a:lnTo>
                  <a:lnTo>
                    <a:pt x="2253" y="3023"/>
                  </a:lnTo>
                  <a:lnTo>
                    <a:pt x="2238" y="3030"/>
                  </a:lnTo>
                  <a:lnTo>
                    <a:pt x="2221" y="3036"/>
                  </a:lnTo>
                  <a:lnTo>
                    <a:pt x="2205" y="3042"/>
                  </a:lnTo>
                  <a:lnTo>
                    <a:pt x="2188" y="3046"/>
                  </a:lnTo>
                  <a:lnTo>
                    <a:pt x="2170" y="3051"/>
                  </a:lnTo>
                  <a:lnTo>
                    <a:pt x="2154" y="3054"/>
                  </a:lnTo>
                  <a:lnTo>
                    <a:pt x="2136" y="3056"/>
                  </a:lnTo>
                  <a:lnTo>
                    <a:pt x="2117" y="3058"/>
                  </a:lnTo>
                  <a:lnTo>
                    <a:pt x="2099" y="3058"/>
                  </a:lnTo>
                  <a:lnTo>
                    <a:pt x="956" y="3058"/>
                  </a:lnTo>
                  <a:lnTo>
                    <a:pt x="938" y="3058"/>
                  </a:lnTo>
                  <a:lnTo>
                    <a:pt x="919" y="3056"/>
                  </a:lnTo>
                  <a:lnTo>
                    <a:pt x="902" y="3054"/>
                  </a:lnTo>
                  <a:lnTo>
                    <a:pt x="885" y="3051"/>
                  </a:lnTo>
                  <a:lnTo>
                    <a:pt x="868" y="3046"/>
                  </a:lnTo>
                  <a:lnTo>
                    <a:pt x="850" y="3042"/>
                  </a:lnTo>
                  <a:lnTo>
                    <a:pt x="834" y="3036"/>
                  </a:lnTo>
                  <a:lnTo>
                    <a:pt x="818" y="3030"/>
                  </a:lnTo>
                  <a:lnTo>
                    <a:pt x="802" y="3023"/>
                  </a:lnTo>
                  <a:lnTo>
                    <a:pt x="787" y="3015"/>
                  </a:lnTo>
                  <a:lnTo>
                    <a:pt x="772" y="3007"/>
                  </a:lnTo>
                  <a:lnTo>
                    <a:pt x="758" y="2997"/>
                  </a:lnTo>
                  <a:lnTo>
                    <a:pt x="744" y="2988"/>
                  </a:lnTo>
                  <a:lnTo>
                    <a:pt x="730" y="2977"/>
                  </a:lnTo>
                  <a:lnTo>
                    <a:pt x="718" y="2966"/>
                  </a:lnTo>
                  <a:lnTo>
                    <a:pt x="705" y="2954"/>
                  </a:lnTo>
                  <a:lnTo>
                    <a:pt x="693" y="2941"/>
                  </a:lnTo>
                  <a:lnTo>
                    <a:pt x="682" y="2929"/>
                  </a:lnTo>
                  <a:lnTo>
                    <a:pt x="671" y="2915"/>
                  </a:lnTo>
                  <a:lnTo>
                    <a:pt x="661" y="2901"/>
                  </a:lnTo>
                  <a:lnTo>
                    <a:pt x="652" y="2887"/>
                  </a:lnTo>
                  <a:lnTo>
                    <a:pt x="643" y="2872"/>
                  </a:lnTo>
                  <a:lnTo>
                    <a:pt x="636" y="2856"/>
                  </a:lnTo>
                  <a:lnTo>
                    <a:pt x="628" y="2840"/>
                  </a:lnTo>
                  <a:lnTo>
                    <a:pt x="622" y="2825"/>
                  </a:lnTo>
                  <a:lnTo>
                    <a:pt x="617" y="2808"/>
                  </a:lnTo>
                  <a:lnTo>
                    <a:pt x="611" y="2791"/>
                  </a:lnTo>
                  <a:lnTo>
                    <a:pt x="607" y="2774"/>
                  </a:lnTo>
                  <a:lnTo>
                    <a:pt x="604" y="2756"/>
                  </a:lnTo>
                  <a:lnTo>
                    <a:pt x="602" y="2739"/>
                  </a:lnTo>
                  <a:lnTo>
                    <a:pt x="601" y="2721"/>
                  </a:lnTo>
                  <a:lnTo>
                    <a:pt x="600" y="2702"/>
                  </a:lnTo>
                  <a:lnTo>
                    <a:pt x="600" y="1693"/>
                  </a:lnTo>
                  <a:close/>
                  <a:moveTo>
                    <a:pt x="683" y="3727"/>
                  </a:moveTo>
                  <a:lnTo>
                    <a:pt x="683" y="3727"/>
                  </a:lnTo>
                  <a:lnTo>
                    <a:pt x="684" y="3714"/>
                  </a:lnTo>
                  <a:lnTo>
                    <a:pt x="686" y="3700"/>
                  </a:lnTo>
                  <a:lnTo>
                    <a:pt x="689" y="3689"/>
                  </a:lnTo>
                  <a:lnTo>
                    <a:pt x="693" y="3676"/>
                  </a:lnTo>
                  <a:lnTo>
                    <a:pt x="699" y="3666"/>
                  </a:lnTo>
                  <a:lnTo>
                    <a:pt x="705" y="3655"/>
                  </a:lnTo>
                  <a:lnTo>
                    <a:pt x="712" y="3645"/>
                  </a:lnTo>
                  <a:lnTo>
                    <a:pt x="721" y="3636"/>
                  </a:lnTo>
                  <a:lnTo>
                    <a:pt x="730" y="3628"/>
                  </a:lnTo>
                  <a:lnTo>
                    <a:pt x="740" y="3620"/>
                  </a:lnTo>
                  <a:lnTo>
                    <a:pt x="750" y="3614"/>
                  </a:lnTo>
                  <a:lnTo>
                    <a:pt x="762" y="3609"/>
                  </a:lnTo>
                  <a:lnTo>
                    <a:pt x="773" y="3604"/>
                  </a:lnTo>
                  <a:lnTo>
                    <a:pt x="786" y="3600"/>
                  </a:lnTo>
                  <a:lnTo>
                    <a:pt x="799" y="3599"/>
                  </a:lnTo>
                  <a:lnTo>
                    <a:pt x="812" y="3598"/>
                  </a:lnTo>
                  <a:lnTo>
                    <a:pt x="1224" y="3598"/>
                  </a:lnTo>
                  <a:lnTo>
                    <a:pt x="1237" y="3599"/>
                  </a:lnTo>
                  <a:lnTo>
                    <a:pt x="1251" y="3600"/>
                  </a:lnTo>
                  <a:lnTo>
                    <a:pt x="1262" y="3604"/>
                  </a:lnTo>
                  <a:lnTo>
                    <a:pt x="1274" y="3609"/>
                  </a:lnTo>
                  <a:lnTo>
                    <a:pt x="1285" y="3614"/>
                  </a:lnTo>
                  <a:lnTo>
                    <a:pt x="1296" y="3620"/>
                  </a:lnTo>
                  <a:lnTo>
                    <a:pt x="1306" y="3628"/>
                  </a:lnTo>
                  <a:lnTo>
                    <a:pt x="1315" y="3636"/>
                  </a:lnTo>
                  <a:lnTo>
                    <a:pt x="1323" y="3645"/>
                  </a:lnTo>
                  <a:lnTo>
                    <a:pt x="1331" y="3655"/>
                  </a:lnTo>
                  <a:lnTo>
                    <a:pt x="1337" y="3666"/>
                  </a:lnTo>
                  <a:lnTo>
                    <a:pt x="1343" y="3676"/>
                  </a:lnTo>
                  <a:lnTo>
                    <a:pt x="1347" y="3689"/>
                  </a:lnTo>
                  <a:lnTo>
                    <a:pt x="1350" y="3700"/>
                  </a:lnTo>
                  <a:lnTo>
                    <a:pt x="1353" y="3714"/>
                  </a:lnTo>
                  <a:lnTo>
                    <a:pt x="1353" y="3727"/>
                  </a:lnTo>
                  <a:lnTo>
                    <a:pt x="1353" y="4091"/>
                  </a:lnTo>
                  <a:lnTo>
                    <a:pt x="1353" y="4104"/>
                  </a:lnTo>
                  <a:lnTo>
                    <a:pt x="1350" y="4116"/>
                  </a:lnTo>
                  <a:lnTo>
                    <a:pt x="1347" y="4129"/>
                  </a:lnTo>
                  <a:lnTo>
                    <a:pt x="1343" y="4141"/>
                  </a:lnTo>
                  <a:lnTo>
                    <a:pt x="1337" y="4152"/>
                  </a:lnTo>
                  <a:lnTo>
                    <a:pt x="1331" y="4163"/>
                  </a:lnTo>
                  <a:lnTo>
                    <a:pt x="1323" y="4172"/>
                  </a:lnTo>
                  <a:lnTo>
                    <a:pt x="1315" y="4182"/>
                  </a:lnTo>
                  <a:lnTo>
                    <a:pt x="1306" y="4190"/>
                  </a:lnTo>
                  <a:lnTo>
                    <a:pt x="1296" y="4197"/>
                  </a:lnTo>
                  <a:lnTo>
                    <a:pt x="1285" y="4204"/>
                  </a:lnTo>
                  <a:lnTo>
                    <a:pt x="1274" y="4209"/>
                  </a:lnTo>
                  <a:lnTo>
                    <a:pt x="1262" y="4213"/>
                  </a:lnTo>
                  <a:lnTo>
                    <a:pt x="1251" y="4216"/>
                  </a:lnTo>
                  <a:lnTo>
                    <a:pt x="1237" y="4218"/>
                  </a:lnTo>
                  <a:lnTo>
                    <a:pt x="1224" y="4219"/>
                  </a:lnTo>
                  <a:lnTo>
                    <a:pt x="812" y="4219"/>
                  </a:lnTo>
                  <a:lnTo>
                    <a:pt x="799" y="4218"/>
                  </a:lnTo>
                  <a:lnTo>
                    <a:pt x="786" y="4216"/>
                  </a:lnTo>
                  <a:lnTo>
                    <a:pt x="773" y="4213"/>
                  </a:lnTo>
                  <a:lnTo>
                    <a:pt x="762" y="4209"/>
                  </a:lnTo>
                  <a:lnTo>
                    <a:pt x="750" y="4204"/>
                  </a:lnTo>
                  <a:lnTo>
                    <a:pt x="740" y="4197"/>
                  </a:lnTo>
                  <a:lnTo>
                    <a:pt x="730" y="4190"/>
                  </a:lnTo>
                  <a:lnTo>
                    <a:pt x="721" y="4182"/>
                  </a:lnTo>
                  <a:lnTo>
                    <a:pt x="712" y="4172"/>
                  </a:lnTo>
                  <a:lnTo>
                    <a:pt x="705" y="4163"/>
                  </a:lnTo>
                  <a:lnTo>
                    <a:pt x="699" y="4152"/>
                  </a:lnTo>
                  <a:lnTo>
                    <a:pt x="693" y="4141"/>
                  </a:lnTo>
                  <a:lnTo>
                    <a:pt x="689" y="4129"/>
                  </a:lnTo>
                  <a:lnTo>
                    <a:pt x="686" y="4116"/>
                  </a:lnTo>
                  <a:lnTo>
                    <a:pt x="684" y="4104"/>
                  </a:lnTo>
                  <a:lnTo>
                    <a:pt x="683" y="4091"/>
                  </a:lnTo>
                  <a:lnTo>
                    <a:pt x="683" y="3727"/>
                  </a:lnTo>
                  <a:close/>
                  <a:moveTo>
                    <a:pt x="1679" y="3727"/>
                  </a:moveTo>
                  <a:lnTo>
                    <a:pt x="1679" y="3727"/>
                  </a:lnTo>
                  <a:lnTo>
                    <a:pt x="1679" y="3714"/>
                  </a:lnTo>
                  <a:lnTo>
                    <a:pt x="1682" y="3700"/>
                  </a:lnTo>
                  <a:lnTo>
                    <a:pt x="1685" y="3689"/>
                  </a:lnTo>
                  <a:lnTo>
                    <a:pt x="1689" y="3676"/>
                  </a:lnTo>
                  <a:lnTo>
                    <a:pt x="1695" y="3666"/>
                  </a:lnTo>
                  <a:lnTo>
                    <a:pt x="1702" y="3655"/>
                  </a:lnTo>
                  <a:lnTo>
                    <a:pt x="1709" y="3645"/>
                  </a:lnTo>
                  <a:lnTo>
                    <a:pt x="1717" y="3636"/>
                  </a:lnTo>
                  <a:lnTo>
                    <a:pt x="1726" y="3628"/>
                  </a:lnTo>
                  <a:lnTo>
                    <a:pt x="1736" y="3620"/>
                  </a:lnTo>
                  <a:lnTo>
                    <a:pt x="1747" y="3614"/>
                  </a:lnTo>
                  <a:lnTo>
                    <a:pt x="1757" y="3609"/>
                  </a:lnTo>
                  <a:lnTo>
                    <a:pt x="1770" y="3604"/>
                  </a:lnTo>
                  <a:lnTo>
                    <a:pt x="1781" y="3600"/>
                  </a:lnTo>
                  <a:lnTo>
                    <a:pt x="1794" y="3599"/>
                  </a:lnTo>
                  <a:lnTo>
                    <a:pt x="1808" y="3598"/>
                  </a:lnTo>
                  <a:lnTo>
                    <a:pt x="2220" y="3598"/>
                  </a:lnTo>
                  <a:lnTo>
                    <a:pt x="2233" y="3599"/>
                  </a:lnTo>
                  <a:lnTo>
                    <a:pt x="2246" y="3600"/>
                  </a:lnTo>
                  <a:lnTo>
                    <a:pt x="2259" y="3604"/>
                  </a:lnTo>
                  <a:lnTo>
                    <a:pt x="2270" y="3609"/>
                  </a:lnTo>
                  <a:lnTo>
                    <a:pt x="2281" y="3614"/>
                  </a:lnTo>
                  <a:lnTo>
                    <a:pt x="2291" y="3620"/>
                  </a:lnTo>
                  <a:lnTo>
                    <a:pt x="2302" y="3628"/>
                  </a:lnTo>
                  <a:lnTo>
                    <a:pt x="2311" y="3636"/>
                  </a:lnTo>
                  <a:lnTo>
                    <a:pt x="2319" y="3645"/>
                  </a:lnTo>
                  <a:lnTo>
                    <a:pt x="2327" y="3655"/>
                  </a:lnTo>
                  <a:lnTo>
                    <a:pt x="2333" y="3666"/>
                  </a:lnTo>
                  <a:lnTo>
                    <a:pt x="2339" y="3676"/>
                  </a:lnTo>
                  <a:lnTo>
                    <a:pt x="2343" y="3689"/>
                  </a:lnTo>
                  <a:lnTo>
                    <a:pt x="2346" y="3700"/>
                  </a:lnTo>
                  <a:lnTo>
                    <a:pt x="2348" y="3714"/>
                  </a:lnTo>
                  <a:lnTo>
                    <a:pt x="2348" y="3727"/>
                  </a:lnTo>
                  <a:lnTo>
                    <a:pt x="2348" y="4091"/>
                  </a:lnTo>
                  <a:lnTo>
                    <a:pt x="2348" y="4104"/>
                  </a:lnTo>
                  <a:lnTo>
                    <a:pt x="2346" y="4116"/>
                  </a:lnTo>
                  <a:lnTo>
                    <a:pt x="2343" y="4129"/>
                  </a:lnTo>
                  <a:lnTo>
                    <a:pt x="2339" y="4141"/>
                  </a:lnTo>
                  <a:lnTo>
                    <a:pt x="2333" y="4152"/>
                  </a:lnTo>
                  <a:lnTo>
                    <a:pt x="2327" y="4163"/>
                  </a:lnTo>
                  <a:lnTo>
                    <a:pt x="2319" y="4172"/>
                  </a:lnTo>
                  <a:lnTo>
                    <a:pt x="2311" y="4182"/>
                  </a:lnTo>
                  <a:lnTo>
                    <a:pt x="2302" y="4190"/>
                  </a:lnTo>
                  <a:lnTo>
                    <a:pt x="2291" y="4197"/>
                  </a:lnTo>
                  <a:lnTo>
                    <a:pt x="2281" y="4204"/>
                  </a:lnTo>
                  <a:lnTo>
                    <a:pt x="2270" y="4209"/>
                  </a:lnTo>
                  <a:lnTo>
                    <a:pt x="2259" y="4213"/>
                  </a:lnTo>
                  <a:lnTo>
                    <a:pt x="2246" y="4216"/>
                  </a:lnTo>
                  <a:lnTo>
                    <a:pt x="2233" y="4218"/>
                  </a:lnTo>
                  <a:lnTo>
                    <a:pt x="2220" y="4219"/>
                  </a:lnTo>
                  <a:lnTo>
                    <a:pt x="1808" y="4219"/>
                  </a:lnTo>
                  <a:lnTo>
                    <a:pt x="1794" y="4218"/>
                  </a:lnTo>
                  <a:lnTo>
                    <a:pt x="1781" y="4216"/>
                  </a:lnTo>
                  <a:lnTo>
                    <a:pt x="1770" y="4213"/>
                  </a:lnTo>
                  <a:lnTo>
                    <a:pt x="1757" y="4209"/>
                  </a:lnTo>
                  <a:lnTo>
                    <a:pt x="1747" y="4204"/>
                  </a:lnTo>
                  <a:lnTo>
                    <a:pt x="1736" y="4197"/>
                  </a:lnTo>
                  <a:lnTo>
                    <a:pt x="1726" y="4190"/>
                  </a:lnTo>
                  <a:lnTo>
                    <a:pt x="1717" y="4182"/>
                  </a:lnTo>
                  <a:lnTo>
                    <a:pt x="1709" y="4172"/>
                  </a:lnTo>
                  <a:lnTo>
                    <a:pt x="1702" y="4163"/>
                  </a:lnTo>
                  <a:lnTo>
                    <a:pt x="1695" y="4152"/>
                  </a:lnTo>
                  <a:lnTo>
                    <a:pt x="1689" y="4141"/>
                  </a:lnTo>
                  <a:lnTo>
                    <a:pt x="1685" y="4129"/>
                  </a:lnTo>
                  <a:lnTo>
                    <a:pt x="1682" y="4116"/>
                  </a:lnTo>
                  <a:lnTo>
                    <a:pt x="1679" y="4104"/>
                  </a:lnTo>
                  <a:lnTo>
                    <a:pt x="1679" y="4091"/>
                  </a:lnTo>
                  <a:lnTo>
                    <a:pt x="1679" y="3727"/>
                  </a:lnTo>
                  <a:close/>
                  <a:moveTo>
                    <a:pt x="683" y="4662"/>
                  </a:moveTo>
                  <a:lnTo>
                    <a:pt x="683" y="4662"/>
                  </a:lnTo>
                  <a:lnTo>
                    <a:pt x="684" y="4648"/>
                  </a:lnTo>
                  <a:lnTo>
                    <a:pt x="686" y="4636"/>
                  </a:lnTo>
                  <a:lnTo>
                    <a:pt x="689" y="4624"/>
                  </a:lnTo>
                  <a:lnTo>
                    <a:pt x="693" y="4611"/>
                  </a:lnTo>
                  <a:lnTo>
                    <a:pt x="699" y="4601"/>
                  </a:lnTo>
                  <a:lnTo>
                    <a:pt x="705" y="4590"/>
                  </a:lnTo>
                  <a:lnTo>
                    <a:pt x="712" y="4580"/>
                  </a:lnTo>
                  <a:lnTo>
                    <a:pt x="721" y="4572"/>
                  </a:lnTo>
                  <a:lnTo>
                    <a:pt x="730" y="4563"/>
                  </a:lnTo>
                  <a:lnTo>
                    <a:pt x="740" y="4556"/>
                  </a:lnTo>
                  <a:lnTo>
                    <a:pt x="750" y="4548"/>
                  </a:lnTo>
                  <a:lnTo>
                    <a:pt x="762" y="4543"/>
                  </a:lnTo>
                  <a:lnTo>
                    <a:pt x="773" y="4539"/>
                  </a:lnTo>
                  <a:lnTo>
                    <a:pt x="786" y="4536"/>
                  </a:lnTo>
                  <a:lnTo>
                    <a:pt x="799" y="4534"/>
                  </a:lnTo>
                  <a:lnTo>
                    <a:pt x="812" y="4534"/>
                  </a:lnTo>
                  <a:lnTo>
                    <a:pt x="1224" y="4534"/>
                  </a:lnTo>
                  <a:lnTo>
                    <a:pt x="1237" y="4534"/>
                  </a:lnTo>
                  <a:lnTo>
                    <a:pt x="1251" y="4536"/>
                  </a:lnTo>
                  <a:lnTo>
                    <a:pt x="1262" y="4539"/>
                  </a:lnTo>
                  <a:lnTo>
                    <a:pt x="1274" y="4543"/>
                  </a:lnTo>
                  <a:lnTo>
                    <a:pt x="1285" y="4548"/>
                  </a:lnTo>
                  <a:lnTo>
                    <a:pt x="1296" y="4556"/>
                  </a:lnTo>
                  <a:lnTo>
                    <a:pt x="1306" y="4563"/>
                  </a:lnTo>
                  <a:lnTo>
                    <a:pt x="1315" y="4572"/>
                  </a:lnTo>
                  <a:lnTo>
                    <a:pt x="1323" y="4580"/>
                  </a:lnTo>
                  <a:lnTo>
                    <a:pt x="1331" y="4590"/>
                  </a:lnTo>
                  <a:lnTo>
                    <a:pt x="1337" y="4601"/>
                  </a:lnTo>
                  <a:lnTo>
                    <a:pt x="1343" y="4611"/>
                  </a:lnTo>
                  <a:lnTo>
                    <a:pt x="1347" y="4624"/>
                  </a:lnTo>
                  <a:lnTo>
                    <a:pt x="1350" y="4636"/>
                  </a:lnTo>
                  <a:lnTo>
                    <a:pt x="1353" y="4648"/>
                  </a:lnTo>
                  <a:lnTo>
                    <a:pt x="1353" y="4662"/>
                  </a:lnTo>
                  <a:lnTo>
                    <a:pt x="1353" y="5026"/>
                  </a:lnTo>
                  <a:lnTo>
                    <a:pt x="1353" y="5039"/>
                  </a:lnTo>
                  <a:lnTo>
                    <a:pt x="1350" y="5052"/>
                  </a:lnTo>
                  <a:lnTo>
                    <a:pt x="1347" y="5064"/>
                  </a:lnTo>
                  <a:lnTo>
                    <a:pt x="1343" y="5076"/>
                  </a:lnTo>
                  <a:lnTo>
                    <a:pt x="1337" y="5088"/>
                  </a:lnTo>
                  <a:lnTo>
                    <a:pt x="1331" y="5098"/>
                  </a:lnTo>
                  <a:lnTo>
                    <a:pt x="1323" y="5108"/>
                  </a:lnTo>
                  <a:lnTo>
                    <a:pt x="1315" y="5117"/>
                  </a:lnTo>
                  <a:lnTo>
                    <a:pt x="1306" y="5125"/>
                  </a:lnTo>
                  <a:lnTo>
                    <a:pt x="1296" y="5133"/>
                  </a:lnTo>
                  <a:lnTo>
                    <a:pt x="1285" y="5139"/>
                  </a:lnTo>
                  <a:lnTo>
                    <a:pt x="1274" y="5144"/>
                  </a:lnTo>
                  <a:lnTo>
                    <a:pt x="1262" y="5149"/>
                  </a:lnTo>
                  <a:lnTo>
                    <a:pt x="1251" y="5152"/>
                  </a:lnTo>
                  <a:lnTo>
                    <a:pt x="1237" y="5154"/>
                  </a:lnTo>
                  <a:lnTo>
                    <a:pt x="1224" y="5155"/>
                  </a:lnTo>
                  <a:lnTo>
                    <a:pt x="812" y="5155"/>
                  </a:lnTo>
                  <a:lnTo>
                    <a:pt x="799" y="5154"/>
                  </a:lnTo>
                  <a:lnTo>
                    <a:pt x="786" y="5152"/>
                  </a:lnTo>
                  <a:lnTo>
                    <a:pt x="773" y="5149"/>
                  </a:lnTo>
                  <a:lnTo>
                    <a:pt x="762" y="5144"/>
                  </a:lnTo>
                  <a:lnTo>
                    <a:pt x="750" y="5139"/>
                  </a:lnTo>
                  <a:lnTo>
                    <a:pt x="740" y="5133"/>
                  </a:lnTo>
                  <a:lnTo>
                    <a:pt x="730" y="5125"/>
                  </a:lnTo>
                  <a:lnTo>
                    <a:pt x="721" y="5117"/>
                  </a:lnTo>
                  <a:lnTo>
                    <a:pt x="712" y="5108"/>
                  </a:lnTo>
                  <a:lnTo>
                    <a:pt x="705" y="5098"/>
                  </a:lnTo>
                  <a:lnTo>
                    <a:pt x="699" y="5088"/>
                  </a:lnTo>
                  <a:lnTo>
                    <a:pt x="693" y="5076"/>
                  </a:lnTo>
                  <a:lnTo>
                    <a:pt x="689" y="5064"/>
                  </a:lnTo>
                  <a:lnTo>
                    <a:pt x="686" y="5052"/>
                  </a:lnTo>
                  <a:lnTo>
                    <a:pt x="684" y="5039"/>
                  </a:lnTo>
                  <a:lnTo>
                    <a:pt x="683" y="5026"/>
                  </a:lnTo>
                  <a:lnTo>
                    <a:pt x="683" y="4662"/>
                  </a:lnTo>
                  <a:close/>
                  <a:moveTo>
                    <a:pt x="1679" y="4662"/>
                  </a:moveTo>
                  <a:lnTo>
                    <a:pt x="1679" y="4662"/>
                  </a:lnTo>
                  <a:lnTo>
                    <a:pt x="1679" y="4648"/>
                  </a:lnTo>
                  <a:lnTo>
                    <a:pt x="1682" y="4636"/>
                  </a:lnTo>
                  <a:lnTo>
                    <a:pt x="1685" y="4624"/>
                  </a:lnTo>
                  <a:lnTo>
                    <a:pt x="1689" y="4611"/>
                  </a:lnTo>
                  <a:lnTo>
                    <a:pt x="1695" y="4601"/>
                  </a:lnTo>
                  <a:lnTo>
                    <a:pt x="1702" y="4590"/>
                  </a:lnTo>
                  <a:lnTo>
                    <a:pt x="1709" y="4580"/>
                  </a:lnTo>
                  <a:lnTo>
                    <a:pt x="1717" y="4572"/>
                  </a:lnTo>
                  <a:lnTo>
                    <a:pt x="1726" y="4563"/>
                  </a:lnTo>
                  <a:lnTo>
                    <a:pt x="1736" y="4556"/>
                  </a:lnTo>
                  <a:lnTo>
                    <a:pt x="1747" y="4548"/>
                  </a:lnTo>
                  <a:lnTo>
                    <a:pt x="1757" y="4543"/>
                  </a:lnTo>
                  <a:lnTo>
                    <a:pt x="1770" y="4539"/>
                  </a:lnTo>
                  <a:lnTo>
                    <a:pt x="1781" y="4536"/>
                  </a:lnTo>
                  <a:lnTo>
                    <a:pt x="1794" y="4534"/>
                  </a:lnTo>
                  <a:lnTo>
                    <a:pt x="1808" y="4534"/>
                  </a:lnTo>
                  <a:lnTo>
                    <a:pt x="2220" y="4534"/>
                  </a:lnTo>
                  <a:lnTo>
                    <a:pt x="2233" y="4534"/>
                  </a:lnTo>
                  <a:lnTo>
                    <a:pt x="2246" y="4536"/>
                  </a:lnTo>
                  <a:lnTo>
                    <a:pt x="2259" y="4539"/>
                  </a:lnTo>
                  <a:lnTo>
                    <a:pt x="2270" y="4543"/>
                  </a:lnTo>
                  <a:lnTo>
                    <a:pt x="2281" y="4548"/>
                  </a:lnTo>
                  <a:lnTo>
                    <a:pt x="2291" y="4556"/>
                  </a:lnTo>
                  <a:lnTo>
                    <a:pt x="2302" y="4563"/>
                  </a:lnTo>
                  <a:lnTo>
                    <a:pt x="2311" y="4572"/>
                  </a:lnTo>
                  <a:lnTo>
                    <a:pt x="2319" y="4580"/>
                  </a:lnTo>
                  <a:lnTo>
                    <a:pt x="2327" y="4590"/>
                  </a:lnTo>
                  <a:lnTo>
                    <a:pt x="2333" y="4601"/>
                  </a:lnTo>
                  <a:lnTo>
                    <a:pt x="2339" y="4611"/>
                  </a:lnTo>
                  <a:lnTo>
                    <a:pt x="2343" y="4624"/>
                  </a:lnTo>
                  <a:lnTo>
                    <a:pt x="2346" y="4636"/>
                  </a:lnTo>
                  <a:lnTo>
                    <a:pt x="2348" y="4648"/>
                  </a:lnTo>
                  <a:lnTo>
                    <a:pt x="2348" y="4662"/>
                  </a:lnTo>
                  <a:lnTo>
                    <a:pt x="2348" y="5026"/>
                  </a:lnTo>
                  <a:lnTo>
                    <a:pt x="2348" y="5039"/>
                  </a:lnTo>
                  <a:lnTo>
                    <a:pt x="2346" y="5052"/>
                  </a:lnTo>
                  <a:lnTo>
                    <a:pt x="2343" y="5064"/>
                  </a:lnTo>
                  <a:lnTo>
                    <a:pt x="2339" y="5076"/>
                  </a:lnTo>
                  <a:lnTo>
                    <a:pt x="2333" y="5088"/>
                  </a:lnTo>
                  <a:lnTo>
                    <a:pt x="2327" y="5098"/>
                  </a:lnTo>
                  <a:lnTo>
                    <a:pt x="2319" y="5108"/>
                  </a:lnTo>
                  <a:lnTo>
                    <a:pt x="2311" y="5117"/>
                  </a:lnTo>
                  <a:lnTo>
                    <a:pt x="2302" y="5125"/>
                  </a:lnTo>
                  <a:lnTo>
                    <a:pt x="2291" y="5133"/>
                  </a:lnTo>
                  <a:lnTo>
                    <a:pt x="2281" y="5139"/>
                  </a:lnTo>
                  <a:lnTo>
                    <a:pt x="2270" y="5144"/>
                  </a:lnTo>
                  <a:lnTo>
                    <a:pt x="2259" y="5149"/>
                  </a:lnTo>
                  <a:lnTo>
                    <a:pt x="2246" y="5152"/>
                  </a:lnTo>
                  <a:lnTo>
                    <a:pt x="2233" y="5154"/>
                  </a:lnTo>
                  <a:lnTo>
                    <a:pt x="2220" y="5155"/>
                  </a:lnTo>
                  <a:lnTo>
                    <a:pt x="1808" y="5155"/>
                  </a:lnTo>
                  <a:lnTo>
                    <a:pt x="1794" y="5154"/>
                  </a:lnTo>
                  <a:lnTo>
                    <a:pt x="1781" y="5152"/>
                  </a:lnTo>
                  <a:lnTo>
                    <a:pt x="1770" y="5149"/>
                  </a:lnTo>
                  <a:lnTo>
                    <a:pt x="1757" y="5144"/>
                  </a:lnTo>
                  <a:lnTo>
                    <a:pt x="1747" y="5139"/>
                  </a:lnTo>
                  <a:lnTo>
                    <a:pt x="1736" y="5133"/>
                  </a:lnTo>
                  <a:lnTo>
                    <a:pt x="1726" y="5125"/>
                  </a:lnTo>
                  <a:lnTo>
                    <a:pt x="1717" y="5117"/>
                  </a:lnTo>
                  <a:lnTo>
                    <a:pt x="1709" y="5108"/>
                  </a:lnTo>
                  <a:lnTo>
                    <a:pt x="1702" y="5098"/>
                  </a:lnTo>
                  <a:lnTo>
                    <a:pt x="1695" y="5088"/>
                  </a:lnTo>
                  <a:lnTo>
                    <a:pt x="1689" y="5076"/>
                  </a:lnTo>
                  <a:lnTo>
                    <a:pt x="1685" y="5064"/>
                  </a:lnTo>
                  <a:lnTo>
                    <a:pt x="1682" y="5052"/>
                  </a:lnTo>
                  <a:lnTo>
                    <a:pt x="1679" y="5039"/>
                  </a:lnTo>
                  <a:lnTo>
                    <a:pt x="1679" y="5026"/>
                  </a:lnTo>
                  <a:lnTo>
                    <a:pt x="1679" y="4662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2000">
                <a:latin typeface="Arial" pitchFamily="34" charset="0"/>
              </a:endParaRPr>
            </a:p>
          </p:txBody>
        </p:sp>
        <p:sp>
          <p:nvSpPr>
            <p:cNvPr id="32" name="KSO_Shape"/>
            <p:cNvSpPr>
              <a:spLocks/>
            </p:cNvSpPr>
            <p:nvPr/>
          </p:nvSpPr>
          <p:spPr bwMode="auto">
            <a:xfrm>
              <a:off x="649818" y="3839634"/>
              <a:ext cx="975783" cy="850900"/>
            </a:xfrm>
            <a:custGeom>
              <a:avLst/>
              <a:gdLst>
                <a:gd name="T0" fmla="*/ 113939 w 6855"/>
                <a:gd name="T1" fmla="*/ 556 h 4342"/>
                <a:gd name="T2" fmla="*/ 83370 w 6855"/>
                <a:gd name="T3" fmla="*/ 7500 h 4342"/>
                <a:gd name="T4" fmla="*/ 56136 w 6855"/>
                <a:gd name="T5" fmla="*/ 21666 h 4342"/>
                <a:gd name="T6" fmla="*/ 33070 w 6855"/>
                <a:gd name="T7" fmla="*/ 41387 h 4342"/>
                <a:gd name="T8" fmla="*/ 15284 w 6855"/>
                <a:gd name="T9" fmla="*/ 66386 h 4342"/>
                <a:gd name="T10" fmla="*/ 3891 w 6855"/>
                <a:gd name="T11" fmla="*/ 95273 h 4342"/>
                <a:gd name="T12" fmla="*/ 0 w 6855"/>
                <a:gd name="T13" fmla="*/ 126939 h 4342"/>
                <a:gd name="T14" fmla="*/ 1389 w 6855"/>
                <a:gd name="T15" fmla="*/ 971345 h 4342"/>
                <a:gd name="T16" fmla="*/ 10004 w 6855"/>
                <a:gd name="T17" fmla="*/ 1001343 h 4342"/>
                <a:gd name="T18" fmla="*/ 25289 w 6855"/>
                <a:gd name="T19" fmla="*/ 1027731 h 4342"/>
                <a:gd name="T20" fmla="*/ 46409 w 6855"/>
                <a:gd name="T21" fmla="*/ 1049674 h 4342"/>
                <a:gd name="T22" fmla="*/ 71976 w 6855"/>
                <a:gd name="T23" fmla="*/ 1066340 h 4342"/>
                <a:gd name="T24" fmla="*/ 101433 w 6855"/>
                <a:gd name="T25" fmla="*/ 1076340 h 4342"/>
                <a:gd name="T26" fmla="*/ 825361 w 6855"/>
                <a:gd name="T27" fmla="*/ 1078840 h 4342"/>
                <a:gd name="T28" fmla="*/ 687245 w 6855"/>
                <a:gd name="T29" fmla="*/ 1143281 h 4342"/>
                <a:gd name="T30" fmla="*/ 665013 w 6855"/>
                <a:gd name="T31" fmla="*/ 1150225 h 4342"/>
                <a:gd name="T32" fmla="*/ 650284 w 6855"/>
                <a:gd name="T33" fmla="*/ 1162447 h 4342"/>
                <a:gd name="T34" fmla="*/ 638057 w 6855"/>
                <a:gd name="T35" fmla="*/ 1185779 h 4342"/>
                <a:gd name="T36" fmla="*/ 635000 w 6855"/>
                <a:gd name="T37" fmla="*/ 1206056 h 4342"/>
                <a:gd name="T38" fmla="*/ 1268333 w 6855"/>
                <a:gd name="T39" fmla="*/ 1189668 h 4342"/>
                <a:gd name="T40" fmla="*/ 1259996 w 6855"/>
                <a:gd name="T41" fmla="*/ 1169113 h 4342"/>
                <a:gd name="T42" fmla="*/ 1246934 w 6855"/>
                <a:gd name="T43" fmla="*/ 1155781 h 4342"/>
                <a:gd name="T44" fmla="*/ 1220812 w 6855"/>
                <a:gd name="T45" fmla="*/ 1144392 h 4342"/>
                <a:gd name="T46" fmla="*/ 1079361 w 6855"/>
                <a:gd name="T47" fmla="*/ 1142448 h 4342"/>
                <a:gd name="T48" fmla="*/ 1790783 w 6855"/>
                <a:gd name="T49" fmla="*/ 1078284 h 4342"/>
                <a:gd name="T50" fmla="*/ 1821352 w 6855"/>
                <a:gd name="T51" fmla="*/ 1071062 h 4342"/>
                <a:gd name="T52" fmla="*/ 1848864 w 6855"/>
                <a:gd name="T53" fmla="*/ 1057174 h 4342"/>
                <a:gd name="T54" fmla="*/ 1871652 w 6855"/>
                <a:gd name="T55" fmla="*/ 1037175 h 4342"/>
                <a:gd name="T56" fmla="*/ 1889438 w 6855"/>
                <a:gd name="T57" fmla="*/ 1012176 h 4342"/>
                <a:gd name="T58" fmla="*/ 1900832 w 6855"/>
                <a:gd name="T59" fmla="*/ 983566 h 4342"/>
                <a:gd name="T60" fmla="*/ 1905000 w 6855"/>
                <a:gd name="T61" fmla="*/ 952179 h 4342"/>
                <a:gd name="T62" fmla="*/ 1903333 w 6855"/>
                <a:gd name="T63" fmla="*/ 107773 h 4342"/>
                <a:gd name="T64" fmla="*/ 1894718 w 6855"/>
                <a:gd name="T65" fmla="*/ 77774 h 4342"/>
                <a:gd name="T66" fmla="*/ 1879711 w 6855"/>
                <a:gd name="T67" fmla="*/ 51109 h 4342"/>
                <a:gd name="T68" fmla="*/ 1858313 w 6855"/>
                <a:gd name="T69" fmla="*/ 29165 h 4342"/>
                <a:gd name="T70" fmla="*/ 1832746 w 6855"/>
                <a:gd name="T71" fmla="*/ 12499 h 4342"/>
                <a:gd name="T72" fmla="*/ 1803289 w 6855"/>
                <a:gd name="T73" fmla="*/ 2500 h 4342"/>
                <a:gd name="T74" fmla="*/ 1841083 w 6855"/>
                <a:gd name="T75" fmla="*/ 952179 h 4342"/>
                <a:gd name="T76" fmla="*/ 1836359 w 6855"/>
                <a:gd name="T77" fmla="*/ 976900 h 4342"/>
                <a:gd name="T78" fmla="*/ 1818018 w 6855"/>
                <a:gd name="T79" fmla="*/ 1001065 h 4342"/>
                <a:gd name="T80" fmla="*/ 1790505 w 6855"/>
                <a:gd name="T81" fmla="*/ 1014120 h 4342"/>
                <a:gd name="T82" fmla="*/ 120330 w 6855"/>
                <a:gd name="T83" fmla="*/ 1015231 h 4342"/>
                <a:gd name="T84" fmla="*/ 91707 w 6855"/>
                <a:gd name="T85" fmla="*/ 1004676 h 4342"/>
                <a:gd name="T86" fmla="*/ 71142 w 6855"/>
                <a:gd name="T87" fmla="*/ 982177 h 4342"/>
                <a:gd name="T88" fmla="*/ 63361 w 6855"/>
                <a:gd name="T89" fmla="*/ 952179 h 4342"/>
                <a:gd name="T90" fmla="*/ 66418 w 6855"/>
                <a:gd name="T91" fmla="*/ 108051 h 4342"/>
                <a:gd name="T92" fmla="*/ 81980 w 6855"/>
                <a:gd name="T93" fmla="*/ 82218 h 4342"/>
                <a:gd name="T94" fmla="*/ 107825 w 6855"/>
                <a:gd name="T95" fmla="*/ 66108 h 4342"/>
                <a:gd name="T96" fmla="*/ 1777722 w 6855"/>
                <a:gd name="T97" fmla="*/ 63330 h 4342"/>
                <a:gd name="T98" fmla="*/ 1808291 w 6855"/>
                <a:gd name="T99" fmla="*/ 70830 h 4342"/>
                <a:gd name="T100" fmla="*/ 1830523 w 6855"/>
                <a:gd name="T101" fmla="*/ 91385 h 4342"/>
                <a:gd name="T102" fmla="*/ 1840805 w 6855"/>
                <a:gd name="T103" fmla="*/ 120272 h 43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855" h="4342">
                  <a:moveTo>
                    <a:pt x="6397" y="0"/>
                  </a:moveTo>
                  <a:lnTo>
                    <a:pt x="456" y="0"/>
                  </a:lnTo>
                  <a:lnTo>
                    <a:pt x="433" y="1"/>
                  </a:lnTo>
                  <a:lnTo>
                    <a:pt x="410" y="2"/>
                  </a:lnTo>
                  <a:lnTo>
                    <a:pt x="387" y="5"/>
                  </a:lnTo>
                  <a:lnTo>
                    <a:pt x="365" y="9"/>
                  </a:lnTo>
                  <a:lnTo>
                    <a:pt x="343" y="15"/>
                  </a:lnTo>
                  <a:lnTo>
                    <a:pt x="322" y="20"/>
                  </a:lnTo>
                  <a:lnTo>
                    <a:pt x="300" y="27"/>
                  </a:lnTo>
                  <a:lnTo>
                    <a:pt x="279" y="35"/>
                  </a:lnTo>
                  <a:lnTo>
                    <a:pt x="259" y="45"/>
                  </a:lnTo>
                  <a:lnTo>
                    <a:pt x="240" y="55"/>
                  </a:lnTo>
                  <a:lnTo>
                    <a:pt x="220" y="67"/>
                  </a:lnTo>
                  <a:lnTo>
                    <a:pt x="202" y="78"/>
                  </a:lnTo>
                  <a:lnTo>
                    <a:pt x="184" y="91"/>
                  </a:lnTo>
                  <a:lnTo>
                    <a:pt x="167" y="105"/>
                  </a:lnTo>
                  <a:lnTo>
                    <a:pt x="150" y="118"/>
                  </a:lnTo>
                  <a:lnTo>
                    <a:pt x="134" y="134"/>
                  </a:lnTo>
                  <a:lnTo>
                    <a:pt x="119" y="149"/>
                  </a:lnTo>
                  <a:lnTo>
                    <a:pt x="105" y="167"/>
                  </a:lnTo>
                  <a:lnTo>
                    <a:pt x="91" y="184"/>
                  </a:lnTo>
                  <a:lnTo>
                    <a:pt x="78" y="201"/>
                  </a:lnTo>
                  <a:lnTo>
                    <a:pt x="66" y="221"/>
                  </a:lnTo>
                  <a:lnTo>
                    <a:pt x="55" y="239"/>
                  </a:lnTo>
                  <a:lnTo>
                    <a:pt x="45" y="259"/>
                  </a:lnTo>
                  <a:lnTo>
                    <a:pt x="36" y="280"/>
                  </a:lnTo>
                  <a:lnTo>
                    <a:pt x="28" y="300"/>
                  </a:lnTo>
                  <a:lnTo>
                    <a:pt x="21" y="321"/>
                  </a:lnTo>
                  <a:lnTo>
                    <a:pt x="14" y="343"/>
                  </a:lnTo>
                  <a:lnTo>
                    <a:pt x="9" y="365"/>
                  </a:lnTo>
                  <a:lnTo>
                    <a:pt x="5" y="388"/>
                  </a:lnTo>
                  <a:lnTo>
                    <a:pt x="2" y="410"/>
                  </a:lnTo>
                  <a:lnTo>
                    <a:pt x="0" y="433"/>
                  </a:lnTo>
                  <a:lnTo>
                    <a:pt x="0" y="457"/>
                  </a:lnTo>
                  <a:lnTo>
                    <a:pt x="0" y="3428"/>
                  </a:lnTo>
                  <a:lnTo>
                    <a:pt x="0" y="3451"/>
                  </a:lnTo>
                  <a:lnTo>
                    <a:pt x="2" y="3474"/>
                  </a:lnTo>
                  <a:lnTo>
                    <a:pt x="5" y="3497"/>
                  </a:lnTo>
                  <a:lnTo>
                    <a:pt x="9" y="3519"/>
                  </a:lnTo>
                  <a:lnTo>
                    <a:pt x="14" y="3541"/>
                  </a:lnTo>
                  <a:lnTo>
                    <a:pt x="21" y="3563"/>
                  </a:lnTo>
                  <a:lnTo>
                    <a:pt x="28" y="3584"/>
                  </a:lnTo>
                  <a:lnTo>
                    <a:pt x="36" y="3605"/>
                  </a:lnTo>
                  <a:lnTo>
                    <a:pt x="45" y="3625"/>
                  </a:lnTo>
                  <a:lnTo>
                    <a:pt x="55" y="3644"/>
                  </a:lnTo>
                  <a:lnTo>
                    <a:pt x="66" y="3664"/>
                  </a:lnTo>
                  <a:lnTo>
                    <a:pt x="78" y="3682"/>
                  </a:lnTo>
                  <a:lnTo>
                    <a:pt x="91" y="3700"/>
                  </a:lnTo>
                  <a:lnTo>
                    <a:pt x="105" y="3717"/>
                  </a:lnTo>
                  <a:lnTo>
                    <a:pt x="119" y="3734"/>
                  </a:lnTo>
                  <a:lnTo>
                    <a:pt x="134" y="3750"/>
                  </a:lnTo>
                  <a:lnTo>
                    <a:pt x="150" y="3765"/>
                  </a:lnTo>
                  <a:lnTo>
                    <a:pt x="167" y="3779"/>
                  </a:lnTo>
                  <a:lnTo>
                    <a:pt x="184" y="3793"/>
                  </a:lnTo>
                  <a:lnTo>
                    <a:pt x="202" y="3806"/>
                  </a:lnTo>
                  <a:lnTo>
                    <a:pt x="220" y="3818"/>
                  </a:lnTo>
                  <a:lnTo>
                    <a:pt x="240" y="3829"/>
                  </a:lnTo>
                  <a:lnTo>
                    <a:pt x="259" y="3839"/>
                  </a:lnTo>
                  <a:lnTo>
                    <a:pt x="279" y="3848"/>
                  </a:lnTo>
                  <a:lnTo>
                    <a:pt x="300" y="3856"/>
                  </a:lnTo>
                  <a:lnTo>
                    <a:pt x="322" y="3863"/>
                  </a:lnTo>
                  <a:lnTo>
                    <a:pt x="343" y="3870"/>
                  </a:lnTo>
                  <a:lnTo>
                    <a:pt x="365" y="3875"/>
                  </a:lnTo>
                  <a:lnTo>
                    <a:pt x="387" y="3879"/>
                  </a:lnTo>
                  <a:lnTo>
                    <a:pt x="410" y="3882"/>
                  </a:lnTo>
                  <a:lnTo>
                    <a:pt x="433" y="3884"/>
                  </a:lnTo>
                  <a:lnTo>
                    <a:pt x="456" y="3884"/>
                  </a:lnTo>
                  <a:lnTo>
                    <a:pt x="2970" y="3884"/>
                  </a:lnTo>
                  <a:lnTo>
                    <a:pt x="2970" y="4113"/>
                  </a:lnTo>
                  <a:lnTo>
                    <a:pt x="2513" y="4113"/>
                  </a:lnTo>
                  <a:lnTo>
                    <a:pt x="2492" y="4113"/>
                  </a:lnTo>
                  <a:lnTo>
                    <a:pt x="2473" y="4116"/>
                  </a:lnTo>
                  <a:lnTo>
                    <a:pt x="2454" y="4118"/>
                  </a:lnTo>
                  <a:lnTo>
                    <a:pt x="2438" y="4123"/>
                  </a:lnTo>
                  <a:lnTo>
                    <a:pt x="2422" y="4128"/>
                  </a:lnTo>
                  <a:lnTo>
                    <a:pt x="2407" y="4134"/>
                  </a:lnTo>
                  <a:lnTo>
                    <a:pt x="2393" y="4141"/>
                  </a:lnTo>
                  <a:lnTo>
                    <a:pt x="2381" y="4148"/>
                  </a:lnTo>
                  <a:lnTo>
                    <a:pt x="2369" y="4157"/>
                  </a:lnTo>
                  <a:lnTo>
                    <a:pt x="2359" y="4166"/>
                  </a:lnTo>
                  <a:lnTo>
                    <a:pt x="2349" y="4176"/>
                  </a:lnTo>
                  <a:lnTo>
                    <a:pt x="2340" y="4185"/>
                  </a:lnTo>
                  <a:lnTo>
                    <a:pt x="2332" y="4195"/>
                  </a:lnTo>
                  <a:lnTo>
                    <a:pt x="2325" y="4206"/>
                  </a:lnTo>
                  <a:lnTo>
                    <a:pt x="2314" y="4227"/>
                  </a:lnTo>
                  <a:lnTo>
                    <a:pt x="2303" y="4248"/>
                  </a:lnTo>
                  <a:lnTo>
                    <a:pt x="2296" y="4269"/>
                  </a:lnTo>
                  <a:lnTo>
                    <a:pt x="2292" y="4289"/>
                  </a:lnTo>
                  <a:lnTo>
                    <a:pt x="2288" y="4306"/>
                  </a:lnTo>
                  <a:lnTo>
                    <a:pt x="2286" y="4321"/>
                  </a:lnTo>
                  <a:lnTo>
                    <a:pt x="2285" y="4331"/>
                  </a:lnTo>
                  <a:lnTo>
                    <a:pt x="2285" y="4342"/>
                  </a:lnTo>
                  <a:lnTo>
                    <a:pt x="4570" y="4342"/>
                  </a:lnTo>
                  <a:lnTo>
                    <a:pt x="4569" y="4321"/>
                  </a:lnTo>
                  <a:lnTo>
                    <a:pt x="4567" y="4301"/>
                  </a:lnTo>
                  <a:lnTo>
                    <a:pt x="4564" y="4283"/>
                  </a:lnTo>
                  <a:lnTo>
                    <a:pt x="4559" y="4266"/>
                  </a:lnTo>
                  <a:lnTo>
                    <a:pt x="4555" y="4251"/>
                  </a:lnTo>
                  <a:lnTo>
                    <a:pt x="4548" y="4236"/>
                  </a:lnTo>
                  <a:lnTo>
                    <a:pt x="4541" y="4222"/>
                  </a:lnTo>
                  <a:lnTo>
                    <a:pt x="4534" y="4209"/>
                  </a:lnTo>
                  <a:lnTo>
                    <a:pt x="4526" y="4198"/>
                  </a:lnTo>
                  <a:lnTo>
                    <a:pt x="4517" y="4187"/>
                  </a:lnTo>
                  <a:lnTo>
                    <a:pt x="4507" y="4178"/>
                  </a:lnTo>
                  <a:lnTo>
                    <a:pt x="4497" y="4169"/>
                  </a:lnTo>
                  <a:lnTo>
                    <a:pt x="4487" y="4161"/>
                  </a:lnTo>
                  <a:lnTo>
                    <a:pt x="4476" y="4154"/>
                  </a:lnTo>
                  <a:lnTo>
                    <a:pt x="4456" y="4141"/>
                  </a:lnTo>
                  <a:lnTo>
                    <a:pt x="4434" y="4132"/>
                  </a:lnTo>
                  <a:lnTo>
                    <a:pt x="4413" y="4125"/>
                  </a:lnTo>
                  <a:lnTo>
                    <a:pt x="4393" y="4120"/>
                  </a:lnTo>
                  <a:lnTo>
                    <a:pt x="4376" y="4117"/>
                  </a:lnTo>
                  <a:lnTo>
                    <a:pt x="4362" y="4115"/>
                  </a:lnTo>
                  <a:lnTo>
                    <a:pt x="4351" y="4113"/>
                  </a:lnTo>
                  <a:lnTo>
                    <a:pt x="4340" y="4113"/>
                  </a:lnTo>
                  <a:lnTo>
                    <a:pt x="3884" y="4113"/>
                  </a:lnTo>
                  <a:lnTo>
                    <a:pt x="3884" y="3884"/>
                  </a:lnTo>
                  <a:lnTo>
                    <a:pt x="6397" y="3884"/>
                  </a:lnTo>
                  <a:lnTo>
                    <a:pt x="6421" y="3884"/>
                  </a:lnTo>
                  <a:lnTo>
                    <a:pt x="6444" y="3882"/>
                  </a:lnTo>
                  <a:lnTo>
                    <a:pt x="6466" y="3879"/>
                  </a:lnTo>
                  <a:lnTo>
                    <a:pt x="6489" y="3875"/>
                  </a:lnTo>
                  <a:lnTo>
                    <a:pt x="6511" y="3870"/>
                  </a:lnTo>
                  <a:lnTo>
                    <a:pt x="6533" y="3863"/>
                  </a:lnTo>
                  <a:lnTo>
                    <a:pt x="6554" y="3856"/>
                  </a:lnTo>
                  <a:lnTo>
                    <a:pt x="6575" y="3848"/>
                  </a:lnTo>
                  <a:lnTo>
                    <a:pt x="6595" y="3839"/>
                  </a:lnTo>
                  <a:lnTo>
                    <a:pt x="6615" y="3829"/>
                  </a:lnTo>
                  <a:lnTo>
                    <a:pt x="6633" y="3818"/>
                  </a:lnTo>
                  <a:lnTo>
                    <a:pt x="6653" y="3806"/>
                  </a:lnTo>
                  <a:lnTo>
                    <a:pt x="6670" y="3793"/>
                  </a:lnTo>
                  <a:lnTo>
                    <a:pt x="6687" y="3779"/>
                  </a:lnTo>
                  <a:lnTo>
                    <a:pt x="6705" y="3765"/>
                  </a:lnTo>
                  <a:lnTo>
                    <a:pt x="6720" y="3750"/>
                  </a:lnTo>
                  <a:lnTo>
                    <a:pt x="6735" y="3734"/>
                  </a:lnTo>
                  <a:lnTo>
                    <a:pt x="6750" y="3717"/>
                  </a:lnTo>
                  <a:lnTo>
                    <a:pt x="6764" y="3700"/>
                  </a:lnTo>
                  <a:lnTo>
                    <a:pt x="6776" y="3682"/>
                  </a:lnTo>
                  <a:lnTo>
                    <a:pt x="6788" y="3664"/>
                  </a:lnTo>
                  <a:lnTo>
                    <a:pt x="6799" y="3644"/>
                  </a:lnTo>
                  <a:lnTo>
                    <a:pt x="6810" y="3625"/>
                  </a:lnTo>
                  <a:lnTo>
                    <a:pt x="6818" y="3605"/>
                  </a:lnTo>
                  <a:lnTo>
                    <a:pt x="6827" y="3584"/>
                  </a:lnTo>
                  <a:lnTo>
                    <a:pt x="6834" y="3563"/>
                  </a:lnTo>
                  <a:lnTo>
                    <a:pt x="6840" y="3541"/>
                  </a:lnTo>
                  <a:lnTo>
                    <a:pt x="6845" y="3519"/>
                  </a:lnTo>
                  <a:lnTo>
                    <a:pt x="6849" y="3497"/>
                  </a:lnTo>
                  <a:lnTo>
                    <a:pt x="6852" y="3474"/>
                  </a:lnTo>
                  <a:lnTo>
                    <a:pt x="6853" y="3451"/>
                  </a:lnTo>
                  <a:lnTo>
                    <a:pt x="6855" y="3428"/>
                  </a:lnTo>
                  <a:lnTo>
                    <a:pt x="6855" y="457"/>
                  </a:lnTo>
                  <a:lnTo>
                    <a:pt x="6853" y="433"/>
                  </a:lnTo>
                  <a:lnTo>
                    <a:pt x="6852" y="410"/>
                  </a:lnTo>
                  <a:lnTo>
                    <a:pt x="6849" y="388"/>
                  </a:lnTo>
                  <a:lnTo>
                    <a:pt x="6845" y="365"/>
                  </a:lnTo>
                  <a:lnTo>
                    <a:pt x="6840" y="343"/>
                  </a:lnTo>
                  <a:lnTo>
                    <a:pt x="6834" y="321"/>
                  </a:lnTo>
                  <a:lnTo>
                    <a:pt x="6827" y="300"/>
                  </a:lnTo>
                  <a:lnTo>
                    <a:pt x="6818" y="280"/>
                  </a:lnTo>
                  <a:lnTo>
                    <a:pt x="6810" y="259"/>
                  </a:lnTo>
                  <a:lnTo>
                    <a:pt x="6799" y="239"/>
                  </a:lnTo>
                  <a:lnTo>
                    <a:pt x="6788" y="221"/>
                  </a:lnTo>
                  <a:lnTo>
                    <a:pt x="6776" y="201"/>
                  </a:lnTo>
                  <a:lnTo>
                    <a:pt x="6764" y="184"/>
                  </a:lnTo>
                  <a:lnTo>
                    <a:pt x="6750" y="167"/>
                  </a:lnTo>
                  <a:lnTo>
                    <a:pt x="6735" y="149"/>
                  </a:lnTo>
                  <a:lnTo>
                    <a:pt x="6720" y="134"/>
                  </a:lnTo>
                  <a:lnTo>
                    <a:pt x="6705" y="118"/>
                  </a:lnTo>
                  <a:lnTo>
                    <a:pt x="6687" y="105"/>
                  </a:lnTo>
                  <a:lnTo>
                    <a:pt x="6670" y="91"/>
                  </a:lnTo>
                  <a:lnTo>
                    <a:pt x="6653" y="78"/>
                  </a:lnTo>
                  <a:lnTo>
                    <a:pt x="6633" y="67"/>
                  </a:lnTo>
                  <a:lnTo>
                    <a:pt x="6615" y="55"/>
                  </a:lnTo>
                  <a:lnTo>
                    <a:pt x="6595" y="45"/>
                  </a:lnTo>
                  <a:lnTo>
                    <a:pt x="6575" y="35"/>
                  </a:lnTo>
                  <a:lnTo>
                    <a:pt x="6554" y="27"/>
                  </a:lnTo>
                  <a:lnTo>
                    <a:pt x="6533" y="20"/>
                  </a:lnTo>
                  <a:lnTo>
                    <a:pt x="6511" y="15"/>
                  </a:lnTo>
                  <a:lnTo>
                    <a:pt x="6489" y="9"/>
                  </a:lnTo>
                  <a:lnTo>
                    <a:pt x="6466" y="5"/>
                  </a:lnTo>
                  <a:lnTo>
                    <a:pt x="6444" y="2"/>
                  </a:lnTo>
                  <a:lnTo>
                    <a:pt x="6421" y="1"/>
                  </a:lnTo>
                  <a:lnTo>
                    <a:pt x="6397" y="0"/>
                  </a:lnTo>
                  <a:close/>
                  <a:moveTo>
                    <a:pt x="6625" y="3428"/>
                  </a:moveTo>
                  <a:lnTo>
                    <a:pt x="6625" y="3428"/>
                  </a:lnTo>
                  <a:lnTo>
                    <a:pt x="6624" y="3451"/>
                  </a:lnTo>
                  <a:lnTo>
                    <a:pt x="6621" y="3474"/>
                  </a:lnTo>
                  <a:lnTo>
                    <a:pt x="6616" y="3496"/>
                  </a:lnTo>
                  <a:lnTo>
                    <a:pt x="6608" y="3517"/>
                  </a:lnTo>
                  <a:lnTo>
                    <a:pt x="6599" y="3536"/>
                  </a:lnTo>
                  <a:lnTo>
                    <a:pt x="6587" y="3555"/>
                  </a:lnTo>
                  <a:lnTo>
                    <a:pt x="6573" y="3573"/>
                  </a:lnTo>
                  <a:lnTo>
                    <a:pt x="6558" y="3589"/>
                  </a:lnTo>
                  <a:lnTo>
                    <a:pt x="6542" y="3604"/>
                  </a:lnTo>
                  <a:lnTo>
                    <a:pt x="6525" y="3617"/>
                  </a:lnTo>
                  <a:lnTo>
                    <a:pt x="6507" y="3628"/>
                  </a:lnTo>
                  <a:lnTo>
                    <a:pt x="6486" y="3638"/>
                  </a:lnTo>
                  <a:lnTo>
                    <a:pt x="6465" y="3646"/>
                  </a:lnTo>
                  <a:lnTo>
                    <a:pt x="6443" y="3651"/>
                  </a:lnTo>
                  <a:lnTo>
                    <a:pt x="6420" y="3655"/>
                  </a:lnTo>
                  <a:lnTo>
                    <a:pt x="6397" y="3656"/>
                  </a:lnTo>
                  <a:lnTo>
                    <a:pt x="456" y="3656"/>
                  </a:lnTo>
                  <a:lnTo>
                    <a:pt x="433" y="3655"/>
                  </a:lnTo>
                  <a:lnTo>
                    <a:pt x="410" y="3651"/>
                  </a:lnTo>
                  <a:lnTo>
                    <a:pt x="388" y="3646"/>
                  </a:lnTo>
                  <a:lnTo>
                    <a:pt x="368" y="3638"/>
                  </a:lnTo>
                  <a:lnTo>
                    <a:pt x="348" y="3628"/>
                  </a:lnTo>
                  <a:lnTo>
                    <a:pt x="330" y="3617"/>
                  </a:lnTo>
                  <a:lnTo>
                    <a:pt x="311" y="3604"/>
                  </a:lnTo>
                  <a:lnTo>
                    <a:pt x="295" y="3589"/>
                  </a:lnTo>
                  <a:lnTo>
                    <a:pt x="280" y="3573"/>
                  </a:lnTo>
                  <a:lnTo>
                    <a:pt x="267" y="3555"/>
                  </a:lnTo>
                  <a:lnTo>
                    <a:pt x="256" y="3536"/>
                  </a:lnTo>
                  <a:lnTo>
                    <a:pt x="247" y="3517"/>
                  </a:lnTo>
                  <a:lnTo>
                    <a:pt x="239" y="3496"/>
                  </a:lnTo>
                  <a:lnTo>
                    <a:pt x="233" y="3474"/>
                  </a:lnTo>
                  <a:lnTo>
                    <a:pt x="229" y="3451"/>
                  </a:lnTo>
                  <a:lnTo>
                    <a:pt x="228" y="3428"/>
                  </a:lnTo>
                  <a:lnTo>
                    <a:pt x="228" y="457"/>
                  </a:lnTo>
                  <a:lnTo>
                    <a:pt x="229" y="433"/>
                  </a:lnTo>
                  <a:lnTo>
                    <a:pt x="233" y="411"/>
                  </a:lnTo>
                  <a:lnTo>
                    <a:pt x="239" y="389"/>
                  </a:lnTo>
                  <a:lnTo>
                    <a:pt x="247" y="368"/>
                  </a:lnTo>
                  <a:lnTo>
                    <a:pt x="256" y="348"/>
                  </a:lnTo>
                  <a:lnTo>
                    <a:pt x="267" y="329"/>
                  </a:lnTo>
                  <a:lnTo>
                    <a:pt x="280" y="312"/>
                  </a:lnTo>
                  <a:lnTo>
                    <a:pt x="295" y="296"/>
                  </a:lnTo>
                  <a:lnTo>
                    <a:pt x="311" y="281"/>
                  </a:lnTo>
                  <a:lnTo>
                    <a:pt x="330" y="267"/>
                  </a:lnTo>
                  <a:lnTo>
                    <a:pt x="348" y="255"/>
                  </a:lnTo>
                  <a:lnTo>
                    <a:pt x="368" y="246"/>
                  </a:lnTo>
                  <a:lnTo>
                    <a:pt x="388" y="238"/>
                  </a:lnTo>
                  <a:lnTo>
                    <a:pt x="410" y="232"/>
                  </a:lnTo>
                  <a:lnTo>
                    <a:pt x="433" y="229"/>
                  </a:lnTo>
                  <a:lnTo>
                    <a:pt x="456" y="228"/>
                  </a:lnTo>
                  <a:lnTo>
                    <a:pt x="6397" y="228"/>
                  </a:lnTo>
                  <a:lnTo>
                    <a:pt x="6420" y="229"/>
                  </a:lnTo>
                  <a:lnTo>
                    <a:pt x="6443" y="232"/>
                  </a:lnTo>
                  <a:lnTo>
                    <a:pt x="6465" y="238"/>
                  </a:lnTo>
                  <a:lnTo>
                    <a:pt x="6486" y="246"/>
                  </a:lnTo>
                  <a:lnTo>
                    <a:pt x="6507" y="255"/>
                  </a:lnTo>
                  <a:lnTo>
                    <a:pt x="6525" y="267"/>
                  </a:lnTo>
                  <a:lnTo>
                    <a:pt x="6542" y="281"/>
                  </a:lnTo>
                  <a:lnTo>
                    <a:pt x="6558" y="296"/>
                  </a:lnTo>
                  <a:lnTo>
                    <a:pt x="6573" y="312"/>
                  </a:lnTo>
                  <a:lnTo>
                    <a:pt x="6587" y="329"/>
                  </a:lnTo>
                  <a:lnTo>
                    <a:pt x="6599" y="348"/>
                  </a:lnTo>
                  <a:lnTo>
                    <a:pt x="6608" y="368"/>
                  </a:lnTo>
                  <a:lnTo>
                    <a:pt x="6616" y="389"/>
                  </a:lnTo>
                  <a:lnTo>
                    <a:pt x="6621" y="411"/>
                  </a:lnTo>
                  <a:lnTo>
                    <a:pt x="6624" y="433"/>
                  </a:lnTo>
                  <a:lnTo>
                    <a:pt x="6625" y="457"/>
                  </a:lnTo>
                  <a:lnTo>
                    <a:pt x="6625" y="342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2000" dirty="0">
                <a:latin typeface="Arial" pitchFamily="34" charset="0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71385" y="2531534"/>
              <a:ext cx="1449916" cy="1521884"/>
            </a:xfrm>
            <a:custGeom>
              <a:avLst/>
              <a:gdLst>
                <a:gd name="T0" fmla="*/ 2147483646 w 6057"/>
                <a:gd name="T1" fmla="*/ 2147483646 h 5454"/>
                <a:gd name="T2" fmla="*/ 0 w 6057"/>
                <a:gd name="T3" fmla="*/ 2147483646 h 5454"/>
                <a:gd name="T4" fmla="*/ 0 w 6057"/>
                <a:gd name="T5" fmla="*/ 2147483646 h 5454"/>
                <a:gd name="T6" fmla="*/ 2147483646 w 6057"/>
                <a:gd name="T7" fmla="*/ 2147483646 h 5454"/>
                <a:gd name="T8" fmla="*/ 2147483646 w 6057"/>
                <a:gd name="T9" fmla="*/ 2147483646 h 5454"/>
                <a:gd name="T10" fmla="*/ 2147483646 w 6057"/>
                <a:gd name="T11" fmla="*/ 2147483646 h 5454"/>
                <a:gd name="T12" fmla="*/ 2147483646 w 6057"/>
                <a:gd name="T13" fmla="*/ 2147483646 h 5454"/>
                <a:gd name="T14" fmla="*/ 2147483646 w 6057"/>
                <a:gd name="T15" fmla="*/ 2147483646 h 5454"/>
                <a:gd name="T16" fmla="*/ 2147483646 w 6057"/>
                <a:gd name="T17" fmla="*/ 2147483646 h 5454"/>
                <a:gd name="T18" fmla="*/ 2147483646 w 6057"/>
                <a:gd name="T19" fmla="*/ 2147483646 h 5454"/>
                <a:gd name="T20" fmla="*/ 2147483646 w 6057"/>
                <a:gd name="T21" fmla="*/ 2147483646 h 5454"/>
                <a:gd name="T22" fmla="*/ 2147483646 w 6057"/>
                <a:gd name="T23" fmla="*/ 2147483646 h 5454"/>
                <a:gd name="T24" fmla="*/ 2147483646 w 6057"/>
                <a:gd name="T25" fmla="*/ 2147483646 h 5454"/>
                <a:gd name="T26" fmla="*/ 2147483646 w 6057"/>
                <a:gd name="T27" fmla="*/ 2147483646 h 5454"/>
                <a:gd name="T28" fmla="*/ 2147483646 w 6057"/>
                <a:gd name="T29" fmla="*/ 2147483646 h 5454"/>
                <a:gd name="T30" fmla="*/ 2147483646 w 6057"/>
                <a:gd name="T31" fmla="*/ 2147483646 h 5454"/>
                <a:gd name="T32" fmla="*/ 2147483646 w 6057"/>
                <a:gd name="T33" fmla="*/ 2147483646 h 5454"/>
                <a:gd name="T34" fmla="*/ 2147483646 w 6057"/>
                <a:gd name="T35" fmla="*/ 2147483646 h 5454"/>
                <a:gd name="T36" fmla="*/ 2147483646 w 6057"/>
                <a:gd name="T37" fmla="*/ 2147483646 h 5454"/>
                <a:gd name="T38" fmla="*/ 2147483646 w 6057"/>
                <a:gd name="T39" fmla="*/ 2147483646 h 5454"/>
                <a:gd name="T40" fmla="*/ 2147483646 w 6057"/>
                <a:gd name="T41" fmla="*/ 2147483646 h 5454"/>
                <a:gd name="T42" fmla="*/ 2147483646 w 6057"/>
                <a:gd name="T43" fmla="*/ 2147483646 h 5454"/>
                <a:gd name="T44" fmla="*/ 2147483646 w 6057"/>
                <a:gd name="T45" fmla="*/ 2147483646 h 5454"/>
                <a:gd name="T46" fmla="*/ 2147483646 w 6057"/>
                <a:gd name="T47" fmla="*/ 2147483646 h 5454"/>
                <a:gd name="T48" fmla="*/ 2147483646 w 6057"/>
                <a:gd name="T49" fmla="*/ 2147483646 h 5454"/>
                <a:gd name="T50" fmla="*/ 2147483646 w 6057"/>
                <a:gd name="T51" fmla="*/ 2147483646 h 5454"/>
                <a:gd name="T52" fmla="*/ 2147483646 w 6057"/>
                <a:gd name="T53" fmla="*/ 2147483646 h 5454"/>
                <a:gd name="T54" fmla="*/ 2147483646 w 6057"/>
                <a:gd name="T55" fmla="*/ 2147483646 h 5454"/>
                <a:gd name="T56" fmla="*/ 2147483646 w 6057"/>
                <a:gd name="T57" fmla="*/ 2147483646 h 5454"/>
                <a:gd name="T58" fmla="*/ 2147483646 w 6057"/>
                <a:gd name="T59" fmla="*/ 2147483646 h 5454"/>
                <a:gd name="T60" fmla="*/ 2147483646 w 6057"/>
                <a:gd name="T61" fmla="*/ 2147483646 h 5454"/>
                <a:gd name="T62" fmla="*/ 2147483646 w 6057"/>
                <a:gd name="T63" fmla="*/ 2147483646 h 5454"/>
                <a:gd name="T64" fmla="*/ 2147483646 w 6057"/>
                <a:gd name="T65" fmla="*/ 2147483646 h 5454"/>
                <a:gd name="T66" fmla="*/ 2147483646 w 6057"/>
                <a:gd name="T67" fmla="*/ 2147483646 h 5454"/>
                <a:gd name="T68" fmla="*/ 2147483646 w 6057"/>
                <a:gd name="T69" fmla="*/ 2147483646 h 5454"/>
                <a:gd name="T70" fmla="*/ 2147483646 w 6057"/>
                <a:gd name="T71" fmla="*/ 2147483646 h 5454"/>
                <a:gd name="T72" fmla="*/ 2147483646 w 6057"/>
                <a:gd name="T73" fmla="*/ 2147483646 h 5454"/>
                <a:gd name="T74" fmla="*/ 2147483646 w 6057"/>
                <a:gd name="T75" fmla="*/ 2147483646 h 5454"/>
                <a:gd name="T76" fmla="*/ 2147483646 w 6057"/>
                <a:gd name="T77" fmla="*/ 0 h 5454"/>
                <a:gd name="T78" fmla="*/ 2147483646 w 6057"/>
                <a:gd name="T79" fmla="*/ 2147483646 h 54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57" h="5454">
                  <a:moveTo>
                    <a:pt x="0" y="959"/>
                  </a:moveTo>
                  <a:lnTo>
                    <a:pt x="1930" y="1981"/>
                  </a:lnTo>
                  <a:lnTo>
                    <a:pt x="1930" y="5454"/>
                  </a:lnTo>
                  <a:lnTo>
                    <a:pt x="0" y="4432"/>
                  </a:lnTo>
                  <a:lnTo>
                    <a:pt x="0" y="959"/>
                  </a:lnTo>
                  <a:close/>
                  <a:moveTo>
                    <a:pt x="3263" y="849"/>
                  </a:moveTo>
                  <a:lnTo>
                    <a:pt x="3260" y="1196"/>
                  </a:lnTo>
                  <a:lnTo>
                    <a:pt x="3082" y="1115"/>
                  </a:lnTo>
                  <a:lnTo>
                    <a:pt x="3082" y="871"/>
                  </a:lnTo>
                  <a:lnTo>
                    <a:pt x="2883" y="783"/>
                  </a:lnTo>
                  <a:lnTo>
                    <a:pt x="2883" y="1024"/>
                  </a:lnTo>
                  <a:lnTo>
                    <a:pt x="1772" y="520"/>
                  </a:lnTo>
                  <a:lnTo>
                    <a:pt x="269" y="883"/>
                  </a:lnTo>
                  <a:lnTo>
                    <a:pt x="2160" y="1837"/>
                  </a:lnTo>
                  <a:lnTo>
                    <a:pt x="2149" y="5385"/>
                  </a:lnTo>
                  <a:lnTo>
                    <a:pt x="3705" y="4796"/>
                  </a:lnTo>
                  <a:lnTo>
                    <a:pt x="3705" y="4070"/>
                  </a:lnTo>
                  <a:lnTo>
                    <a:pt x="4114" y="3933"/>
                  </a:lnTo>
                  <a:lnTo>
                    <a:pt x="4114" y="4296"/>
                  </a:lnTo>
                  <a:lnTo>
                    <a:pt x="4599" y="4524"/>
                  </a:lnTo>
                  <a:lnTo>
                    <a:pt x="5626" y="4144"/>
                  </a:lnTo>
                  <a:lnTo>
                    <a:pt x="5627" y="4077"/>
                  </a:lnTo>
                  <a:lnTo>
                    <a:pt x="5122" y="3921"/>
                  </a:lnTo>
                  <a:lnTo>
                    <a:pt x="5122" y="3593"/>
                  </a:lnTo>
                  <a:lnTo>
                    <a:pt x="6057" y="3278"/>
                  </a:lnTo>
                  <a:lnTo>
                    <a:pt x="6057" y="95"/>
                  </a:lnTo>
                  <a:lnTo>
                    <a:pt x="3263" y="849"/>
                  </a:lnTo>
                  <a:close/>
                  <a:moveTo>
                    <a:pt x="3705" y="3759"/>
                  </a:moveTo>
                  <a:lnTo>
                    <a:pt x="3705" y="2603"/>
                  </a:lnTo>
                  <a:lnTo>
                    <a:pt x="2433" y="2997"/>
                  </a:lnTo>
                  <a:lnTo>
                    <a:pt x="2433" y="2598"/>
                  </a:lnTo>
                  <a:lnTo>
                    <a:pt x="3705" y="2204"/>
                  </a:lnTo>
                  <a:lnTo>
                    <a:pt x="3705" y="1972"/>
                  </a:lnTo>
                  <a:lnTo>
                    <a:pt x="2433" y="2365"/>
                  </a:lnTo>
                  <a:lnTo>
                    <a:pt x="2433" y="1966"/>
                  </a:lnTo>
                  <a:lnTo>
                    <a:pt x="3705" y="1574"/>
                  </a:lnTo>
                  <a:lnTo>
                    <a:pt x="3705" y="1397"/>
                  </a:lnTo>
                  <a:lnTo>
                    <a:pt x="3614" y="1356"/>
                  </a:lnTo>
                  <a:lnTo>
                    <a:pt x="3617" y="1043"/>
                  </a:lnTo>
                  <a:lnTo>
                    <a:pt x="5797" y="461"/>
                  </a:lnTo>
                  <a:lnTo>
                    <a:pt x="5797" y="3054"/>
                  </a:lnTo>
                  <a:lnTo>
                    <a:pt x="3705" y="3759"/>
                  </a:lnTo>
                  <a:close/>
                  <a:moveTo>
                    <a:pt x="215" y="1434"/>
                  </a:moveTo>
                  <a:lnTo>
                    <a:pt x="215" y="1579"/>
                  </a:lnTo>
                  <a:lnTo>
                    <a:pt x="862" y="1925"/>
                  </a:lnTo>
                  <a:lnTo>
                    <a:pt x="862" y="1780"/>
                  </a:lnTo>
                  <a:lnTo>
                    <a:pt x="215" y="1434"/>
                  </a:lnTo>
                  <a:close/>
                  <a:moveTo>
                    <a:pt x="215" y="1909"/>
                  </a:moveTo>
                  <a:lnTo>
                    <a:pt x="215" y="2053"/>
                  </a:lnTo>
                  <a:lnTo>
                    <a:pt x="862" y="2399"/>
                  </a:lnTo>
                  <a:lnTo>
                    <a:pt x="862" y="2255"/>
                  </a:lnTo>
                  <a:lnTo>
                    <a:pt x="215" y="1909"/>
                  </a:lnTo>
                  <a:close/>
                  <a:moveTo>
                    <a:pt x="215" y="1670"/>
                  </a:moveTo>
                  <a:lnTo>
                    <a:pt x="215" y="1814"/>
                  </a:lnTo>
                  <a:lnTo>
                    <a:pt x="862" y="2160"/>
                  </a:lnTo>
                  <a:lnTo>
                    <a:pt x="862" y="2016"/>
                  </a:lnTo>
                  <a:lnTo>
                    <a:pt x="215" y="1670"/>
                  </a:lnTo>
                  <a:close/>
                  <a:moveTo>
                    <a:pt x="2458" y="3255"/>
                  </a:moveTo>
                  <a:lnTo>
                    <a:pt x="2820" y="3153"/>
                  </a:lnTo>
                  <a:lnTo>
                    <a:pt x="2820" y="3376"/>
                  </a:lnTo>
                  <a:lnTo>
                    <a:pt x="2458" y="3478"/>
                  </a:lnTo>
                  <a:lnTo>
                    <a:pt x="2458" y="3255"/>
                  </a:lnTo>
                  <a:close/>
                  <a:moveTo>
                    <a:pt x="2458" y="3645"/>
                  </a:moveTo>
                  <a:lnTo>
                    <a:pt x="2820" y="3543"/>
                  </a:lnTo>
                  <a:lnTo>
                    <a:pt x="2820" y="3764"/>
                  </a:lnTo>
                  <a:lnTo>
                    <a:pt x="2458" y="3867"/>
                  </a:lnTo>
                  <a:lnTo>
                    <a:pt x="2458" y="3645"/>
                  </a:lnTo>
                  <a:close/>
                  <a:moveTo>
                    <a:pt x="3097" y="793"/>
                  </a:moveTo>
                  <a:lnTo>
                    <a:pt x="2938" y="714"/>
                  </a:lnTo>
                  <a:lnTo>
                    <a:pt x="5774" y="0"/>
                  </a:lnTo>
                  <a:lnTo>
                    <a:pt x="5915" y="61"/>
                  </a:lnTo>
                  <a:lnTo>
                    <a:pt x="3097" y="793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200" tIns="38100" rIns="76200" bIns="38100"/>
            <a:lstStyle/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en-US" sz="2000">
                <a:latin typeface="Arial" pitchFamily="34" charset="0"/>
              </a:endParaRPr>
            </a:p>
          </p:txBody>
        </p:sp>
        <p:sp>
          <p:nvSpPr>
            <p:cNvPr id="34" name="KSO_Shape"/>
            <p:cNvSpPr/>
            <p:nvPr/>
          </p:nvSpPr>
          <p:spPr>
            <a:xfrm>
              <a:off x="1678518" y="3524251"/>
              <a:ext cx="1824567" cy="721783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5" name="KSO_Shape"/>
            <p:cNvSpPr/>
            <p:nvPr/>
          </p:nvSpPr>
          <p:spPr>
            <a:xfrm>
              <a:off x="1679509" y="2372883"/>
              <a:ext cx="1867808" cy="719976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scene3d>
              <a:camera prst="orthographicFront">
                <a:rot lat="21000000" lon="10800000" rev="10200000"/>
              </a:camera>
              <a:lightRig rig="threePt" dir="t"/>
            </a:scene3d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3757085" y="2023534"/>
              <a:ext cx="1408925" cy="576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/>
                <a:t>MA </a:t>
              </a:r>
              <a:r>
                <a:rPr lang="zh-CN" altLang="en-US" sz="1600" b="1" dirty="0"/>
                <a:t>服务器</a:t>
              </a:r>
            </a:p>
          </p:txBody>
        </p:sp>
        <p:sp>
          <p:nvSpPr>
            <p:cNvPr id="37" name="KSO_Shape"/>
            <p:cNvSpPr/>
            <p:nvPr/>
          </p:nvSpPr>
          <p:spPr>
            <a:xfrm flipV="1">
              <a:off x="5416551" y="2929467"/>
              <a:ext cx="2042583" cy="374651"/>
            </a:xfrm>
            <a:custGeom>
              <a:avLst/>
              <a:gdLst>
                <a:gd name="connsiteX0" fmla="*/ 4710315 w 7544313"/>
                <a:gd name="connsiteY0" fmla="*/ 0 h 5784389"/>
                <a:gd name="connsiteX1" fmla="*/ 5164538 w 7544313"/>
                <a:gd name="connsiteY1" fmla="*/ 188144 h 5784389"/>
                <a:gd name="connsiteX2" fmla="*/ 7343753 w 7544313"/>
                <a:gd name="connsiteY2" fmla="*/ 2367358 h 5784389"/>
                <a:gd name="connsiteX3" fmla="*/ 7428050 w 7544313"/>
                <a:gd name="connsiteY3" fmla="*/ 2469120 h 5784389"/>
                <a:gd name="connsiteX4" fmla="*/ 7438311 w 7544313"/>
                <a:gd name="connsiteY4" fmla="*/ 2487626 h 5784389"/>
                <a:gd name="connsiteX5" fmla="*/ 7479289 w 7544313"/>
                <a:gd name="connsiteY5" fmla="*/ 2563973 h 5784389"/>
                <a:gd name="connsiteX6" fmla="*/ 7544313 w 7544313"/>
                <a:gd name="connsiteY6" fmla="*/ 2891210 h 5784389"/>
                <a:gd name="connsiteX7" fmla="*/ 7479289 w 7544313"/>
                <a:gd name="connsiteY7" fmla="*/ 3218447 h 5784389"/>
                <a:gd name="connsiteX8" fmla="*/ 7454433 w 7544313"/>
                <a:gd name="connsiteY8" fmla="*/ 3276193 h 5784389"/>
                <a:gd name="connsiteX9" fmla="*/ 7421357 w 7544313"/>
                <a:gd name="connsiteY9" fmla="*/ 3318247 h 5784389"/>
                <a:gd name="connsiteX10" fmla="*/ 7325947 w 7544313"/>
                <a:gd name="connsiteY10" fmla="*/ 3417030 h 5784389"/>
                <a:gd name="connsiteX11" fmla="*/ 5146732 w 7544313"/>
                <a:gd name="connsiteY11" fmla="*/ 5596244 h 5784389"/>
                <a:gd name="connsiteX12" fmla="*/ 4238287 w 7544313"/>
                <a:gd name="connsiteY12" fmla="*/ 5596244 h 5784389"/>
                <a:gd name="connsiteX13" fmla="*/ 4238287 w 7544313"/>
                <a:gd name="connsiteY13" fmla="*/ 4687801 h 5784389"/>
                <a:gd name="connsiteX14" fmla="*/ 5378425 w 7544313"/>
                <a:gd name="connsiteY14" fmla="*/ 3547663 h 5784389"/>
                <a:gd name="connsiteX15" fmla="*/ 642367 w 7544313"/>
                <a:gd name="connsiteY15" fmla="*/ 3547663 h 5784389"/>
                <a:gd name="connsiteX16" fmla="*/ 0 w 7544313"/>
                <a:gd name="connsiteY16" fmla="*/ 2905296 h 5784389"/>
                <a:gd name="connsiteX17" fmla="*/ 642367 w 7544313"/>
                <a:gd name="connsiteY17" fmla="*/ 2262930 h 5784389"/>
                <a:gd name="connsiteX18" fmla="*/ 5422435 w 7544313"/>
                <a:gd name="connsiteY18" fmla="*/ 2262930 h 5784389"/>
                <a:gd name="connsiteX19" fmla="*/ 4256093 w 7544313"/>
                <a:gd name="connsiteY19" fmla="*/ 1096587 h 5784389"/>
                <a:gd name="connsiteX20" fmla="*/ 4256093 w 7544313"/>
                <a:gd name="connsiteY20" fmla="*/ 188144 h 5784389"/>
                <a:gd name="connsiteX21" fmla="*/ 4710315 w 7544313"/>
                <a:gd name="connsiteY21" fmla="*/ 0 h 578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44313" h="5784389">
                  <a:moveTo>
                    <a:pt x="4710315" y="0"/>
                  </a:moveTo>
                  <a:cubicBezTo>
                    <a:pt x="4874713" y="0"/>
                    <a:pt x="5039107" y="62713"/>
                    <a:pt x="5164538" y="188144"/>
                  </a:cubicBezTo>
                  <a:lnTo>
                    <a:pt x="7343753" y="2367358"/>
                  </a:lnTo>
                  <a:cubicBezTo>
                    <a:pt x="7375110" y="2398716"/>
                    <a:pt x="7403341" y="2432905"/>
                    <a:pt x="7428050" y="2469120"/>
                  </a:cubicBezTo>
                  <a:lnTo>
                    <a:pt x="7438311" y="2487626"/>
                  </a:lnTo>
                  <a:lnTo>
                    <a:pt x="7479289" y="2563973"/>
                  </a:lnTo>
                  <a:cubicBezTo>
                    <a:pt x="7520342" y="2657385"/>
                    <a:pt x="7544313" y="2769994"/>
                    <a:pt x="7544313" y="2891210"/>
                  </a:cubicBezTo>
                  <a:cubicBezTo>
                    <a:pt x="7544313" y="3012426"/>
                    <a:pt x="7520342" y="3125035"/>
                    <a:pt x="7479289" y="3218447"/>
                  </a:cubicBezTo>
                  <a:lnTo>
                    <a:pt x="7454433" y="3276193"/>
                  </a:lnTo>
                  <a:lnTo>
                    <a:pt x="7421357" y="3318247"/>
                  </a:lnTo>
                  <a:cubicBezTo>
                    <a:pt x="7391886" y="3351882"/>
                    <a:pt x="7357304" y="3385674"/>
                    <a:pt x="7325947" y="3417030"/>
                  </a:cubicBezTo>
                  <a:lnTo>
                    <a:pt x="5146732" y="5596244"/>
                  </a:lnTo>
                  <a:cubicBezTo>
                    <a:pt x="4895873" y="5847104"/>
                    <a:pt x="4489147" y="5847104"/>
                    <a:pt x="4238287" y="5596244"/>
                  </a:cubicBezTo>
                  <a:cubicBezTo>
                    <a:pt x="3987430" y="5345384"/>
                    <a:pt x="3987430" y="4938661"/>
                    <a:pt x="4238287" y="4687801"/>
                  </a:cubicBezTo>
                  <a:lnTo>
                    <a:pt x="5378425" y="3547663"/>
                  </a:lnTo>
                  <a:lnTo>
                    <a:pt x="642367" y="3547663"/>
                  </a:lnTo>
                  <a:cubicBezTo>
                    <a:pt x="287598" y="3547663"/>
                    <a:pt x="0" y="3260065"/>
                    <a:pt x="0" y="2905296"/>
                  </a:cubicBezTo>
                  <a:cubicBezTo>
                    <a:pt x="0" y="2550527"/>
                    <a:pt x="287598" y="2262930"/>
                    <a:pt x="642367" y="2262930"/>
                  </a:cubicBezTo>
                  <a:lnTo>
                    <a:pt x="5422435" y="2262930"/>
                  </a:lnTo>
                  <a:lnTo>
                    <a:pt x="4256093" y="1096587"/>
                  </a:lnTo>
                  <a:cubicBezTo>
                    <a:pt x="4005235" y="845727"/>
                    <a:pt x="4005235" y="439004"/>
                    <a:pt x="4256093" y="188144"/>
                  </a:cubicBezTo>
                  <a:cubicBezTo>
                    <a:pt x="4381524" y="62713"/>
                    <a:pt x="4545918" y="0"/>
                    <a:pt x="4710315" y="0"/>
                  </a:cubicBez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8" name="文本框 5"/>
            <p:cNvSpPr txBox="1">
              <a:spLocks noChangeArrowheads="1"/>
            </p:cNvSpPr>
            <p:nvPr/>
          </p:nvSpPr>
          <p:spPr bwMode="auto">
            <a:xfrm>
              <a:off x="1468750" y="2965451"/>
              <a:ext cx="1839601" cy="68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/>
                <a:t>request</a:t>
              </a:r>
              <a:endParaRPr lang="zh-CN" altLang="en-US" sz="2000" b="1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753" y="2706229"/>
            <a:ext cx="157273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zh-CN" sz="1600" dirty="0" err="1"/>
              <a:t>summer.writeConfig</a:t>
            </a:r>
            <a:r>
              <a:rPr lang="en-US" altLang="zh-CN" sz="1600" dirty="0"/>
              <a:t>({“host” </a:t>
            </a:r>
            <a:r>
              <a:rPr lang="en-US" altLang="zh-CN" sz="1600" dirty="0" smtClean="0"/>
              <a:t>:””,"port“:””})</a:t>
            </a:r>
          </a:p>
          <a:p>
            <a:pPr lvl="0"/>
            <a:endParaRPr lang="en-US" altLang="zh-CN" sz="1600" dirty="0" smtClean="0"/>
          </a:p>
          <a:p>
            <a:r>
              <a:rPr lang="en-US" altLang="zh-CN" sz="1600" dirty="0" err="1" smtClean="0"/>
              <a:t>summer.callAction</a:t>
            </a:r>
            <a:r>
              <a:rPr lang="en-US" altLang="zh-CN" sz="1600" dirty="0" smtClean="0"/>
              <a:t>({}):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2131762" y="3412815"/>
            <a:ext cx="416559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网关调用</a:t>
            </a:r>
          </a:p>
          <a:p>
            <a:r>
              <a:rPr lang="en-US" altLang="zh-CN" sz="1600" dirty="0" err="1" smtClean="0"/>
              <a:t>IGatewayService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service = </a:t>
            </a:r>
            <a:r>
              <a:rPr lang="en-US" altLang="zh-CN" sz="1600" dirty="0" err="1"/>
              <a:t>GatewayServiceFactory.</a:t>
            </a:r>
            <a:r>
              <a:rPr lang="en-US" altLang="zh-CN" sz="1600" i="1" dirty="0" err="1"/>
              <a:t>findGatewayService</a:t>
            </a:r>
            <a:r>
              <a:rPr lang="en-US" altLang="zh-CN" sz="1600" i="1" dirty="0"/>
              <a:t>(</a:t>
            </a:r>
          </a:p>
          <a:p>
            <a:r>
              <a:rPr lang="en-US" altLang="zh-CN" sz="1600" dirty="0" err="1"/>
              <a:t>appid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serviceid</a:t>
            </a:r>
            <a:r>
              <a:rPr lang="en-US" altLang="zh-CN" sz="1600" dirty="0"/>
              <a:t>, map);</a:t>
            </a:r>
          </a:p>
          <a:p>
            <a:r>
              <a:rPr lang="en-US" altLang="zh-CN" sz="1600" dirty="0"/>
              <a:t>String </a:t>
            </a:r>
            <a:r>
              <a:rPr lang="en-US" altLang="zh-CN" sz="1600" dirty="0" err="1"/>
              <a:t>retObj</a:t>
            </a:r>
            <a:r>
              <a:rPr lang="en-US" altLang="zh-CN" sz="1600" dirty="0"/>
              <a:t> = (String) </a:t>
            </a:r>
            <a:r>
              <a:rPr lang="en-US" altLang="zh-CN" sz="1600" dirty="0" err="1"/>
              <a:t>service.doService</a:t>
            </a:r>
            <a:r>
              <a:rPr lang="en-US" altLang="zh-CN" sz="1600" dirty="0"/>
              <a:t>();</a:t>
            </a:r>
          </a:p>
          <a:p>
            <a:endParaRPr lang="zh-CN" altLang="en-US" sz="1600" dirty="0"/>
          </a:p>
        </p:txBody>
      </p:sp>
      <p:sp>
        <p:nvSpPr>
          <p:cNvPr id="6" name="椭圆 5"/>
          <p:cNvSpPr/>
          <p:nvPr/>
        </p:nvSpPr>
        <p:spPr>
          <a:xfrm>
            <a:off x="6593146" y="2618254"/>
            <a:ext cx="1417712" cy="73290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协议？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593146" y="3508913"/>
            <a:ext cx="1417712" cy="7329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050"/>
                </a:solidFill>
              </a:rPr>
              <a:t>服务器信息？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50914" y="4382517"/>
            <a:ext cx="1417712" cy="73290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接口信息？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10564" y="2714172"/>
            <a:ext cx="1777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provider.xml</a:t>
            </a:r>
          </a:p>
          <a:p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00369" y="3601476"/>
            <a:ext cx="1917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datasources.xml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61905" y="4524806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services.xml</a:t>
            </a:r>
            <a:endParaRPr lang="en-US" altLang="zh-CN" b="1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2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0" grpId="0" animBg="1"/>
      <p:bldP spid="41" grpId="0" animBg="1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</a:rPr>
              <a:t>网关文件之间的关系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96323" name="AutoShape 3"/>
          <p:cNvSpPr>
            <a:spLocks noChangeArrowheads="1"/>
          </p:cNvSpPr>
          <p:nvPr/>
        </p:nvSpPr>
        <p:spPr bwMode="auto">
          <a:xfrm>
            <a:off x="823737" y="1305279"/>
            <a:ext cx="2333624" cy="1240014"/>
          </a:xfrm>
          <a:prstGeom prst="roundRect">
            <a:avLst>
              <a:gd name="adj" fmla="val 96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eaLnBrk="1" hangingPunct="1">
              <a:defRPr/>
            </a:pPr>
            <a:r>
              <a:rPr lang="en-US" altLang="zh-CN" sz="1777" b="1" dirty="0"/>
              <a:t>provider.xml </a:t>
            </a:r>
          </a:p>
        </p:txBody>
      </p:sp>
      <p:sp>
        <p:nvSpPr>
          <p:cNvPr id="696324" name="AutoShape 4"/>
          <p:cNvSpPr>
            <a:spLocks noChangeArrowheads="1"/>
          </p:cNvSpPr>
          <p:nvPr/>
        </p:nvSpPr>
        <p:spPr bwMode="auto">
          <a:xfrm>
            <a:off x="823737" y="4018141"/>
            <a:ext cx="2326569" cy="1240014"/>
          </a:xfrm>
          <a:prstGeom prst="roundRect">
            <a:avLst>
              <a:gd name="adj" fmla="val 96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1777" b="1" dirty="0"/>
              <a:t>services.xml</a:t>
            </a:r>
            <a:endParaRPr lang="en-US" altLang="zh-CN" sz="1667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96326" name="AutoShape 6"/>
          <p:cNvSpPr>
            <a:spLocks noChangeArrowheads="1"/>
          </p:cNvSpPr>
          <p:nvPr/>
        </p:nvSpPr>
        <p:spPr bwMode="auto">
          <a:xfrm>
            <a:off x="814918" y="2651126"/>
            <a:ext cx="2333626" cy="1240013"/>
          </a:xfrm>
          <a:prstGeom prst="roundRect">
            <a:avLst>
              <a:gd name="adj" fmla="val 96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1777" b="1" dirty="0"/>
              <a:t>datasources.xml</a:t>
            </a:r>
            <a:endParaRPr lang="en-US" altLang="zh-CN" sz="1667" dirty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42584" y="1257654"/>
            <a:ext cx="7597070" cy="1240013"/>
            <a:chOff x="1464" y="1058"/>
            <a:chExt cx="4296" cy="662"/>
          </a:xfrm>
        </p:grpSpPr>
        <p:pic>
          <p:nvPicPr>
            <p:cNvPr id="350221" name="Picture 8" descr="3-00663_box_g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1074"/>
              <a:ext cx="4080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29" name="Rectangle 9"/>
            <p:cNvSpPr>
              <a:spLocks noChangeArrowheads="1"/>
            </p:cNvSpPr>
            <p:nvPr/>
          </p:nvSpPr>
          <p:spPr bwMode="auto">
            <a:xfrm>
              <a:off x="2376" y="1058"/>
              <a:ext cx="3384" cy="66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  <a:extLst/>
          </p:spPr>
          <p:txBody>
            <a:bodyPr tIns="0" bIns="0" anchor="ctr"/>
            <a:lstStyle>
              <a:lvl1pPr marL="233363" indent="-2333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777" dirty="0">
                  <a:solidFill>
                    <a:srgbClr val="FF0000"/>
                  </a:solidFill>
                  <a:latin typeface="Arial" pitchFamily="34" charset="0"/>
                </a:rPr>
                <a:t>服务提供方式的唯一标识 </a:t>
              </a:r>
              <a:r>
                <a:rPr lang="en-US" altLang="zh-CN" sz="1777" dirty="0">
                  <a:solidFill>
                    <a:srgbClr val="FF0000"/>
                  </a:solidFill>
                  <a:latin typeface="Arial" pitchFamily="34" charset="0"/>
                </a:rPr>
                <a:t>id</a:t>
              </a:r>
              <a:endParaRPr lang="en-US" altLang="zh-CN" sz="1667" dirty="0">
                <a:latin typeface="Franklin Gothic Medium" panose="020B06030201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en-US" altLang="zh-CN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Id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对应的</a:t>
              </a:r>
              <a:r>
                <a:rPr lang="en-US" altLang="zh-CN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class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类</a:t>
              </a:r>
              <a:endParaRPr lang="en-US" altLang="zh-CN" sz="1667" dirty="0">
                <a:latin typeface="Franklin Gothic Medium" panose="020B0603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00111" y="2617612"/>
            <a:ext cx="7339543" cy="1240014"/>
            <a:chOff x="1664" y="2983"/>
            <a:chExt cx="3976" cy="778"/>
          </a:xfrm>
        </p:grpSpPr>
        <p:pic>
          <p:nvPicPr>
            <p:cNvPr id="350219" name="Picture 11" descr="3-00663_box_orange_faded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2983"/>
              <a:ext cx="3823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32" name="Rectangle 12"/>
            <p:cNvSpPr>
              <a:spLocks noChangeArrowheads="1"/>
            </p:cNvSpPr>
            <p:nvPr/>
          </p:nvSpPr>
          <p:spPr bwMode="auto">
            <a:xfrm>
              <a:off x="2376" y="2987"/>
              <a:ext cx="3264" cy="74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  <a:extLst/>
          </p:spPr>
          <p:txBody>
            <a:bodyPr tIns="0" bIns="0" anchor="ctr"/>
            <a:lstStyle>
              <a:lvl1pPr marL="233363" indent="-2333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667" dirty="0" smtClean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数据源定义</a:t>
              </a:r>
              <a:r>
                <a:rPr lang="zh-CN" altLang="en-US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的唯一标示</a:t>
              </a:r>
              <a:r>
                <a:rPr lang="en-US" altLang="zh-CN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ID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667" dirty="0" smtClean="0">
                  <a:latin typeface="Franklin Gothic Medium" panose="020B0603020102020204" pitchFamily="34" charset="0"/>
                  <a:cs typeface="Arial" panose="020B0604020202020204" pitchFamily="34" charset="0"/>
                </a:rPr>
                <a:t>对接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的第三方系统的</a:t>
              </a:r>
              <a:r>
                <a:rPr lang="en-US" altLang="zh-CN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URL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地址或者是</a:t>
              </a:r>
              <a:r>
                <a:rPr lang="en-US" altLang="zh-CN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IP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和数据库</a:t>
              </a:r>
              <a:endParaRPr lang="en-US" altLang="zh-CN" sz="1667" dirty="0">
                <a:latin typeface="Franklin Gothic Medium" panose="020B06030201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18167" y="4018141"/>
            <a:ext cx="8221487" cy="1240014"/>
            <a:chOff x="992" y="2296"/>
            <a:chExt cx="5378" cy="617"/>
          </a:xfrm>
        </p:grpSpPr>
        <p:pic>
          <p:nvPicPr>
            <p:cNvPr id="350217" name="Picture 17" descr="3-00663_box_yell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" y="2296"/>
              <a:ext cx="5378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38" name="Rectangle 18"/>
            <p:cNvSpPr>
              <a:spLocks noChangeArrowheads="1"/>
            </p:cNvSpPr>
            <p:nvPr/>
          </p:nvSpPr>
          <p:spPr bwMode="auto">
            <a:xfrm>
              <a:off x="2375" y="2400"/>
              <a:ext cx="3995" cy="50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tx2">
                  <a:gamma/>
                  <a:shade val="60000"/>
                  <a:invGamma/>
                </a:schemeClr>
              </a:prstShdw>
            </a:effectLst>
            <a:extLst/>
          </p:spPr>
          <p:txBody>
            <a:bodyPr tIns="0" bIns="0" anchor="ctr"/>
            <a:lstStyle>
              <a:lvl1pPr marL="233363" indent="-2333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找到</a:t>
              </a:r>
              <a:r>
                <a:rPr lang="en-US" altLang="zh-CN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provide.xml </a:t>
              </a:r>
              <a:r>
                <a:rPr lang="zh-CN" altLang="en-US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和 </a:t>
              </a:r>
              <a:r>
                <a:rPr lang="en-US" altLang="zh-CN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datasources.xml</a:t>
              </a:r>
              <a:r>
                <a:rPr lang="zh-CN" altLang="en-US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的唯一标示</a:t>
              </a:r>
              <a:r>
                <a:rPr lang="en-US" altLang="zh-CN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id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667" dirty="0" smtClean="0">
                  <a:latin typeface="Franklin Gothic Medium" panose="020B0603020102020204" pitchFamily="34" charset="0"/>
                  <a:cs typeface="Arial" panose="020B0604020202020204" pitchFamily="34" charset="0"/>
                </a:rPr>
                <a:t>定义服务，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供</a:t>
              </a:r>
              <a:r>
                <a:rPr lang="en-US" altLang="zh-CN" sz="1667" dirty="0" smtClean="0">
                  <a:latin typeface="Franklin Gothic Medium" panose="020B0603020102020204" pitchFamily="34" charset="0"/>
                  <a:cs typeface="Arial" panose="020B0604020202020204" pitchFamily="34" charset="0"/>
                </a:rPr>
                <a:t>ma</a:t>
              </a:r>
              <a:r>
                <a:rPr lang="zh-CN" altLang="en-US" sz="1667" dirty="0" smtClean="0">
                  <a:latin typeface="Franklin Gothic Medium" panose="020B0603020102020204" pitchFamily="34" charset="0"/>
                  <a:cs typeface="Arial" panose="020B0604020202020204" pitchFamily="34" charset="0"/>
                </a:rPr>
                <a:t>网关的</a:t>
              </a:r>
              <a:r>
                <a:rPr lang="zh-CN" altLang="en-US" sz="1667" dirty="0">
                  <a:latin typeface="Franklin Gothic Medium" panose="020B0603020102020204" pitchFamily="34" charset="0"/>
                  <a:cs typeface="Arial" panose="020B0604020202020204" pitchFamily="34" charset="0"/>
                </a:rPr>
                <a:t>调用</a:t>
              </a:r>
              <a:endParaRPr lang="en-US" altLang="zh-CN" sz="1667" dirty="0">
                <a:latin typeface="Franklin Gothic Medium" panose="020B06030201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  <a:buFontTx/>
                <a:buBlip>
                  <a:blip r:embed="rId6"/>
                </a:buBlip>
                <a:defRPr/>
              </a:pPr>
              <a:r>
                <a:rPr lang="zh-CN" altLang="en-US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自定义方法的唯一标识</a:t>
              </a:r>
              <a:r>
                <a:rPr lang="en-US" altLang="zh-CN" sz="1667" dirty="0">
                  <a:solidFill>
                    <a:srgbClr val="FF0000"/>
                  </a:solidFill>
                  <a:latin typeface="Franklin Gothic Medium" panose="020B0603020102020204" pitchFamily="34" charset="0"/>
                  <a:cs typeface="Arial" panose="020B0604020202020204" pitchFamily="34" charset="0"/>
                </a:rPr>
                <a:t>ID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01533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Box 6"/>
          <p:cNvSpPr txBox="1">
            <a:spLocks noChangeArrowheads="1"/>
          </p:cNvSpPr>
          <p:nvPr/>
        </p:nvSpPr>
        <p:spPr bwMode="auto">
          <a:xfrm>
            <a:off x="396876" y="714376"/>
            <a:ext cx="416630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provider.xml</a:t>
            </a:r>
            <a:endParaRPr lang="zh-CN" altLang="en-US" sz="2000" b="1"/>
          </a:p>
        </p:txBody>
      </p:sp>
      <p:sp>
        <p:nvSpPr>
          <p:cNvPr id="140291" name="TextBox 8"/>
          <p:cNvSpPr txBox="1">
            <a:spLocks noChangeArrowheads="1"/>
          </p:cNvSpPr>
          <p:nvPr/>
        </p:nvSpPr>
        <p:spPr bwMode="auto">
          <a:xfrm>
            <a:off x="530932" y="1377598"/>
            <a:ext cx="9106554" cy="37702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6200" tIns="38100" rIns="76200" bIns="38100">
            <a:spAutoFit/>
          </a:bodyPr>
          <a:lstStyle/>
          <a:p>
            <a:pPr eaLnBrk="1" hangingPunct="1">
              <a:defRPr/>
            </a:pPr>
            <a:r>
              <a:rPr lang="en-US" altLang="zh-CN" sz="2000" dirty="0"/>
              <a:t>&lt;provider-set</a:t>
            </a:r>
            <a:r>
              <a:rPr lang="en-US" altLang="zh-CN" sz="2000" dirty="0" smtClean="0"/>
              <a:t>&gt;</a:t>
            </a:r>
          </a:p>
          <a:p>
            <a:pPr eaLnBrk="1" hangingPunct="1">
              <a:defRPr/>
            </a:pP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/>
              <a:t>	&lt;provider id="</a:t>
            </a:r>
            <a:r>
              <a:rPr lang="en-US" altLang="zh-CN" sz="2000" dirty="0" err="1">
                <a:solidFill>
                  <a:srgbClr val="00B0F0"/>
                </a:solidFill>
              </a:rPr>
              <a:t>nclocator</a:t>
            </a:r>
            <a:r>
              <a:rPr lang="en-US" altLang="zh-CN" sz="2000" dirty="0"/>
              <a:t>" class="</a:t>
            </a:r>
            <a:r>
              <a:rPr lang="en-US" altLang="zh-CN" sz="2000" dirty="0" err="1"/>
              <a:t>com.yonyou.uap.um.gateway.service.NCLocatorGatewayService</a:t>
            </a:r>
            <a:r>
              <a:rPr lang="en-US" altLang="zh-CN" sz="2000" dirty="0"/>
              <a:t>" /&gt;</a:t>
            </a:r>
          </a:p>
          <a:p>
            <a:pPr eaLnBrk="1" hangingPunct="1">
              <a:defRPr/>
            </a:pPr>
            <a:r>
              <a:rPr lang="en-US" altLang="zh-CN" sz="2000" dirty="0"/>
              <a:t>	&lt;provider id="</a:t>
            </a:r>
            <a:r>
              <a:rPr lang="en-US" altLang="zh-CN" sz="2000" dirty="0">
                <a:solidFill>
                  <a:srgbClr val="00B0F0"/>
                </a:solidFill>
              </a:rPr>
              <a:t>http</a:t>
            </a:r>
            <a:r>
              <a:rPr lang="en-US" altLang="zh-CN" sz="2000" dirty="0"/>
              <a:t>" class="</a:t>
            </a:r>
            <a:r>
              <a:rPr lang="en-US" altLang="zh-CN" sz="2000" dirty="0" err="1"/>
              <a:t>com.yonyou.uap.um.gateway.service.HTTPGatewayService</a:t>
            </a:r>
            <a:r>
              <a:rPr lang="en-US" altLang="zh-CN" sz="2000" dirty="0"/>
              <a:t>" /&gt;</a:t>
            </a:r>
          </a:p>
          <a:p>
            <a:pPr eaLnBrk="1" hangingPunct="1">
              <a:defRPr/>
            </a:pPr>
            <a:r>
              <a:rPr lang="en-US" altLang="zh-CN" sz="2000" dirty="0"/>
              <a:t>	&lt;provider id="</a:t>
            </a:r>
            <a:r>
              <a:rPr lang="en-US" altLang="zh-CN" sz="2000" dirty="0" err="1">
                <a:solidFill>
                  <a:srgbClr val="00B0F0"/>
                </a:solidFill>
              </a:rPr>
              <a:t>webservice</a:t>
            </a:r>
            <a:r>
              <a:rPr lang="en-US" altLang="zh-CN" sz="2000" dirty="0"/>
              <a:t>" class="</a:t>
            </a:r>
            <a:r>
              <a:rPr lang="en-US" altLang="zh-CN" sz="2000" dirty="0" err="1"/>
              <a:t>com.yonyou.uap.um.gateway.service.WebServiceGatewayService</a:t>
            </a:r>
            <a:r>
              <a:rPr lang="en-US" altLang="zh-CN" sz="2000" dirty="0"/>
              <a:t>" /&gt;</a:t>
            </a:r>
          </a:p>
          <a:p>
            <a:pPr eaLnBrk="1" hangingPunct="1">
              <a:defRPr/>
            </a:pPr>
            <a:r>
              <a:rPr lang="en-US" altLang="zh-CN" sz="2000" dirty="0"/>
              <a:t>	&lt;provider id="</a:t>
            </a:r>
            <a:r>
              <a:rPr lang="en-US" altLang="zh-CN" sz="2000" dirty="0">
                <a:solidFill>
                  <a:srgbClr val="00B0F0"/>
                </a:solidFill>
              </a:rPr>
              <a:t>ma</a:t>
            </a:r>
            <a:r>
              <a:rPr lang="en-US" altLang="zh-CN" sz="2000" dirty="0"/>
              <a:t>" class="</a:t>
            </a:r>
            <a:r>
              <a:rPr lang="en-US" altLang="zh-CN" sz="2000" dirty="0" err="1"/>
              <a:t>com.yonyou.uap.um.gateway.service.MAGatewayService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/&gt;</a:t>
            </a:r>
          </a:p>
          <a:p>
            <a:pPr eaLnBrk="1" hangingPunct="1">
              <a:defRPr/>
            </a:pPr>
            <a:endParaRPr lang="en-US" altLang="zh-CN" sz="2000" dirty="0"/>
          </a:p>
          <a:p>
            <a:pPr eaLnBrk="1" hangingPunct="1">
              <a:defRPr/>
            </a:pPr>
            <a:r>
              <a:rPr lang="en-US" altLang="zh-CN" sz="2000" dirty="0"/>
              <a:t>&lt;/provider-set&gt;</a:t>
            </a:r>
            <a:endParaRPr lang="zh-CN" altLang="en-US" sz="2000" dirty="0"/>
          </a:p>
        </p:txBody>
      </p:sp>
      <p:sp>
        <p:nvSpPr>
          <p:cNvPr id="10" name="圆角矩形标注 9"/>
          <p:cNvSpPr/>
          <p:nvPr/>
        </p:nvSpPr>
        <p:spPr bwMode="auto">
          <a:xfrm>
            <a:off x="3016251" y="1211945"/>
            <a:ext cx="1647473" cy="393348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1000" dirty="0">
                <a:solidFill>
                  <a:srgbClr val="FF0000"/>
                </a:solidFill>
                <a:latin typeface="Arial" pitchFamily="34" charset="0"/>
              </a:rPr>
              <a:t>服务提供方式的唯一标识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5201709" y="1884289"/>
            <a:ext cx="984250" cy="331611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1000" dirty="0">
                <a:solidFill>
                  <a:srgbClr val="FF0000"/>
                </a:solidFill>
                <a:latin typeface="Arial" pitchFamily="34" charset="0"/>
              </a:rPr>
              <a:t>对应的服务类</a:t>
            </a:r>
          </a:p>
        </p:txBody>
      </p:sp>
      <p:sp>
        <p:nvSpPr>
          <p:cNvPr id="352262" name="标题 1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smtClean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1929447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Box 6"/>
          <p:cNvSpPr txBox="1">
            <a:spLocks noChangeArrowheads="1"/>
          </p:cNvSpPr>
          <p:nvPr/>
        </p:nvSpPr>
        <p:spPr bwMode="auto">
          <a:xfrm>
            <a:off x="396876" y="696737"/>
            <a:ext cx="416630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datasources.xml</a:t>
            </a:r>
            <a:endParaRPr lang="zh-CN" altLang="en-US" sz="2000" b="1"/>
          </a:p>
        </p:txBody>
      </p:sp>
      <p:sp>
        <p:nvSpPr>
          <p:cNvPr id="13317" name="TextBox 8"/>
          <p:cNvSpPr txBox="1">
            <a:spLocks noChangeArrowheads="1"/>
          </p:cNvSpPr>
          <p:nvPr/>
        </p:nvSpPr>
        <p:spPr bwMode="auto">
          <a:xfrm>
            <a:off x="555626" y="1081265"/>
            <a:ext cx="8944680" cy="40780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76200" tIns="38100" rIns="76200" bIns="38100">
            <a:spAutoFit/>
          </a:bodyPr>
          <a:lstStyle/>
          <a:p>
            <a:pPr eaLnBrk="1" hangingPunct="1">
              <a:defRPr/>
            </a:pPr>
            <a:r>
              <a:rPr lang="en-US" altLang="zh-CN" sz="2000" dirty="0"/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dsset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	&lt;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id="nc63“ </a:t>
            </a:r>
            <a:r>
              <a:rPr lang="en-US" altLang="zh-CN" sz="2000" dirty="0"/>
              <a:t>&gt;		</a:t>
            </a:r>
          </a:p>
          <a:p>
            <a:pPr eaLnBrk="1" hangingPunct="1">
              <a:defRPr/>
            </a:pPr>
            <a:r>
              <a:rPr lang="en-US" altLang="zh-CN" sz="2000" dirty="0"/>
              <a:t>		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&gt;http://10.2.112.81:8090&lt;/url&gt;</a:t>
            </a:r>
          </a:p>
          <a:p>
            <a:pPr eaLnBrk="1" hangingPunct="1">
              <a:defRPr/>
            </a:pPr>
            <a:r>
              <a:rPr lang="en-US" altLang="zh-CN" sz="2000" dirty="0"/>
              <a:t>		&lt;</a:t>
            </a:r>
            <a:r>
              <a:rPr lang="en-US" altLang="zh-CN" sz="2000" dirty="0" err="1"/>
              <a:t>ncds</a:t>
            </a:r>
            <a:r>
              <a:rPr lang="en-US" altLang="zh-CN" sz="2000" dirty="0"/>
              <a:t>&gt;design&lt;/</a:t>
            </a:r>
            <a:r>
              <a:rPr lang="en-US" altLang="zh-CN" sz="2000" dirty="0" err="1"/>
              <a:t>ncds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	&lt;/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	&lt;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id="http </a:t>
            </a:r>
            <a:r>
              <a:rPr lang="en-US" altLang="zh-CN" sz="2000" dirty="0"/>
              <a:t>“&gt;</a:t>
            </a:r>
          </a:p>
          <a:p>
            <a:pPr eaLnBrk="1" hangingPunct="1">
              <a:defRPr/>
            </a:pPr>
            <a:r>
              <a:rPr lang="en-US" altLang="zh-CN" sz="2000" dirty="0"/>
              <a:t>		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&gt;http://10.2.112.81:8090/umserver/servlettest&lt;/url&gt;</a:t>
            </a:r>
          </a:p>
          <a:p>
            <a:pPr eaLnBrk="1" hangingPunct="1">
              <a:defRPr/>
            </a:pPr>
            <a:r>
              <a:rPr lang="en-US" altLang="zh-CN" sz="2000" dirty="0"/>
              <a:t>	&lt;/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               &lt;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id=“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webservice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“&gt;</a:t>
            </a:r>
          </a:p>
          <a:p>
            <a:pPr eaLnBrk="1" hangingPunct="1">
              <a:defRPr/>
            </a:pPr>
            <a:r>
              <a:rPr lang="en-US" altLang="zh-CN" sz="2000" dirty="0"/>
              <a:t>	                 &lt;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&gt;http://10.2.112.81:8090/umserver/webservicetest&lt;/url&gt;</a:t>
            </a:r>
          </a:p>
          <a:p>
            <a:pPr eaLnBrk="1" hangingPunct="1">
              <a:defRPr/>
            </a:pPr>
            <a:r>
              <a:rPr lang="en-US" altLang="zh-CN" sz="2000" dirty="0"/>
              <a:t>	&lt;/</a:t>
            </a:r>
            <a:r>
              <a:rPr lang="en-US" altLang="zh-CN" sz="2000" dirty="0" err="1"/>
              <a:t>datasource</a:t>
            </a:r>
            <a:r>
              <a:rPr lang="en-US" altLang="zh-CN" sz="2000" dirty="0"/>
              <a:t>&gt;</a:t>
            </a:r>
          </a:p>
          <a:p>
            <a:pPr eaLnBrk="1" hangingPunct="1">
              <a:defRPr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dsset</a:t>
            </a:r>
            <a:r>
              <a:rPr lang="en-US" altLang="zh-CN" sz="2000" dirty="0"/>
              <a:t>&gt; </a:t>
            </a:r>
            <a:endParaRPr lang="zh-CN" altLang="en-US" sz="2000" dirty="0"/>
          </a:p>
        </p:txBody>
      </p:sp>
      <p:sp>
        <p:nvSpPr>
          <p:cNvPr id="353284" name="标题 7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smtClean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12994521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229" y="897500"/>
            <a:ext cx="7055922" cy="43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为移动互联而设计，支持</a:t>
            </a:r>
            <a:r>
              <a:rPr lang="zh-CN" altLang="en-US" sz="1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海量用户、快速集成、</a:t>
            </a:r>
            <a:r>
              <a:rPr lang="zh-CN" altLang="en-US" sz="1667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1667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0" y="127000"/>
            <a:ext cx="821372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移动运行支撑平台的定位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0933" y="1919113"/>
            <a:ext cx="8850489" cy="3399367"/>
            <a:chOff x="316089" y="1659466"/>
            <a:chExt cx="8850489" cy="3399367"/>
          </a:xfrm>
        </p:grpSpPr>
        <p:graphicFrame>
          <p:nvGraphicFramePr>
            <p:cNvPr id="3" name="图示 2"/>
            <p:cNvGraphicFramePr/>
            <p:nvPr/>
          </p:nvGraphicFramePr>
          <p:xfrm>
            <a:off x="316089" y="1659466"/>
            <a:ext cx="8850489" cy="33993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椭圆 6"/>
            <p:cNvSpPr/>
            <p:nvPr/>
          </p:nvSpPr>
          <p:spPr>
            <a:xfrm>
              <a:off x="1603038" y="1682043"/>
              <a:ext cx="903111" cy="90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8665" y="2906898"/>
              <a:ext cx="903111" cy="90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608665" y="4137400"/>
              <a:ext cx="903111" cy="90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Box 6"/>
          <p:cNvSpPr txBox="1">
            <a:spLocks noChangeArrowheads="1"/>
          </p:cNvSpPr>
          <p:nvPr/>
        </p:nvSpPr>
        <p:spPr bwMode="auto">
          <a:xfrm>
            <a:off x="396876" y="714376"/>
            <a:ext cx="456141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services.xml(</a:t>
            </a:r>
            <a:r>
              <a:rPr lang="en-US" altLang="zh-CN" sz="2000" b="1" dirty="0" err="1" smtClean="0"/>
              <a:t>WebService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http)</a:t>
            </a:r>
            <a:endParaRPr lang="zh-CN" altLang="en-US" sz="2000" b="1" dirty="0"/>
          </a:p>
        </p:txBody>
      </p:sp>
      <p:sp>
        <p:nvSpPr>
          <p:cNvPr id="144387" name="TextBox 8"/>
          <p:cNvSpPr txBox="1">
            <a:spLocks noChangeArrowheads="1"/>
          </p:cNvSpPr>
          <p:nvPr/>
        </p:nvSpPr>
        <p:spPr bwMode="auto">
          <a:xfrm>
            <a:off x="530932" y="1262901"/>
            <a:ext cx="9232194" cy="45089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76200" tIns="38100" rIns="76200" bIns="38100">
            <a:spAutoFit/>
          </a:bodyPr>
          <a:lstStyle/>
          <a:p>
            <a:pPr eaLnBrk="1" hangingPunct="1">
              <a:defRPr/>
            </a:pPr>
            <a:r>
              <a:rPr lang="en-US" altLang="zh-CN" sz="1600" dirty="0"/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zh-CN" sz="1600" dirty="0"/>
              <a:t>&lt;gateway&gt;</a:t>
            </a:r>
          </a:p>
          <a:p>
            <a:pPr eaLnBrk="1" hangingPunct="1">
              <a:defRPr/>
            </a:pPr>
            <a:r>
              <a:rPr lang="en-US" altLang="zh-CN" sz="1600" dirty="0"/>
              <a:t>         &lt;service id=“</a:t>
            </a:r>
            <a:r>
              <a:rPr lang="en-US" altLang="zh-CN" sz="1600" b="1" dirty="0" err="1"/>
              <a:t>webservice</a:t>
            </a:r>
            <a:r>
              <a:rPr lang="en-US" altLang="zh-CN" sz="1600" dirty="0"/>
              <a:t>" </a:t>
            </a:r>
            <a:r>
              <a:rPr lang="en-US" altLang="zh-CN" sz="1600" dirty="0" smtClean="0"/>
              <a:t>provider</a:t>
            </a:r>
            <a:r>
              <a:rPr lang="en-US" altLang="zh-CN" sz="1600" dirty="0"/>
              <a:t>=“</a:t>
            </a:r>
            <a:r>
              <a:rPr lang="en-US" altLang="zh-CN" sz="1600" dirty="0" err="1" smtClean="0"/>
              <a:t>webservice</a:t>
            </a:r>
            <a:r>
              <a:rPr lang="en-US" altLang="zh-CN" sz="1600" dirty="0" smtClean="0"/>
              <a:t>“  method</a:t>
            </a:r>
            <a:r>
              <a:rPr lang="en-US" altLang="zh-CN" sz="1600" dirty="0"/>
              <a:t>=“</a:t>
            </a:r>
            <a:r>
              <a:rPr lang="en-US" altLang="zh-CN" sz="1600" dirty="0" err="1"/>
              <a:t>getDecimal</a:t>
            </a:r>
            <a:r>
              <a:rPr lang="en-US" altLang="zh-CN" sz="1600" dirty="0"/>
              <a:t>“ </a:t>
            </a:r>
            <a:r>
              <a:rPr lang="en-US" altLang="zh-CN" sz="1600" dirty="0" err="1"/>
              <a:t>returntype</a:t>
            </a:r>
            <a:r>
              <a:rPr lang="en-US" altLang="zh-CN" sz="1600" dirty="0"/>
              <a:t>=“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[]”&gt;</a:t>
            </a:r>
          </a:p>
          <a:p>
            <a:pPr eaLnBrk="1" hangingPunct="1">
              <a:defRPr/>
            </a:pPr>
            <a:r>
              <a:rPr lang="en-US" altLang="zh-CN" sz="1600" dirty="0"/>
              <a:t>	    </a:t>
            </a:r>
            <a:r>
              <a:rPr lang="en-US" altLang="zh-CN" sz="1600" dirty="0" smtClean="0"/>
              <a:t>&lt;</a:t>
            </a:r>
            <a:r>
              <a:rPr lang="en-US" altLang="zh-CN" sz="1600" dirty="0"/>
              <a:t>properties&gt;</a:t>
            </a:r>
          </a:p>
          <a:p>
            <a:pPr eaLnBrk="1" hangingPunct="1">
              <a:defRPr/>
            </a:pPr>
            <a:r>
              <a:rPr lang="en-US" altLang="zh-CN" sz="1600" dirty="0"/>
              <a:t>                             &lt;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&gt;param1:string|param2:string&lt;/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&gt;</a:t>
            </a:r>
          </a:p>
          <a:p>
            <a:pPr eaLnBrk="1" hangingPunct="1">
              <a:defRPr/>
            </a:pPr>
            <a:r>
              <a:rPr lang="en-US" altLang="zh-CN" sz="1600" dirty="0"/>
              <a:t>                        &lt;/properties&gt;</a:t>
            </a:r>
          </a:p>
          <a:p>
            <a:pPr eaLnBrk="1" hangingPunct="1">
              <a:defRPr/>
            </a:pPr>
            <a:r>
              <a:rPr lang="en-US" altLang="zh-CN" sz="1600" dirty="0"/>
              <a:t>                        &lt;</a:t>
            </a:r>
            <a:r>
              <a:rPr lang="en-US" altLang="zh-CN" sz="1600" dirty="0" err="1"/>
              <a:t>ds</a:t>
            </a:r>
            <a:r>
              <a:rPr lang="en-US" altLang="zh-CN" sz="1600" dirty="0"/>
              <a:t>-set&gt;</a:t>
            </a:r>
          </a:p>
          <a:p>
            <a:pPr eaLnBrk="1" hangingPunct="1">
              <a:defRPr/>
            </a:pPr>
            <a:r>
              <a:rPr lang="en-US" altLang="zh-CN" sz="1600" dirty="0"/>
              <a:t>	          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datasource</a:t>
            </a:r>
            <a:r>
              <a:rPr lang="en-US" altLang="zh-CN" sz="1600" dirty="0"/>
              <a:t> name=“</a:t>
            </a:r>
            <a:r>
              <a:rPr lang="en-US" altLang="zh-CN" sz="1600" b="1" dirty="0" err="1"/>
              <a:t>webservice</a:t>
            </a:r>
            <a:r>
              <a:rPr lang="en-US" altLang="zh-CN" sz="1600" dirty="0"/>
              <a:t>" /&gt;</a:t>
            </a:r>
          </a:p>
          <a:p>
            <a:pPr eaLnBrk="1" hangingPunct="1">
              <a:defRPr/>
            </a:pPr>
            <a:r>
              <a:rPr lang="en-US" altLang="zh-CN" sz="1600" dirty="0"/>
              <a:t>	    </a:t>
            </a:r>
            <a:r>
              <a:rPr lang="en-US" altLang="zh-CN" sz="1600" dirty="0" smtClean="0"/>
              <a:t>&lt;/</a:t>
            </a:r>
            <a:r>
              <a:rPr lang="en-US" altLang="zh-CN" sz="1600" dirty="0"/>
              <a:t>ds-set</a:t>
            </a:r>
            <a:r>
              <a:rPr lang="en-US" altLang="zh-CN" sz="1600" dirty="0" smtClean="0"/>
              <a:t>&gt;</a:t>
            </a:r>
          </a:p>
          <a:p>
            <a:pPr eaLnBrk="1" hangingPunct="1"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&lt;/</a:t>
            </a:r>
            <a:r>
              <a:rPr lang="en-US" altLang="zh-CN" sz="1600" dirty="0"/>
              <a:t>service</a:t>
            </a:r>
            <a:r>
              <a:rPr lang="en-US" altLang="zh-CN" sz="1600" dirty="0" smtClean="0"/>
              <a:t>&gt;</a:t>
            </a:r>
          </a:p>
          <a:p>
            <a:pPr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&lt;</a:t>
            </a:r>
            <a:r>
              <a:rPr lang="en-US" altLang="zh-CN" sz="1600" dirty="0"/>
              <a:t>service id=“</a:t>
            </a:r>
            <a:r>
              <a:rPr lang="en-US" altLang="zh-CN" sz="1600" b="1" dirty="0"/>
              <a:t>http</a:t>
            </a:r>
            <a:r>
              <a:rPr lang="en-US" altLang="zh-CN" sz="1600" dirty="0"/>
              <a:t>" provider="http" method="post</a:t>
            </a:r>
            <a:r>
              <a:rPr lang="en-US" altLang="zh-CN" sz="1600" dirty="0" smtClean="0"/>
              <a:t>"&gt;</a:t>
            </a:r>
          </a:p>
          <a:p>
            <a:pPr>
              <a:defRPr/>
            </a:pPr>
            <a:r>
              <a:rPr lang="en-US" altLang="zh-CN" sz="1600" dirty="0" smtClean="0"/>
              <a:t>                          &lt;</a:t>
            </a:r>
            <a:r>
              <a:rPr lang="en-US" altLang="zh-CN" sz="1600" dirty="0"/>
              <a:t>properties&gt;</a:t>
            </a:r>
          </a:p>
          <a:p>
            <a:pPr>
              <a:defRPr/>
            </a:pPr>
            <a:r>
              <a:rPr lang="en-US" altLang="zh-CN" sz="1600" dirty="0" smtClean="0"/>
              <a:t>	     &lt;/</a:t>
            </a:r>
            <a:r>
              <a:rPr lang="en-US" altLang="zh-CN" sz="1600" dirty="0"/>
              <a:t>properties&gt;</a:t>
            </a:r>
          </a:p>
          <a:p>
            <a:pPr>
              <a:defRPr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&lt;ds-set&gt;</a:t>
            </a:r>
          </a:p>
          <a:p>
            <a:pPr>
              <a:defRPr/>
            </a:pPr>
            <a:r>
              <a:rPr lang="en-US" altLang="zh-CN" sz="1600" dirty="0" smtClean="0"/>
              <a:t>	               &lt;</a:t>
            </a:r>
            <a:r>
              <a:rPr lang="en-US" altLang="zh-CN" sz="1600" dirty="0" err="1" smtClean="0"/>
              <a:t>datasource</a:t>
            </a:r>
            <a:r>
              <a:rPr lang="en-US" altLang="zh-CN" sz="1600" dirty="0" smtClean="0"/>
              <a:t> name="</a:t>
            </a:r>
            <a:r>
              <a:rPr lang="en-US" altLang="zh-CN" sz="1600" b="1" dirty="0" smtClean="0"/>
              <a:t>http</a:t>
            </a:r>
            <a:r>
              <a:rPr lang="en-US" altLang="zh-CN" sz="1600" dirty="0" smtClean="0"/>
              <a:t>" /&gt;</a:t>
            </a:r>
          </a:p>
          <a:p>
            <a:pPr>
              <a:defRPr/>
            </a:pPr>
            <a:r>
              <a:rPr lang="en-US" altLang="zh-CN" sz="1600" dirty="0" smtClean="0"/>
              <a:t>	    &lt;/ds-set&gt;</a:t>
            </a:r>
          </a:p>
          <a:p>
            <a:pPr>
              <a:defRPr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&lt;/service&gt;	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&lt;/gateway&gt;</a:t>
            </a:r>
            <a:endParaRPr lang="zh-CN" altLang="en-US" sz="1600" dirty="0"/>
          </a:p>
        </p:txBody>
      </p:sp>
      <p:sp>
        <p:nvSpPr>
          <p:cNvPr id="356356" name="标题 7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smtClean="0"/>
              <a:t>网关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2238376" y="1262901"/>
            <a:ext cx="1647473" cy="393347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777" dirty="0" err="1">
                <a:solidFill>
                  <a:srgbClr val="FF0000"/>
                </a:solidFill>
                <a:latin typeface="Arial" pitchFamily="34" charset="0"/>
              </a:rPr>
              <a:t>serviceid</a:t>
            </a:r>
            <a:endParaRPr lang="zh-CN" altLang="en-US" sz="1777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605464" y="2579815"/>
            <a:ext cx="1647473" cy="393348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1777" dirty="0">
                <a:solidFill>
                  <a:srgbClr val="FF0000"/>
                </a:solidFill>
                <a:latin typeface="Arial" pitchFamily="34" charset="0"/>
              </a:rPr>
              <a:t>对应的数据源</a:t>
            </a:r>
          </a:p>
        </p:txBody>
      </p:sp>
    </p:spTree>
    <p:extLst>
      <p:ext uri="{BB962C8B-B14F-4D97-AF65-F5344CB8AC3E}">
        <p14:creationId xmlns:p14="http://schemas.microsoft.com/office/powerpoint/2010/main" val="930404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Box 6"/>
          <p:cNvSpPr txBox="1">
            <a:spLocks noChangeArrowheads="1"/>
          </p:cNvSpPr>
          <p:nvPr/>
        </p:nvSpPr>
        <p:spPr bwMode="auto">
          <a:xfrm>
            <a:off x="396877" y="714376"/>
            <a:ext cx="471487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services.xml(</a:t>
            </a:r>
            <a:r>
              <a:rPr lang="en-US" altLang="zh-CN" sz="2000" b="1" dirty="0" err="1"/>
              <a:t>nclocator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ma)</a:t>
            </a:r>
            <a:endParaRPr lang="zh-CN" altLang="en-US" sz="2000" b="1" dirty="0"/>
          </a:p>
        </p:txBody>
      </p:sp>
      <p:sp>
        <p:nvSpPr>
          <p:cNvPr id="14341" name="TextBox 8"/>
          <p:cNvSpPr txBox="1">
            <a:spLocks noChangeArrowheads="1"/>
          </p:cNvSpPr>
          <p:nvPr/>
        </p:nvSpPr>
        <p:spPr bwMode="auto">
          <a:xfrm>
            <a:off x="530931" y="1270001"/>
            <a:ext cx="9311569" cy="3905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lIns="76200" tIns="38100" rIns="76200" bIns="38100">
            <a:spAutoFit/>
          </a:bodyPr>
          <a:lstStyle/>
          <a:p>
            <a:pPr eaLnBrk="1" hangingPunct="1">
              <a:defRPr/>
            </a:pPr>
            <a:r>
              <a:rPr lang="en-US" altLang="zh-CN" sz="1777" dirty="0"/>
              <a:t>&lt;?xml version="1.0" encoding="UTF-8"?&gt;</a:t>
            </a:r>
          </a:p>
          <a:p>
            <a:pPr eaLnBrk="1" hangingPunct="1">
              <a:defRPr/>
            </a:pPr>
            <a:r>
              <a:rPr lang="en-US" altLang="zh-CN" sz="1777" dirty="0"/>
              <a:t>&lt;gateway&gt;</a:t>
            </a:r>
          </a:p>
          <a:p>
            <a:pPr eaLnBrk="1" hangingPunct="1">
              <a:defRPr/>
            </a:pPr>
            <a:r>
              <a:rPr lang="en-US" altLang="zh-CN" sz="1777" dirty="0"/>
              <a:t>	&lt;service </a:t>
            </a:r>
            <a:r>
              <a:rPr lang="en-US" altLang="zh-CN" sz="177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id=“</a:t>
            </a:r>
            <a:r>
              <a:rPr lang="en-US" altLang="zh-CN" sz="1777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ncService</a:t>
            </a:r>
            <a:r>
              <a:rPr lang="en-US" altLang="zh-CN" sz="177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" </a:t>
            </a:r>
            <a:r>
              <a:rPr lang="en-US" altLang="zh-CN" sz="1777" dirty="0"/>
              <a:t>provider="</a:t>
            </a:r>
            <a:r>
              <a:rPr lang="en-US" altLang="zh-CN" sz="1777" dirty="0" err="1"/>
              <a:t>nclocator</a:t>
            </a:r>
            <a:r>
              <a:rPr lang="en-US" altLang="zh-CN" sz="1777" dirty="0"/>
              <a:t>" method="</a:t>
            </a:r>
            <a:r>
              <a:rPr lang="en-US" altLang="zh-CN" sz="1777" dirty="0" err="1"/>
              <a:t>processMessage</a:t>
            </a:r>
            <a:r>
              <a:rPr lang="en-US" altLang="zh-CN" sz="1777" dirty="0"/>
              <a:t>"</a:t>
            </a:r>
          </a:p>
          <a:p>
            <a:pPr eaLnBrk="1" hangingPunct="1">
              <a:defRPr/>
            </a:pPr>
            <a:r>
              <a:rPr lang="en-US" altLang="zh-CN" sz="1777" dirty="0"/>
              <a:t>		</a:t>
            </a:r>
            <a:r>
              <a:rPr lang="en-US" altLang="zh-CN" sz="1777" dirty="0" err="1"/>
              <a:t>returntype</a:t>
            </a:r>
            <a:r>
              <a:rPr lang="en-US" altLang="zh-CN" sz="1777" dirty="0"/>
              <a:t>=“string“&gt;		</a:t>
            </a:r>
          </a:p>
          <a:p>
            <a:pPr eaLnBrk="1" hangingPunct="1">
              <a:defRPr/>
            </a:pPr>
            <a:r>
              <a:rPr lang="en-US" altLang="zh-CN" sz="1777" dirty="0"/>
              <a:t>                   &lt;properties&gt;			             </a:t>
            </a:r>
          </a:p>
          <a:p>
            <a:pPr eaLnBrk="1" hangingPunct="1">
              <a:defRPr/>
            </a:pPr>
            <a:r>
              <a:rPr lang="en-US" altLang="zh-CN" sz="1777" dirty="0"/>
              <a:t>                        &lt;</a:t>
            </a:r>
            <a:r>
              <a:rPr lang="en-US" altLang="zh-CN" sz="1777" dirty="0" err="1"/>
              <a:t>params</a:t>
            </a:r>
            <a:r>
              <a:rPr lang="en-US" altLang="zh-CN" sz="1777" dirty="0"/>
              <a:t>&gt;</a:t>
            </a:r>
            <a:r>
              <a:rPr lang="en-US" altLang="zh-CN" sz="1777" dirty="0" err="1"/>
              <a:t>msg:string</a:t>
            </a:r>
            <a:r>
              <a:rPr lang="en-US" altLang="zh-CN" sz="1777" dirty="0"/>
              <a:t>&lt;/</a:t>
            </a:r>
            <a:r>
              <a:rPr lang="en-US" altLang="zh-CN" sz="1777" dirty="0" err="1"/>
              <a:t>params</a:t>
            </a:r>
            <a:r>
              <a:rPr lang="en-US" altLang="zh-CN" sz="1777" dirty="0"/>
              <a:t>&gt;                                  			              &lt;interface&gt;</a:t>
            </a:r>
            <a:r>
              <a:rPr lang="en-US" altLang="zh-CN" sz="1777" dirty="0" err="1"/>
              <a:t>com.yonyou</a:t>
            </a:r>
            <a:r>
              <a:rPr lang="en-US" altLang="zh-CN" sz="1777" dirty="0"/>
              <a:t>..</a:t>
            </a:r>
            <a:r>
              <a:rPr lang="en-US" altLang="zh-CN" sz="1777" dirty="0" err="1"/>
              <a:t>IMAInfoService</a:t>
            </a:r>
            <a:r>
              <a:rPr lang="en-US" altLang="zh-CN" sz="1777" dirty="0"/>
              <a:t>&lt;/interface&gt;   </a:t>
            </a:r>
          </a:p>
          <a:p>
            <a:pPr eaLnBrk="1" hangingPunct="1">
              <a:defRPr/>
            </a:pPr>
            <a:r>
              <a:rPr lang="en-US" altLang="zh-CN" sz="1777" dirty="0"/>
              <a:t>			&lt;security&gt;false&lt;/security&gt;</a:t>
            </a:r>
          </a:p>
          <a:p>
            <a:pPr eaLnBrk="1" hangingPunct="1">
              <a:defRPr/>
            </a:pPr>
            <a:r>
              <a:rPr lang="en-US" altLang="zh-CN" sz="1777" dirty="0"/>
              <a:t>		&lt;/properties&gt;</a:t>
            </a:r>
          </a:p>
          <a:p>
            <a:pPr eaLnBrk="1" hangingPunct="1">
              <a:defRPr/>
            </a:pPr>
            <a:r>
              <a:rPr lang="en-US" altLang="zh-CN" sz="1777" dirty="0"/>
              <a:t>		&lt;</a:t>
            </a:r>
            <a:r>
              <a:rPr lang="en-US" altLang="zh-CN" sz="1777" dirty="0" err="1"/>
              <a:t>ds</a:t>
            </a:r>
            <a:r>
              <a:rPr lang="en-US" altLang="zh-CN" sz="1777" dirty="0"/>
              <a:t>-set&gt;</a:t>
            </a:r>
          </a:p>
          <a:p>
            <a:pPr eaLnBrk="1" hangingPunct="1">
              <a:defRPr/>
            </a:pPr>
            <a:r>
              <a:rPr lang="en-US" altLang="zh-CN" sz="1777" dirty="0"/>
              <a:t>			&lt;</a:t>
            </a:r>
            <a:r>
              <a:rPr lang="en-US" altLang="zh-CN" sz="1777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datasource</a:t>
            </a:r>
            <a:r>
              <a:rPr lang="en-US" altLang="zh-CN" sz="177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name="nc63" </a:t>
            </a:r>
            <a:r>
              <a:rPr lang="en-US" altLang="zh-CN" sz="1777" dirty="0"/>
              <a:t>/&gt;</a:t>
            </a:r>
          </a:p>
          <a:p>
            <a:pPr eaLnBrk="1" hangingPunct="1">
              <a:defRPr/>
            </a:pPr>
            <a:r>
              <a:rPr lang="en-US" altLang="zh-CN" sz="1777" dirty="0"/>
              <a:t>		&lt;/</a:t>
            </a:r>
            <a:r>
              <a:rPr lang="en-US" altLang="zh-CN" sz="1777" dirty="0" err="1"/>
              <a:t>ds</a:t>
            </a:r>
            <a:r>
              <a:rPr lang="en-US" altLang="zh-CN" sz="1777" dirty="0"/>
              <a:t>-set&gt;</a:t>
            </a:r>
          </a:p>
          <a:p>
            <a:pPr eaLnBrk="1" hangingPunct="1">
              <a:defRPr/>
            </a:pPr>
            <a:r>
              <a:rPr lang="en-US" altLang="zh-CN" sz="1777" dirty="0"/>
              <a:t>	&lt;/service&gt;	</a:t>
            </a:r>
          </a:p>
          <a:p>
            <a:pPr eaLnBrk="1" hangingPunct="1">
              <a:defRPr/>
            </a:pPr>
            <a:r>
              <a:rPr lang="en-US" altLang="zh-CN" sz="1777" dirty="0"/>
              <a:t>&lt;/gateway&gt;</a:t>
            </a:r>
            <a:endParaRPr lang="zh-CN" altLang="en-US" sz="1777" dirty="0"/>
          </a:p>
        </p:txBody>
      </p:sp>
      <p:sp>
        <p:nvSpPr>
          <p:cNvPr id="354308" name="标题 7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smtClean="0"/>
              <a:t>网关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3254376" y="1425179"/>
            <a:ext cx="1647473" cy="393347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1777" dirty="0" err="1">
                <a:solidFill>
                  <a:srgbClr val="FF0000"/>
                </a:solidFill>
                <a:latin typeface="Arial" pitchFamily="34" charset="0"/>
              </a:rPr>
              <a:t>serviceid</a:t>
            </a:r>
            <a:endParaRPr lang="zh-CN" altLang="en-US" sz="1777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505350" y="3523243"/>
            <a:ext cx="1647473" cy="393348"/>
          </a:xfrm>
          <a:prstGeom prst="wedgeRoundRectCallou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76200" tIns="38100" rIns="76200" bIns="38100"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1777" dirty="0">
                <a:solidFill>
                  <a:srgbClr val="FF0000"/>
                </a:solidFill>
                <a:latin typeface="Arial" pitchFamily="34" charset="0"/>
              </a:rPr>
              <a:t>对应的数据源</a:t>
            </a:r>
          </a:p>
        </p:txBody>
      </p:sp>
    </p:spTree>
    <p:extLst>
      <p:ext uri="{BB962C8B-B14F-4D97-AF65-F5344CB8AC3E}">
        <p14:creationId xmlns:p14="http://schemas.microsoft.com/office/powerpoint/2010/main" val="3095719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304800" y="114300"/>
            <a:ext cx="7664450" cy="35179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实战</a:t>
            </a:r>
            <a:r>
              <a:rPr lang="zh-CN" altLang="en-US" sz="2400" dirty="0" smtClean="0"/>
              <a:t>之网关</a:t>
            </a:r>
            <a:endParaRPr lang="zh-CN" altLang="en-US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949" y="593234"/>
            <a:ext cx="27977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实战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1095818"/>
            <a:ext cx="85253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描述：使用网关对接</a:t>
            </a:r>
            <a:r>
              <a:rPr lang="en-US" altLang="zh-CN" sz="2000" dirty="0" err="1" smtClean="0"/>
              <a:t>webservice</a:t>
            </a:r>
            <a:r>
              <a:rPr lang="zh-CN" altLang="en-US" sz="2000" dirty="0" smtClean="0"/>
              <a:t>服务</a:t>
            </a:r>
            <a:endParaRPr lang="en-US" altLang="zh-CN" sz="2000" dirty="0" smtClean="0"/>
          </a:p>
          <a:p>
            <a:r>
              <a:rPr lang="en-US" altLang="zh-CN" sz="2000" dirty="0" smtClean="0"/>
              <a:t>2.API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zh-CN" altLang="en-US" sz="2000" dirty="0"/>
              <a:t>网关</a:t>
            </a:r>
            <a:r>
              <a:rPr lang="zh-CN" altLang="en-US" sz="2000" dirty="0" smtClean="0"/>
              <a:t>调用</a:t>
            </a:r>
            <a:endParaRPr lang="en-US" altLang="zh-CN" sz="2000" dirty="0" smtClean="0"/>
          </a:p>
          <a:p>
            <a:r>
              <a:rPr lang="en-US" altLang="zh-CN" sz="2000" dirty="0" err="1"/>
              <a:t>JSONObject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 = 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JSONObject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);</a:t>
            </a:r>
            <a:endParaRPr lang="en-US" altLang="zh-CN" sz="2000" dirty="0" smtClean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Map&lt;String, String&gt;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paraMap</a:t>
            </a:r>
            <a:r>
              <a:rPr lang="en-US" altLang="zh-CN" sz="2000" b="1" dirty="0">
                <a:solidFill>
                  <a:srgbClr val="FF0000"/>
                </a:solidFill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</a:rPr>
              <a:t>UmContextUtil.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transJsonToMap</a:t>
            </a:r>
            <a:r>
              <a:rPr lang="en-US" altLang="zh-CN" sz="2000" b="1" i="1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json</a:t>
            </a:r>
            <a:r>
              <a:rPr lang="en-US" altLang="zh-CN" sz="2000" b="1" i="1" dirty="0">
                <a:solidFill>
                  <a:srgbClr val="FF0000"/>
                </a:solidFill>
              </a:rPr>
              <a:t>);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IGatewayService</a:t>
            </a:r>
            <a:r>
              <a:rPr lang="en-US" altLang="zh-CN" sz="2000" dirty="0" smtClean="0"/>
              <a:t> service = </a:t>
            </a:r>
            <a:r>
              <a:rPr lang="en-US" altLang="zh-CN" sz="2000" dirty="0" err="1" smtClean="0"/>
              <a:t>GatewayServiceFactory.</a:t>
            </a:r>
            <a:r>
              <a:rPr lang="en-US" altLang="zh-CN" sz="2000" i="1" dirty="0" err="1" smtClean="0"/>
              <a:t>findGatewayService</a:t>
            </a:r>
            <a:r>
              <a:rPr lang="en-US" altLang="zh-CN" sz="2000" i="1" dirty="0" smtClean="0"/>
              <a:t>(</a:t>
            </a:r>
          </a:p>
          <a:p>
            <a:r>
              <a:rPr lang="en-US" altLang="zh-CN" sz="2000" dirty="0" err="1" smtClean="0"/>
              <a:t>appid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serviceid</a:t>
            </a:r>
            <a:r>
              <a:rPr lang="en-US" altLang="zh-CN" sz="2000" dirty="0"/>
              <a:t>, map);</a:t>
            </a:r>
          </a:p>
          <a:p>
            <a:r>
              <a:rPr lang="en-US" altLang="zh-CN" sz="2000" dirty="0"/>
              <a:t>String </a:t>
            </a:r>
            <a:r>
              <a:rPr lang="en-US" altLang="zh-CN" sz="2000" dirty="0" err="1"/>
              <a:t>retObj</a:t>
            </a:r>
            <a:r>
              <a:rPr lang="en-US" altLang="zh-CN" sz="2000" dirty="0"/>
              <a:t> = (String) </a:t>
            </a:r>
            <a:r>
              <a:rPr lang="en-US" altLang="zh-CN" sz="2000" dirty="0" err="1"/>
              <a:t>service.doService</a:t>
            </a:r>
            <a:r>
              <a:rPr lang="en-US" altLang="zh-CN" sz="2000" dirty="0" smtClean="0"/>
              <a:t>();</a:t>
            </a:r>
          </a:p>
          <a:p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要求：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*列表数据通过</a:t>
            </a:r>
            <a:r>
              <a:rPr lang="en-US" altLang="zh-CN" sz="2000" dirty="0" smtClean="0"/>
              <a:t>MA</a:t>
            </a:r>
            <a:r>
              <a:rPr lang="zh-CN" altLang="en-US" sz="2000" dirty="0" smtClean="0"/>
              <a:t>网关获得</a:t>
            </a:r>
            <a:endParaRPr lang="en-US" altLang="zh-CN" sz="2000" dirty="0"/>
          </a:p>
          <a:p>
            <a:r>
              <a:rPr lang="zh-CN" altLang="en-US" sz="2000" dirty="0" smtClean="0"/>
              <a:t>*调用已经发布的</a:t>
            </a:r>
            <a:r>
              <a:rPr lang="en-US" altLang="zh-CN" sz="2000" dirty="0" err="1" smtClean="0"/>
              <a:t>webservices</a:t>
            </a:r>
            <a:r>
              <a:rPr lang="zh-CN" altLang="en-US" sz="2000" dirty="0" smtClean="0"/>
              <a:t>服务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提示</a:t>
            </a:r>
            <a:endParaRPr lang="en-US" altLang="zh-CN" sz="2000" dirty="0" smtClean="0"/>
          </a:p>
          <a:p>
            <a:pPr lvl="0" indent="0"/>
            <a:r>
              <a:rPr lang="zh-CN" altLang="en-US" sz="2000" dirty="0" smtClean="0"/>
              <a:t>合理利用日志：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{MA_HOME}\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umserver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-log\malog.log</a:t>
            </a:r>
            <a:endParaRPr lang="zh-CN" altLang="en-US" sz="2000" dirty="0"/>
          </a:p>
          <a:p>
            <a:pPr lvl="0" indent="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记录日志：</a:t>
            </a: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UmpLogger.</a:t>
            </a:r>
            <a:r>
              <a:rPr lang="en-US" altLang="zh-CN" sz="2000" b="1" i="1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error</a:t>
            </a:r>
            <a:r>
              <a:rPr lang="en-US" altLang="zh-CN" sz="20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z="20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);   </a:t>
            </a:r>
            <a:r>
              <a:rPr lang="zh-CN" altLang="en-US" sz="20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OR .</a:t>
            </a:r>
            <a:r>
              <a:rPr lang="en-US" altLang="zh-CN" sz="2000" b="1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debugg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.info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.warn </a:t>
            </a:r>
            <a:r>
              <a:rPr lang="zh-CN" altLang="en-US" sz="20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000" b="1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>
              <a:buFont typeface="Wingdings" panose="05000000000000000000" pitchFamily="2" charset="2"/>
              <a:buChar char="Ø"/>
            </a:pPr>
            <a:endParaRPr lang="en-US" altLang="zh-CN" sz="2000" b="1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9250" y="723860"/>
            <a:ext cx="208695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171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127000"/>
            <a:ext cx="821372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   特性</a:t>
            </a:r>
            <a:r>
              <a:rPr lang="zh-CN" altLang="en-US" sz="2000" b="1" dirty="0">
                <a:solidFill>
                  <a:srgbClr val="FF0000"/>
                </a:solidFill>
              </a:rPr>
              <a:t>之</a:t>
            </a: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后台集成</a:t>
            </a:r>
          </a:p>
        </p:txBody>
      </p:sp>
      <p:sp>
        <p:nvSpPr>
          <p:cNvPr id="3" name="矩形 2"/>
          <p:cNvSpPr/>
          <p:nvPr/>
        </p:nvSpPr>
        <p:spPr>
          <a:xfrm>
            <a:off x="670561" y="637254"/>
            <a:ext cx="7924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支持任意扩展、接入多种异构后端系统</a:t>
            </a:r>
            <a:endParaRPr lang="en-US" altLang="zh-CN" sz="1600" dirty="0">
              <a:latin typeface="微软雅黑" charset="0"/>
              <a:ea typeface="微软雅黑" charset="0"/>
            </a:endParaRPr>
          </a:p>
          <a:p>
            <a:pPr marL="238115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标准协议接入后端：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HTTP(s)/Web Service(SOAP&amp;REST)/Socket/RMI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15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的移动设备、应用管理协议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8115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标准的消息推送协议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312732" y="2649290"/>
            <a:ext cx="973385" cy="605523"/>
            <a:chOff x="827584" y="4599524"/>
            <a:chExt cx="1296144" cy="1277748"/>
          </a:xfrm>
        </p:grpSpPr>
        <p:grpSp>
          <p:nvGrpSpPr>
            <p:cNvPr id="37" name="组合 4"/>
            <p:cNvGrpSpPr/>
            <p:nvPr/>
          </p:nvGrpSpPr>
          <p:grpSpPr>
            <a:xfrm>
              <a:off x="827586" y="4599524"/>
              <a:ext cx="1296145" cy="1105657"/>
              <a:chOff x="1841596" y="5473359"/>
              <a:chExt cx="818492" cy="601601"/>
            </a:xfrm>
          </p:grpSpPr>
          <p:pic>
            <p:nvPicPr>
              <p:cNvPr id="39" name="Picture 9" descr="数据库03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210320" y="5498697"/>
                <a:ext cx="449768" cy="576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5" descr="抽象图标37c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841596" y="5473359"/>
                <a:ext cx="444500" cy="59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" name="圆角矩形 37"/>
            <p:cNvSpPr/>
            <p:nvPr/>
          </p:nvSpPr>
          <p:spPr>
            <a:xfrm>
              <a:off x="827584" y="5575894"/>
              <a:ext cx="1219584" cy="301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</a:t>
              </a:r>
              <a:endParaRPr lang="zh-CN" altLang="en-US" sz="11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12732" y="3343439"/>
            <a:ext cx="973385" cy="605523"/>
            <a:chOff x="827584" y="4599524"/>
            <a:chExt cx="1296144" cy="1277748"/>
          </a:xfrm>
        </p:grpSpPr>
        <p:grpSp>
          <p:nvGrpSpPr>
            <p:cNvPr id="51" name="组合 50"/>
            <p:cNvGrpSpPr/>
            <p:nvPr/>
          </p:nvGrpSpPr>
          <p:grpSpPr>
            <a:xfrm>
              <a:off x="827586" y="4599524"/>
              <a:ext cx="1296145" cy="1105657"/>
              <a:chOff x="1841596" y="5473359"/>
              <a:chExt cx="818492" cy="601601"/>
            </a:xfrm>
          </p:grpSpPr>
          <p:pic>
            <p:nvPicPr>
              <p:cNvPr id="66" name="Picture 9" descr="数据库03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210320" y="5498697"/>
                <a:ext cx="449768" cy="576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5" descr="抽象图标37c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841596" y="5473359"/>
                <a:ext cx="444500" cy="59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2" name="圆角矩形 61"/>
            <p:cNvSpPr/>
            <p:nvPr/>
          </p:nvSpPr>
          <p:spPr>
            <a:xfrm>
              <a:off x="827584" y="5575894"/>
              <a:ext cx="1219584" cy="301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HR</a:t>
              </a:r>
              <a:endParaRPr lang="zh-CN" altLang="en-US" sz="1167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12732" y="4005278"/>
            <a:ext cx="973385" cy="605523"/>
            <a:chOff x="827584" y="4599524"/>
            <a:chExt cx="1296144" cy="1277748"/>
          </a:xfrm>
        </p:grpSpPr>
        <p:grpSp>
          <p:nvGrpSpPr>
            <p:cNvPr id="69" name="组合 68"/>
            <p:cNvGrpSpPr/>
            <p:nvPr/>
          </p:nvGrpSpPr>
          <p:grpSpPr>
            <a:xfrm>
              <a:off x="827586" y="4599524"/>
              <a:ext cx="1296145" cy="1105657"/>
              <a:chOff x="1841596" y="5473359"/>
              <a:chExt cx="818492" cy="601601"/>
            </a:xfrm>
          </p:grpSpPr>
          <p:pic>
            <p:nvPicPr>
              <p:cNvPr id="71" name="Picture 9" descr="数据库03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210320" y="5498697"/>
                <a:ext cx="449768" cy="576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5" descr="抽象图标37c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841596" y="5473359"/>
                <a:ext cx="444500" cy="59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" name="圆角矩形 69"/>
            <p:cNvSpPr/>
            <p:nvPr/>
          </p:nvSpPr>
          <p:spPr>
            <a:xfrm>
              <a:off x="827584" y="5575894"/>
              <a:ext cx="1219584" cy="301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67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312732" y="4689187"/>
            <a:ext cx="973385" cy="605523"/>
            <a:chOff x="827584" y="4599524"/>
            <a:chExt cx="1296144" cy="1277748"/>
          </a:xfrm>
        </p:grpSpPr>
        <p:grpSp>
          <p:nvGrpSpPr>
            <p:cNvPr id="74" name="组合 73"/>
            <p:cNvGrpSpPr/>
            <p:nvPr/>
          </p:nvGrpSpPr>
          <p:grpSpPr>
            <a:xfrm>
              <a:off x="827586" y="4599524"/>
              <a:ext cx="1296145" cy="1105657"/>
              <a:chOff x="1841596" y="5473359"/>
              <a:chExt cx="818492" cy="601601"/>
            </a:xfrm>
          </p:grpSpPr>
          <p:pic>
            <p:nvPicPr>
              <p:cNvPr id="76" name="Picture 9" descr="数据库03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2210320" y="5498697"/>
                <a:ext cx="449768" cy="576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7" name="Picture 5" descr="抽象图标37c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841596" y="5473359"/>
                <a:ext cx="444500" cy="593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5" name="圆角矩形 74"/>
            <p:cNvSpPr/>
            <p:nvPr/>
          </p:nvSpPr>
          <p:spPr>
            <a:xfrm>
              <a:off x="827584" y="5575894"/>
              <a:ext cx="1219584" cy="301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33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......</a:t>
              </a:r>
              <a:endPara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矩形 77"/>
          <p:cNvSpPr/>
          <p:nvPr/>
        </p:nvSpPr>
        <p:spPr>
          <a:xfrm>
            <a:off x="6702510" y="3272005"/>
            <a:ext cx="1070728" cy="14392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授权认证</a:t>
            </a:r>
          </a:p>
          <a:p>
            <a:pPr algn="ctr"/>
            <a:r>
              <a:rPr lang="zh-CN" altLang="en-US" sz="1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</a:t>
            </a:r>
            <a:endParaRPr lang="en-US" altLang="zh-CN" sz="13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sz="13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13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</a:t>
            </a:r>
            <a:endParaRPr lang="en-US" altLang="zh-CN" sz="13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上下箭头 78"/>
          <p:cNvSpPr/>
          <p:nvPr/>
        </p:nvSpPr>
        <p:spPr>
          <a:xfrm rot="10800000">
            <a:off x="6324159" y="2758738"/>
            <a:ext cx="280335" cy="2468119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>
            <a:stCxn id="82" idx="46"/>
          </p:cNvCxnSpPr>
          <p:nvPr/>
        </p:nvCxnSpPr>
        <p:spPr>
          <a:xfrm flipV="1">
            <a:off x="4200644" y="2637553"/>
            <a:ext cx="1039476" cy="1270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82" idx="46"/>
          </p:cNvCxnSpPr>
          <p:nvPr/>
        </p:nvCxnSpPr>
        <p:spPr>
          <a:xfrm>
            <a:off x="4200644" y="3907905"/>
            <a:ext cx="1039476" cy="138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0"/>
          <p:cNvSpPr>
            <a:spLocks noEditPoints="1"/>
          </p:cNvSpPr>
          <p:nvPr/>
        </p:nvSpPr>
        <p:spPr bwMode="black">
          <a:xfrm>
            <a:off x="3664168" y="3631960"/>
            <a:ext cx="674921" cy="702494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EA0000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761875"/>
            <a:endParaRPr lang="en-US" sz="150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7216" y="4391678"/>
            <a:ext cx="104227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移动中间件</a:t>
            </a: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2404028" y="3991630"/>
            <a:ext cx="1093188" cy="1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047"/>
          <p:cNvGrpSpPr>
            <a:grpSpLocks noChangeAspect="1"/>
          </p:cNvGrpSpPr>
          <p:nvPr/>
        </p:nvGrpSpPr>
        <p:grpSpPr>
          <a:xfrm>
            <a:off x="1370668" y="3166400"/>
            <a:ext cx="905618" cy="1717845"/>
            <a:chOff x="-1937442" y="575099"/>
            <a:chExt cx="3048000" cy="5781675"/>
          </a:xfrm>
        </p:grpSpPr>
        <p:pic>
          <p:nvPicPr>
            <p:cNvPr id="86" name="Picture 4" descr="D:\work\素材\安卓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7442" y="575099"/>
              <a:ext cx="3048000" cy="578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" descr="D:\Documents and Settings\yanglih\桌面\推广文章\长城汽车\35967099308593727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8730" y="1052736"/>
              <a:ext cx="2584542" cy="469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3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127000"/>
            <a:ext cx="821372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   特性</a:t>
            </a:r>
            <a:r>
              <a:rPr lang="zh-CN" altLang="en-US" sz="2000" b="1" dirty="0">
                <a:solidFill>
                  <a:srgbClr val="FF0000"/>
                </a:solidFill>
              </a:rPr>
              <a:t>之</a:t>
            </a: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日志管理</a:t>
            </a:r>
          </a:p>
        </p:txBody>
      </p:sp>
      <p:sp>
        <p:nvSpPr>
          <p:cNvPr id="61454" name="矩形 32"/>
          <p:cNvSpPr>
            <a:spLocks noChangeArrowheads="1"/>
          </p:cNvSpPr>
          <p:nvPr/>
        </p:nvSpPr>
        <p:spPr bwMode="auto">
          <a:xfrm>
            <a:off x="533295" y="595299"/>
            <a:ext cx="82376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MA </a:t>
            </a:r>
            <a:r>
              <a:rPr lang="zh-CN" altLang="en-US" sz="1600" dirty="0" smtClean="0"/>
              <a:t>提供</a:t>
            </a:r>
            <a:r>
              <a:rPr lang="zh-CN" altLang="en-US" sz="1600" dirty="0"/>
              <a:t>相应的日志，方便开发过程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排错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533295" y="983025"/>
            <a:ext cx="872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默认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位置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MA_HOME}\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umserver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-log\malog.log</a:t>
            </a:r>
          </a:p>
          <a:p>
            <a:pPr lvl="0" indent="0"/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配置日志文件路径（配置后需重启）：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://ip:port/maserver/conf/sysConfig.jsp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5" y="1672517"/>
            <a:ext cx="9000000" cy="3832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2" y="2063404"/>
            <a:ext cx="9000000" cy="3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60960" y="127000"/>
            <a:ext cx="8213725" cy="465138"/>
          </a:xfrm>
          <a:prstGeom prst="rect">
            <a:avLst/>
          </a:prstGeom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   特性</a:t>
            </a:r>
            <a:r>
              <a:rPr lang="zh-CN" altLang="en-US" sz="2000" b="1" dirty="0">
                <a:solidFill>
                  <a:srgbClr val="FF0000"/>
                </a:solidFill>
              </a:rPr>
              <a:t>之</a:t>
            </a:r>
            <a:r>
              <a:rPr lang="en-US" altLang="zh-CN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公共服务</a:t>
            </a:r>
          </a:p>
        </p:txBody>
      </p:sp>
      <p:sp>
        <p:nvSpPr>
          <p:cNvPr id="61454" name="矩形 32"/>
          <p:cNvSpPr>
            <a:spLocks noChangeArrowheads="1"/>
          </p:cNvSpPr>
          <p:nvPr/>
        </p:nvSpPr>
        <p:spPr bwMode="auto">
          <a:xfrm>
            <a:off x="579120" y="595299"/>
            <a:ext cx="9128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微软雅黑" pitchFamily="34" charset="-122"/>
                <a:ea typeface="微软雅黑" pitchFamily="34" charset="-122"/>
              </a:rPr>
              <a:t>MA Server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屏蔽了移动设备、业务系统的复杂度，为移动开发者提供一系列的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公共服务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业务聚焦</a:t>
            </a:r>
            <a:r>
              <a:rPr kumimoji="1" lang="zh-CN" altLang="en-US" sz="1600" dirty="0">
                <a:latin typeface="微软雅黑" pitchFamily="34" charset="-122"/>
                <a:ea typeface="微软雅黑" pitchFamily="34" charset="-122"/>
              </a:rPr>
              <a:t>，提高开发效率。</a:t>
            </a: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2540000" y="1688300"/>
          <a:ext cx="4640233" cy="272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60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7000"/>
            <a:ext cx="8213725" cy="4651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  MA</a:t>
            </a:r>
            <a:r>
              <a:rPr lang="zh-CN" altLang="en-US" sz="2000" b="1" dirty="0">
                <a:solidFill>
                  <a:srgbClr val="FF0000"/>
                </a:solidFill>
              </a:rPr>
              <a:t>技术架构</a:t>
            </a:r>
          </a:p>
        </p:txBody>
      </p:sp>
      <p:grpSp>
        <p:nvGrpSpPr>
          <p:cNvPr id="3" name="组合 61"/>
          <p:cNvGrpSpPr/>
          <p:nvPr/>
        </p:nvGrpSpPr>
        <p:grpSpPr>
          <a:xfrm>
            <a:off x="1270002" y="1117307"/>
            <a:ext cx="7462361" cy="4046272"/>
            <a:chOff x="23835" y="1124100"/>
            <a:chExt cx="8954833" cy="4855526"/>
          </a:xfrm>
        </p:grpSpPr>
        <p:sp>
          <p:nvSpPr>
            <p:cNvPr id="64" name="TextBox 63"/>
            <p:cNvSpPr txBox="1"/>
            <p:nvPr/>
          </p:nvSpPr>
          <p:spPr>
            <a:xfrm>
              <a:off x="5355172" y="1885991"/>
              <a:ext cx="1014124" cy="26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HTTP(s)/VPN</a:t>
              </a:r>
              <a:endParaRPr lang="zh-CN" altLang="en-US" sz="8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251461" y="2306855"/>
              <a:ext cx="5576617" cy="2419173"/>
            </a:xfrm>
            <a:prstGeom prst="roundRect">
              <a:avLst>
                <a:gd name="adj" fmla="val 202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888402" y="2671938"/>
              <a:ext cx="776850" cy="1853579"/>
            </a:xfrm>
            <a:prstGeom prst="roundRect">
              <a:avLst>
                <a:gd name="adj" fmla="val 4535"/>
              </a:avLst>
            </a:prstGeom>
            <a:solidFill>
              <a:schemeClr val="bg1">
                <a:lumMod val="5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278756" y="1124100"/>
              <a:ext cx="3684765" cy="761879"/>
            </a:xfrm>
            <a:prstGeom prst="roundRect">
              <a:avLst>
                <a:gd name="adj" fmla="val 8622"/>
              </a:avLst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Mobile Device 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iOS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WP……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1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App1</a:t>
              </a:r>
              <a:r>
                <a:rPr lang="zh-CN" altLang="en-US" sz="11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1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App2</a:t>
              </a:r>
              <a:r>
                <a:rPr lang="zh-CN" altLang="en-US" sz="11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1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</a:p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Phone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Pad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32059" y="2276872"/>
              <a:ext cx="137576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移动中间件</a:t>
              </a:r>
            </a:p>
          </p:txBody>
        </p:sp>
        <p:sp>
          <p:nvSpPr>
            <p:cNvPr id="69" name="圆角矩形 9"/>
            <p:cNvSpPr/>
            <p:nvPr/>
          </p:nvSpPr>
          <p:spPr>
            <a:xfrm>
              <a:off x="3525870" y="2646204"/>
              <a:ext cx="560723" cy="2002145"/>
            </a:xfrm>
            <a:prstGeom prst="roundRect">
              <a:avLst>
                <a:gd name="adj" fmla="val 5436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 anchorCtr="0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Multi version </a:t>
              </a:r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managemen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container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18"/>
            <p:cNvSpPr/>
            <p:nvPr/>
          </p:nvSpPr>
          <p:spPr>
            <a:xfrm>
              <a:off x="4169927" y="3251365"/>
              <a:ext cx="3550643" cy="948604"/>
            </a:xfrm>
            <a:prstGeom prst="roundRect">
              <a:avLst>
                <a:gd name="adj" fmla="val 820"/>
              </a:avLst>
            </a:prstGeom>
            <a:solidFill>
              <a:schemeClr val="bg1"/>
            </a:solidFill>
            <a:ln w="6350">
              <a:noFill/>
            </a:ln>
            <a:effectLst>
              <a:glow rad="381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20"/>
            <p:cNvSpPr/>
            <p:nvPr/>
          </p:nvSpPr>
          <p:spPr>
            <a:xfrm>
              <a:off x="4169926" y="4277949"/>
              <a:ext cx="1775322" cy="180024"/>
            </a:xfrm>
            <a:prstGeom prst="roundRect">
              <a:avLst>
                <a:gd name="adj" fmla="val 1111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Gateway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21"/>
            <p:cNvSpPr/>
            <p:nvPr/>
          </p:nvSpPr>
          <p:spPr>
            <a:xfrm>
              <a:off x="5975814" y="4277949"/>
              <a:ext cx="1735056" cy="180024"/>
            </a:xfrm>
            <a:prstGeom prst="roundRect">
              <a:avLst>
                <a:gd name="adj" fmla="val 9524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Persistence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72"/>
            <p:cNvGrpSpPr/>
            <p:nvPr/>
          </p:nvGrpSpPr>
          <p:grpSpPr>
            <a:xfrm>
              <a:off x="4325434" y="3310240"/>
              <a:ext cx="3239629" cy="830853"/>
              <a:chOff x="4291443" y="3049623"/>
              <a:chExt cx="3239629" cy="1107804"/>
            </a:xfrm>
          </p:grpSpPr>
          <p:sp>
            <p:nvSpPr>
              <p:cNvPr id="133" name="圆角矩形 22"/>
              <p:cNvSpPr/>
              <p:nvPr/>
            </p:nvSpPr>
            <p:spPr>
              <a:xfrm>
                <a:off x="4296976" y="3049623"/>
                <a:ext cx="3234095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 Service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圆角矩形 23"/>
              <p:cNvSpPr/>
              <p:nvPr/>
            </p:nvSpPr>
            <p:spPr>
              <a:xfrm>
                <a:off x="4291443" y="3345039"/>
                <a:ext cx="1555627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Biz Entity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圆角矩形 24"/>
              <p:cNvSpPr/>
              <p:nvPr/>
            </p:nvSpPr>
            <p:spPr>
              <a:xfrm>
                <a:off x="5897004" y="3345039"/>
                <a:ext cx="1634067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Biz Operation</a:t>
                </a:r>
                <a:endParaRPr lang="zh-CN" altLang="en-US" sz="9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圆角矩形 23"/>
              <p:cNvSpPr/>
              <p:nvPr/>
            </p:nvSpPr>
            <p:spPr>
              <a:xfrm>
                <a:off x="4296975" y="3935867"/>
                <a:ext cx="3234097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</a:t>
                </a:r>
                <a:r>
                  <a:rPr lang="en-US" altLang="zh-CN" sz="9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API/Server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圆角矩形 23"/>
              <p:cNvSpPr/>
              <p:nvPr/>
            </p:nvSpPr>
            <p:spPr>
              <a:xfrm>
                <a:off x="4296976" y="3640452"/>
                <a:ext cx="1791841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Context/MBE</a:t>
                </a:r>
                <a:r>
                  <a:rPr lang="en-US" altLang="zh-CN" sz="9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 Unicode MS" pitchFamily="34" charset="-122"/>
                  </a:rPr>
                  <a:t> </a:t>
                </a:r>
                <a:r>
                  <a:rPr lang="en-US" altLang="zh-CN" sz="91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Mapping</a:t>
                </a:r>
                <a:endParaRPr lang="zh-CN" altLang="en-US" sz="9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圆角矩形 23"/>
              <p:cNvSpPr/>
              <p:nvPr/>
            </p:nvSpPr>
            <p:spPr>
              <a:xfrm>
                <a:off x="6136919" y="3640452"/>
                <a:ext cx="1394153" cy="22156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Common CRUD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圆角矩形 22"/>
            <p:cNvSpPr/>
            <p:nvPr/>
          </p:nvSpPr>
          <p:spPr>
            <a:xfrm>
              <a:off x="4179616" y="4509627"/>
              <a:ext cx="1658919" cy="16617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Connector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934309" y="3527180"/>
              <a:ext cx="1306449" cy="252548"/>
            </a:xfrm>
            <a:prstGeom prst="roundRect">
              <a:avLst>
                <a:gd name="adj" fmla="val 8622"/>
              </a:avLst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消息推送服务</a:t>
              </a:r>
            </a:p>
          </p:txBody>
        </p:sp>
        <p:grpSp>
          <p:nvGrpSpPr>
            <p:cNvPr id="5" name="组合 75"/>
            <p:cNvGrpSpPr/>
            <p:nvPr/>
          </p:nvGrpSpPr>
          <p:grpSpPr>
            <a:xfrm>
              <a:off x="934309" y="3887082"/>
              <a:ext cx="1306449" cy="911593"/>
              <a:chOff x="529871" y="3821275"/>
              <a:chExt cx="1306449" cy="1215457"/>
            </a:xfrm>
          </p:grpSpPr>
          <p:sp>
            <p:nvSpPr>
              <p:cNvPr id="128" name="AutoShape 22"/>
              <p:cNvSpPr>
                <a:spLocks noChangeArrowheads="1"/>
              </p:cNvSpPr>
              <p:nvPr/>
            </p:nvSpPr>
            <p:spPr bwMode="auto">
              <a:xfrm>
                <a:off x="529871" y="3821275"/>
                <a:ext cx="1306449" cy="1215457"/>
              </a:xfrm>
              <a:prstGeom prst="roundRect">
                <a:avLst>
                  <a:gd name="adj" fmla="val 3762"/>
                </a:avLst>
              </a:prstGeom>
              <a:noFill/>
              <a:ln w="12700">
                <a:solidFill>
                  <a:srgbClr val="E60012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" name="组合 128"/>
              <p:cNvGrpSpPr/>
              <p:nvPr/>
            </p:nvGrpSpPr>
            <p:grpSpPr>
              <a:xfrm>
                <a:off x="643664" y="3918137"/>
                <a:ext cx="1078863" cy="1021732"/>
                <a:chOff x="643663" y="3911462"/>
                <a:chExt cx="1078863" cy="1021732"/>
              </a:xfrm>
            </p:grpSpPr>
            <p:sp>
              <p:nvSpPr>
                <p:cNvPr id="130" name="圆角矩形 129"/>
                <p:cNvSpPr/>
                <p:nvPr/>
              </p:nvSpPr>
              <p:spPr>
                <a:xfrm>
                  <a:off x="643663" y="3911462"/>
                  <a:ext cx="1078863" cy="274972"/>
                </a:xfrm>
                <a:prstGeom prst="roundRect">
                  <a:avLst>
                    <a:gd name="adj" fmla="val 8622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移动设备管理</a:t>
                  </a:r>
                </a:p>
              </p:txBody>
            </p:sp>
            <p:sp>
              <p:nvSpPr>
                <p:cNvPr id="131" name="圆角矩形 130"/>
                <p:cNvSpPr/>
                <p:nvPr/>
              </p:nvSpPr>
              <p:spPr>
                <a:xfrm>
                  <a:off x="643663" y="4284842"/>
                  <a:ext cx="1078863" cy="274972"/>
                </a:xfrm>
                <a:prstGeom prst="roundRect">
                  <a:avLst>
                    <a:gd name="adj" fmla="val 8622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移动应用管理</a:t>
                  </a:r>
                </a:p>
              </p:txBody>
            </p:sp>
            <p:sp>
              <p:nvSpPr>
                <p:cNvPr id="132" name="圆角矩形 131"/>
                <p:cNvSpPr/>
                <p:nvPr/>
              </p:nvSpPr>
              <p:spPr>
                <a:xfrm>
                  <a:off x="643663" y="4658222"/>
                  <a:ext cx="1078863" cy="274972"/>
                </a:xfrm>
                <a:prstGeom prst="roundRect">
                  <a:avLst>
                    <a:gd name="adj" fmla="val 8622"/>
                  </a:avLst>
                </a:prstGeom>
                <a:solidFill>
                  <a:schemeClr val="bg1">
                    <a:lumMod val="85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移动内容管理</a:t>
                  </a:r>
                </a:p>
              </p:txBody>
            </p:sp>
          </p:grpSp>
        </p:grpSp>
        <p:sp>
          <p:nvSpPr>
            <p:cNvPr id="77" name="圆角矩形 76"/>
            <p:cNvSpPr/>
            <p:nvPr/>
          </p:nvSpPr>
          <p:spPr>
            <a:xfrm>
              <a:off x="4169926" y="2651709"/>
              <a:ext cx="3571409" cy="176835"/>
            </a:xfrm>
            <a:prstGeom prst="roundRect">
              <a:avLst>
                <a:gd name="adj" fmla="val 8622"/>
              </a:avLst>
            </a:prstGeom>
            <a:solidFill>
              <a:srgbClr val="E6001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 Filter/dispatcher</a:t>
              </a: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4169926" y="2954604"/>
              <a:ext cx="3571409" cy="176835"/>
            </a:xfrm>
            <a:prstGeom prst="roundRect">
              <a:avLst>
                <a:gd name="adj" fmla="val 8622"/>
              </a:avLst>
            </a:prstGeom>
            <a:solidFill>
              <a:srgbClr val="E6001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Controller</a:t>
              </a:r>
            </a:p>
          </p:txBody>
        </p:sp>
        <p:sp>
          <p:nvSpPr>
            <p:cNvPr id="79" name="上下箭头 39"/>
            <p:cNvSpPr/>
            <p:nvPr/>
          </p:nvSpPr>
          <p:spPr>
            <a:xfrm>
              <a:off x="5899851" y="2828545"/>
              <a:ext cx="111558" cy="126060"/>
            </a:xfrm>
            <a:prstGeom prst="upDownArrow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79"/>
            <p:cNvGrpSpPr/>
            <p:nvPr/>
          </p:nvGrpSpPr>
          <p:grpSpPr>
            <a:xfrm>
              <a:off x="7871673" y="2772418"/>
              <a:ext cx="826343" cy="1649895"/>
              <a:chOff x="7823430" y="2362756"/>
              <a:chExt cx="826343" cy="2199859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7916237" y="2362756"/>
                <a:ext cx="609584" cy="467366"/>
              </a:xfrm>
              <a:prstGeom prst="roundRect">
                <a:avLst>
                  <a:gd name="adj" fmla="val 4546"/>
                </a:avLst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</a:t>
                </a:r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7916237" y="2906341"/>
                <a:ext cx="609584" cy="467366"/>
              </a:xfrm>
              <a:prstGeom prst="roundRect">
                <a:avLst>
                  <a:gd name="adj" fmla="val 4546"/>
                </a:avLst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33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Config</a:t>
                </a:r>
                <a:endParaRPr lang="en-US" altLang="zh-CN" sz="8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7916237" y="3449925"/>
                <a:ext cx="609584" cy="467366"/>
              </a:xfrm>
              <a:prstGeom prst="roundRect">
                <a:avLst>
                  <a:gd name="adj" fmla="val 4546"/>
                </a:avLst>
              </a:prstGeom>
              <a:solidFill>
                <a:schemeClr val="bg1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Tools</a:t>
                </a:r>
              </a:p>
            </p:txBody>
          </p:sp>
          <p:grpSp>
            <p:nvGrpSpPr>
              <p:cNvPr id="8" name="组合 124"/>
              <p:cNvGrpSpPr/>
              <p:nvPr/>
            </p:nvGrpSpPr>
            <p:grpSpPr>
              <a:xfrm>
                <a:off x="7823430" y="4004101"/>
                <a:ext cx="826343" cy="558514"/>
                <a:chOff x="7823430" y="4040146"/>
                <a:chExt cx="826343" cy="558514"/>
              </a:xfrm>
            </p:grpSpPr>
            <p:sp>
              <p:nvSpPr>
                <p:cNvPr id="126" name="流程图: 磁盘 125"/>
                <p:cNvSpPr/>
                <p:nvPr/>
              </p:nvSpPr>
              <p:spPr>
                <a:xfrm>
                  <a:off x="7916237" y="4040146"/>
                  <a:ext cx="609584" cy="558514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7823430" y="4202206"/>
                  <a:ext cx="826343" cy="352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33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Database</a:t>
                  </a:r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5056143" y="4835661"/>
              <a:ext cx="347210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HTTP(s)/Web Service(SOAP&amp;REST)/Socket/RMI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上下箭头 39"/>
            <p:cNvSpPr/>
            <p:nvPr/>
          </p:nvSpPr>
          <p:spPr>
            <a:xfrm>
              <a:off x="5899851" y="3128582"/>
              <a:ext cx="111558" cy="126060"/>
            </a:xfrm>
            <a:prstGeom prst="upDownArrow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上下箭头 39"/>
            <p:cNvSpPr/>
            <p:nvPr/>
          </p:nvSpPr>
          <p:spPr>
            <a:xfrm>
              <a:off x="6787563" y="4153711"/>
              <a:ext cx="111558" cy="126060"/>
            </a:xfrm>
            <a:prstGeom prst="upDownArrow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上下箭头 39"/>
            <p:cNvSpPr/>
            <p:nvPr/>
          </p:nvSpPr>
          <p:spPr>
            <a:xfrm>
              <a:off x="5001625" y="4153711"/>
              <a:ext cx="111558" cy="126060"/>
            </a:xfrm>
            <a:prstGeom prst="upDownArrow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肘形连接符 84"/>
            <p:cNvCxnSpPr>
              <a:stCxn id="75" idx="0"/>
              <a:endCxn id="67" idx="1"/>
            </p:cNvCxnSpPr>
            <p:nvPr/>
          </p:nvCxnSpPr>
          <p:spPr>
            <a:xfrm rot="5400000" flipH="1" flipV="1">
              <a:off x="1422075" y="1670499"/>
              <a:ext cx="2022140" cy="1691222"/>
            </a:xfrm>
            <a:prstGeom prst="bentConnector2">
              <a:avLst/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>
              <a:stCxn id="128" idx="1"/>
              <a:endCxn id="67" idx="1"/>
            </p:cNvCxnSpPr>
            <p:nvPr/>
          </p:nvCxnSpPr>
          <p:spPr>
            <a:xfrm rot="10800000" flipH="1">
              <a:off x="934308" y="1505041"/>
              <a:ext cx="2344447" cy="2837839"/>
            </a:xfrm>
            <a:prstGeom prst="bentConnector3">
              <a:avLst>
                <a:gd name="adj1" fmla="val -9751"/>
              </a:avLst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6"/>
            <p:cNvGrpSpPr/>
            <p:nvPr/>
          </p:nvGrpSpPr>
          <p:grpSpPr>
            <a:xfrm>
              <a:off x="276957" y="5497800"/>
              <a:ext cx="8701711" cy="215126"/>
              <a:chOff x="228714" y="5968900"/>
              <a:chExt cx="9572836" cy="286834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2287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Cloud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>
                <a:off x="160666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Server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29846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Application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436256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WEB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圆角矩形 118"/>
              <p:cNvSpPr/>
              <p:nvPr/>
            </p:nvSpPr>
            <p:spPr>
              <a:xfrm>
                <a:off x="57405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DB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711846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社交平台</a:t>
                </a:r>
                <a:endParaRPr lang="en-US" altLang="zh-CN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84964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3rd  Party</a:t>
                </a:r>
                <a:endParaRPr lang="zh-CN" altLang="en-US" sz="1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87"/>
            <p:cNvGrpSpPr/>
            <p:nvPr/>
          </p:nvGrpSpPr>
          <p:grpSpPr>
            <a:xfrm>
              <a:off x="276957" y="5764500"/>
              <a:ext cx="8701711" cy="215126"/>
              <a:chOff x="228714" y="5968900"/>
              <a:chExt cx="9572836" cy="286834"/>
            </a:xfrm>
          </p:grpSpPr>
          <p:sp>
            <p:nvSpPr>
              <p:cNvPr id="109" name="圆角矩形 108"/>
              <p:cNvSpPr/>
              <p:nvPr/>
            </p:nvSpPr>
            <p:spPr>
              <a:xfrm>
                <a:off x="2287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数据处理平台</a:t>
                </a:r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160666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集成平台</a:t>
                </a:r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29846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ERP</a:t>
                </a:r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436256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CRM</a:t>
                </a:r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5740514" y="5968900"/>
                <a:ext cx="130513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OA</a:t>
                </a:r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>
                <a:off x="7118464" y="5968900"/>
                <a:ext cx="2683086" cy="286834"/>
              </a:xfrm>
              <a:prstGeom prst="roundRect">
                <a:avLst>
                  <a:gd name="adj" fmla="val 13346"/>
                </a:avLst>
              </a:prstGeom>
              <a:solidFill>
                <a:srgbClr val="E50012"/>
              </a:solidFill>
              <a:ln>
                <a:noFill/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cxnSp>
          <p:nvCxnSpPr>
            <p:cNvPr id="90" name="肘形连接符 89"/>
            <p:cNvCxnSpPr>
              <a:stCxn id="74" idx="2"/>
              <a:endCxn id="128" idx="2"/>
            </p:cNvCxnSpPr>
            <p:nvPr/>
          </p:nvCxnSpPr>
          <p:spPr>
            <a:xfrm rot="5400000">
              <a:off x="3236866" y="3026465"/>
              <a:ext cx="122877" cy="3421542"/>
            </a:xfrm>
            <a:prstGeom prst="bentConnector3">
              <a:avLst>
                <a:gd name="adj1" fmla="val 239530"/>
              </a:avLst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4" idx="2"/>
              <a:endCxn id="115" idx="0"/>
            </p:cNvCxnSpPr>
            <p:nvPr/>
          </p:nvCxnSpPr>
          <p:spPr>
            <a:xfrm rot="5400000">
              <a:off x="2528607" y="3017332"/>
              <a:ext cx="822003" cy="4138934"/>
            </a:xfrm>
            <a:prstGeom prst="bentConnector3">
              <a:avLst/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74" idx="2"/>
              <a:endCxn id="116" idx="0"/>
            </p:cNvCxnSpPr>
            <p:nvPr/>
          </p:nvCxnSpPr>
          <p:spPr>
            <a:xfrm rot="5400000">
              <a:off x="3154886" y="3643611"/>
              <a:ext cx="822003" cy="2886377"/>
            </a:xfrm>
            <a:prstGeom prst="bentConnector3">
              <a:avLst/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74" idx="2"/>
              <a:endCxn id="117" idx="0"/>
            </p:cNvCxnSpPr>
            <p:nvPr/>
          </p:nvCxnSpPr>
          <p:spPr>
            <a:xfrm rot="5400000">
              <a:off x="3781164" y="4269889"/>
              <a:ext cx="822003" cy="1633820"/>
            </a:xfrm>
            <a:prstGeom prst="bentConnector3">
              <a:avLst/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endCxn id="118" idx="0"/>
            </p:cNvCxnSpPr>
            <p:nvPr/>
          </p:nvCxnSpPr>
          <p:spPr>
            <a:xfrm rot="5400000">
              <a:off x="4407443" y="4896167"/>
              <a:ext cx="822003" cy="381264"/>
            </a:xfrm>
            <a:prstGeom prst="bentConnector3">
              <a:avLst/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肘形连接符 94"/>
            <p:cNvCxnSpPr>
              <a:stCxn id="74" idx="2"/>
              <a:endCxn id="119" idx="0"/>
            </p:cNvCxnSpPr>
            <p:nvPr/>
          </p:nvCxnSpPr>
          <p:spPr>
            <a:xfrm rot="16200000" flipH="1">
              <a:off x="5033721" y="4651152"/>
              <a:ext cx="822003" cy="871294"/>
            </a:xfrm>
            <a:prstGeom prst="bentConnector3">
              <a:avLst/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120" idx="0"/>
            </p:cNvCxnSpPr>
            <p:nvPr/>
          </p:nvCxnSpPr>
          <p:spPr>
            <a:xfrm>
              <a:off x="7132927" y="5086799"/>
              <a:ext cx="0" cy="411002"/>
            </a:xfrm>
            <a:prstGeom prst="straightConnector1">
              <a:avLst/>
            </a:prstGeom>
            <a:ln w="15875">
              <a:solidFill>
                <a:srgbClr val="E50012"/>
              </a:solidFill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8372643" y="5086799"/>
              <a:ext cx="0" cy="411002"/>
            </a:xfrm>
            <a:prstGeom prst="straightConnector1">
              <a:avLst/>
            </a:prstGeom>
            <a:ln w="15875">
              <a:solidFill>
                <a:srgbClr val="E50012"/>
              </a:solidFill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5880369" y="5089179"/>
              <a:ext cx="2492274" cy="0"/>
            </a:xfrm>
            <a:prstGeom prst="line">
              <a:avLst/>
            </a:prstGeom>
            <a:ln w="15875">
              <a:solidFill>
                <a:srgbClr val="E50012"/>
              </a:solidFill>
              <a:headEnd type="non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组合 98"/>
            <p:cNvGrpSpPr/>
            <p:nvPr/>
          </p:nvGrpSpPr>
          <p:grpSpPr>
            <a:xfrm>
              <a:off x="7915375" y="1682233"/>
              <a:ext cx="842539" cy="557764"/>
              <a:chOff x="7241357" y="878234"/>
              <a:chExt cx="842539" cy="743684"/>
            </a:xfrm>
          </p:grpSpPr>
          <p:pic>
            <p:nvPicPr>
              <p:cNvPr id="107" name="Picture 3" descr="C:\Users\Finn\Desktop\新建文件夹\0000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730" y="878234"/>
                <a:ext cx="643795" cy="576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7241357" y="1396112"/>
                <a:ext cx="842539" cy="225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zh-CN" altLang="en-US" sz="917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微信公众平台</a:t>
                </a:r>
              </a:p>
            </p:txBody>
          </p:sp>
        </p:grpSp>
        <p:cxnSp>
          <p:nvCxnSpPr>
            <p:cNvPr id="100" name="肘形连接符 99"/>
            <p:cNvCxnSpPr>
              <a:stCxn id="67" idx="2"/>
              <a:endCxn id="65" idx="0"/>
            </p:cNvCxnSpPr>
            <p:nvPr/>
          </p:nvCxnSpPr>
          <p:spPr>
            <a:xfrm rot="16200000" flipH="1">
              <a:off x="5370016" y="1637101"/>
              <a:ext cx="420876" cy="918631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E50012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肘形连接符 101"/>
            <p:cNvCxnSpPr>
              <a:endCxn id="65" idx="0"/>
            </p:cNvCxnSpPr>
            <p:nvPr/>
          </p:nvCxnSpPr>
          <p:spPr>
            <a:xfrm rot="10800000" flipV="1">
              <a:off x="6039771" y="2130007"/>
              <a:ext cx="1876945" cy="176847"/>
            </a:xfrm>
            <a:prstGeom prst="bentConnector2">
              <a:avLst/>
            </a:prstGeom>
            <a:ln w="15875">
              <a:solidFill>
                <a:srgbClr val="E50012"/>
              </a:solidFill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835" y="2561129"/>
              <a:ext cx="1235797" cy="5080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9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Device &amp; App &amp; Content Management</a:t>
              </a:r>
              <a:endParaRPr lang="zh-CN" altLang="en-US" sz="91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11425" y="2755667"/>
              <a:ext cx="842539" cy="1693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9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 Notification</a:t>
              </a:r>
              <a:endParaRPr lang="zh-CN" altLang="en-US" sz="91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5" name="肘形连接符 104"/>
            <p:cNvCxnSpPr>
              <a:endCxn id="75" idx="3"/>
            </p:cNvCxnSpPr>
            <p:nvPr/>
          </p:nvCxnSpPr>
          <p:spPr>
            <a:xfrm rot="10800000">
              <a:off x="2240759" y="3653454"/>
              <a:ext cx="2760867" cy="1274540"/>
            </a:xfrm>
            <a:prstGeom prst="bentConnector3">
              <a:avLst>
                <a:gd name="adj1" fmla="val 80424"/>
              </a:avLst>
            </a:prstGeom>
            <a:ln w="158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54"/>
            <p:cNvCxnSpPr>
              <a:stCxn id="72" idx="3"/>
            </p:cNvCxnSpPr>
            <p:nvPr/>
          </p:nvCxnSpPr>
          <p:spPr>
            <a:xfrm>
              <a:off x="7710870" y="4367961"/>
              <a:ext cx="414142" cy="323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矩形 32"/>
          <p:cNvSpPr>
            <a:spLocks noChangeArrowheads="1"/>
          </p:cNvSpPr>
          <p:nvPr/>
        </p:nvSpPr>
        <p:spPr bwMode="auto">
          <a:xfrm>
            <a:off x="487680" y="595299"/>
            <a:ext cx="8283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charset="0"/>
                <a:ea typeface="微软雅黑" charset="0"/>
              </a:rPr>
              <a:t>移动应用运行支撑平台技术架构：</a:t>
            </a:r>
          </a:p>
        </p:txBody>
      </p:sp>
    </p:spTree>
    <p:extLst>
      <p:ext uri="{BB962C8B-B14F-4D97-AF65-F5344CB8AC3E}">
        <p14:creationId xmlns:p14="http://schemas.microsoft.com/office/powerpoint/2010/main" val="10160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2"/>
          <p:cNvSpPr txBox="1"/>
          <p:nvPr/>
        </p:nvSpPr>
        <p:spPr>
          <a:xfrm>
            <a:off x="2953657" y="1180197"/>
            <a:ext cx="5102313" cy="21852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列表</a:t>
            </a:r>
            <a:r>
              <a:rPr lang="zh-CN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再造</a:t>
            </a:r>
            <a:endParaRPr lang="en-US" altLang="zh-CN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r"/>
            <a:r>
              <a:rPr lang="en-US" altLang="zh-CN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---</a:t>
            </a:r>
            <a:r>
              <a:rPr lang="zh-CN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快速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实现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MA Server</a:t>
            </a:r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数据交互</a:t>
            </a:r>
            <a:endParaRPr lang="en-US" altLang="zh-C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1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端访问</a:t>
            </a:r>
            <a:r>
              <a:rPr lang="en-US" altLang="zh-CN" dirty="0"/>
              <a:t>MA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65326310"/>
              </p:ext>
            </p:extLst>
          </p:nvPr>
        </p:nvGraphicFramePr>
        <p:xfrm>
          <a:off x="1693333" y="1238352"/>
          <a:ext cx="6216953" cy="420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矩形 220"/>
          <p:cNvSpPr>
            <a:spLocks noChangeArrowheads="1"/>
          </p:cNvSpPr>
          <p:nvPr/>
        </p:nvSpPr>
        <p:spPr bwMode="auto">
          <a:xfrm>
            <a:off x="1111250" y="1224140"/>
            <a:ext cx="8115653" cy="13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8100" rIns="76200" bIns="3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   </a:t>
            </a: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endParaRPr lang="en-US" altLang="zh-CN" sz="1667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1667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endParaRPr lang="zh-CN" altLang="en-US" sz="1667"/>
          </a:p>
        </p:txBody>
      </p:sp>
      <p:sp>
        <p:nvSpPr>
          <p:cNvPr id="25605" name="矩形 62"/>
          <p:cNvSpPr>
            <a:spLocks noChangeArrowheads="1"/>
          </p:cNvSpPr>
          <p:nvPr/>
        </p:nvSpPr>
        <p:spPr bwMode="auto">
          <a:xfrm>
            <a:off x="5173488" y="873127"/>
            <a:ext cx="4439708" cy="4524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76200" tIns="38100" rIns="76200" bIns="38100"/>
          <a:lstStyle/>
          <a:p>
            <a:pPr eaLnBrk="1" hangingPunct="1">
              <a:defRPr/>
            </a:pPr>
            <a:r>
              <a:rPr lang="en-US" altLang="zh-CN" sz="1444" b="1" dirty="0"/>
              <a:t>MA</a:t>
            </a:r>
            <a:r>
              <a:rPr lang="zh-CN" altLang="en-US" sz="1444" b="1" dirty="0"/>
              <a:t>服务器端</a:t>
            </a:r>
            <a:r>
              <a:rPr lang="en-US" altLang="zh-CN" sz="1444" b="1" dirty="0"/>
              <a:t>Controller</a:t>
            </a:r>
          </a:p>
          <a:p>
            <a:pPr eaLnBrk="1" hangingPunct="1">
              <a:defRPr/>
            </a:pPr>
            <a:r>
              <a:rPr lang="en-US" altLang="zh-CN" sz="1444" dirty="0"/>
              <a:t>package </a:t>
            </a:r>
            <a:r>
              <a:rPr lang="en-US" altLang="zh-CN" sz="1444" dirty="0" err="1"/>
              <a:t>com.yyuap.nanchang</a:t>
            </a:r>
            <a:r>
              <a:rPr lang="en-US" altLang="zh-CN" sz="1444" dirty="0"/>
              <a:t>;</a:t>
            </a:r>
          </a:p>
          <a:p>
            <a:pPr eaLnBrk="1" hangingPunct="1">
              <a:defRPr/>
            </a:pPr>
            <a:r>
              <a:rPr lang="en-US" altLang="zh-CN" sz="1444" dirty="0"/>
              <a:t>public String </a:t>
            </a:r>
            <a:r>
              <a:rPr lang="en-US" altLang="zh-CN" sz="1444" dirty="0" err="1"/>
              <a:t>getData</a:t>
            </a:r>
            <a:r>
              <a:rPr lang="en-US" altLang="zh-CN" sz="1444" dirty="0"/>
              <a:t>(String arg0) throws Exception {</a:t>
            </a:r>
          </a:p>
          <a:p>
            <a:pPr eaLnBrk="1" hangingPunct="1">
              <a:defRPr/>
            </a:pPr>
            <a:r>
              <a:rPr lang="en-US" altLang="zh-CN" sz="1444" dirty="0"/>
              <a:t>//</a:t>
            </a:r>
            <a:r>
              <a:rPr lang="zh-CN" altLang="en-US" sz="1444" dirty="0"/>
              <a:t>参数处理</a:t>
            </a:r>
            <a:endParaRPr lang="zh-CN" altLang="en-US" sz="1444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retJson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();</a:t>
            </a:r>
          </a:p>
          <a:p>
            <a:pPr eaLnBrk="1" hangingPunct="1">
              <a:defRPr/>
            </a:pP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new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JSONObject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(arg0);</a:t>
            </a:r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UmContextUtil.</a:t>
            </a:r>
            <a:r>
              <a:rPr lang="en-US" altLang="zh-CN" sz="1444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transJsonToMap</a:t>
            </a:r>
            <a:r>
              <a:rPr lang="en-US" altLang="zh-CN" sz="1444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1444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jsonObj</a:t>
            </a:r>
            <a:r>
              <a:rPr lang="en-US" altLang="zh-CN" sz="1444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serviceid</a:t>
            </a:r>
            <a:r>
              <a:rPr lang="en-US" altLang="zh-CN" sz="1444" dirty="0"/>
              <a:t> = "</a:t>
            </a:r>
            <a:r>
              <a:rPr lang="en-US" altLang="zh-CN" sz="1444" dirty="0" err="1"/>
              <a:t>ncService</a:t>
            </a:r>
            <a:r>
              <a:rPr lang="en-US" altLang="zh-CN" sz="1444" dirty="0"/>
              <a:t>";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appid</a:t>
            </a:r>
            <a:r>
              <a:rPr lang="en-US" altLang="zh-CN" sz="1444" dirty="0"/>
              <a:t> = "DL100101";</a:t>
            </a:r>
          </a:p>
          <a:p>
            <a:pPr eaLnBrk="1" hangingPunct="1">
              <a:defRPr/>
            </a:pPr>
            <a:r>
              <a:rPr lang="en-US" altLang="zh-CN" sz="1444" dirty="0" err="1"/>
              <a:t>IGatewayService</a:t>
            </a:r>
            <a:r>
              <a:rPr lang="en-US" altLang="zh-CN" sz="1444" dirty="0"/>
              <a:t> service = </a:t>
            </a:r>
            <a:r>
              <a:rPr lang="en-US" altLang="zh-CN" sz="1444" dirty="0" err="1"/>
              <a:t>GatewayServiceFactory.</a:t>
            </a:r>
            <a:r>
              <a:rPr lang="en-US" altLang="zh-CN" sz="1444" i="1" dirty="0" err="1"/>
              <a:t>findGatewayService</a:t>
            </a:r>
            <a:r>
              <a:rPr lang="en-US" altLang="zh-CN" sz="1444" i="1" dirty="0"/>
              <a:t>(</a:t>
            </a:r>
          </a:p>
          <a:p>
            <a:pPr eaLnBrk="1" hangingPunct="1">
              <a:defRPr/>
            </a:pPr>
            <a:r>
              <a:rPr lang="en-US" altLang="zh-CN" sz="1444" dirty="0" err="1"/>
              <a:t>appid</a:t>
            </a:r>
            <a:r>
              <a:rPr lang="en-US" altLang="zh-CN" sz="1444" dirty="0"/>
              <a:t>, </a:t>
            </a:r>
            <a:r>
              <a:rPr lang="en-US" altLang="zh-CN" sz="1444" dirty="0" err="1"/>
              <a:t>serviceid</a:t>
            </a:r>
            <a:r>
              <a:rPr lang="en-US" altLang="zh-CN" sz="1444" dirty="0"/>
              <a:t>, map);</a:t>
            </a:r>
          </a:p>
          <a:p>
            <a:pPr eaLnBrk="1" hangingPunct="1">
              <a:defRPr/>
            </a:pPr>
            <a:r>
              <a:rPr lang="en-US" altLang="zh-CN" sz="1444" dirty="0"/>
              <a:t>String </a:t>
            </a:r>
            <a:r>
              <a:rPr lang="en-US" altLang="zh-CN" sz="1444" dirty="0" err="1"/>
              <a:t>retObj</a:t>
            </a:r>
            <a:r>
              <a:rPr lang="en-US" altLang="zh-CN" sz="1444" dirty="0"/>
              <a:t> = (String) </a:t>
            </a:r>
            <a:r>
              <a:rPr lang="en-US" altLang="zh-CN" sz="1444" dirty="0" err="1"/>
              <a:t>service.doService</a:t>
            </a:r>
            <a:r>
              <a:rPr lang="en-US" altLang="zh-CN" sz="1444" dirty="0"/>
              <a:t>();</a:t>
            </a:r>
          </a:p>
          <a:p>
            <a:pPr eaLnBrk="1" hangingPunct="1">
              <a:defRPr/>
            </a:pPr>
            <a:endParaRPr lang="en-US" altLang="zh-CN" sz="1444" dirty="0"/>
          </a:p>
          <a:p>
            <a:pPr eaLnBrk="1" hangingPunct="1">
              <a:defRPr/>
            </a:pPr>
            <a:r>
              <a:rPr lang="en-US" altLang="zh-CN" sz="1444" dirty="0"/>
              <a:t>…</a:t>
            </a:r>
          </a:p>
          <a:p>
            <a:pPr eaLnBrk="1" hangingPunct="1">
              <a:defRPr/>
            </a:pPr>
            <a:r>
              <a:rPr lang="en-US" altLang="zh-CN" sz="1444" dirty="0"/>
              <a:t>//</a:t>
            </a:r>
            <a:r>
              <a:rPr lang="zh-CN" altLang="en-US" sz="1444" dirty="0"/>
              <a:t>返回结果</a:t>
            </a:r>
            <a:endParaRPr lang="en-US" altLang="zh-CN" sz="1444" dirty="0"/>
          </a:p>
          <a:p>
            <a:pPr eaLnBrk="1" hangingPunct="1">
              <a:defRPr/>
            </a:pP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retObj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.</a:t>
            </a:r>
            <a:r>
              <a:rPr lang="en-US" altLang="zh-CN" sz="1444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altLang="zh-CN" sz="1444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1444" dirty="0"/>
              <a:t>}</a:t>
            </a:r>
          </a:p>
        </p:txBody>
      </p:sp>
      <p:sp>
        <p:nvSpPr>
          <p:cNvPr id="155652" name="左右箭头 63"/>
          <p:cNvSpPr>
            <a:spLocks noChangeArrowheads="1"/>
          </p:cNvSpPr>
          <p:nvPr/>
        </p:nvSpPr>
        <p:spPr bwMode="auto">
          <a:xfrm rot="-1771212">
            <a:off x="4445207" y="2561873"/>
            <a:ext cx="680952" cy="409223"/>
          </a:xfrm>
          <a:prstGeom prst="leftRightArrow">
            <a:avLst>
              <a:gd name="adj1" fmla="val 50000"/>
              <a:gd name="adj2" fmla="val 49978"/>
            </a:avLst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3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6200" tIns="38100" rIns="76200" bIns="38100"/>
          <a:lstStyle/>
          <a:p>
            <a:pPr eaLnBrk="1" hangingPunct="1">
              <a:defRPr/>
            </a:pPr>
            <a:endParaRPr lang="zh-CN" altLang="en-US" sz="2000"/>
          </a:p>
        </p:txBody>
      </p:sp>
      <p:sp>
        <p:nvSpPr>
          <p:cNvPr id="25607" name="矩形 61"/>
          <p:cNvSpPr>
            <a:spLocks noChangeArrowheads="1"/>
          </p:cNvSpPr>
          <p:nvPr/>
        </p:nvSpPr>
        <p:spPr bwMode="auto">
          <a:xfrm>
            <a:off x="319265" y="873126"/>
            <a:ext cx="4107592" cy="4841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</p:spPr>
        <p:txBody>
          <a:bodyPr lIns="76200" tIns="38100" rIns="76200" bIns="38100"/>
          <a:lstStyle/>
          <a:p>
            <a:pPr eaLnBrk="1" hangingPunct="1">
              <a:defRPr/>
            </a:pPr>
            <a:r>
              <a:rPr lang="zh-CN" altLang="en-US" sz="1400" b="1" dirty="0"/>
              <a:t>设备端，</a:t>
            </a:r>
            <a:r>
              <a:rPr lang="zh-CN" altLang="en-US" sz="1400" b="1" dirty="0" smtClean="0"/>
              <a:t>调用</a:t>
            </a:r>
            <a:endParaRPr lang="en-US" altLang="zh-CN" sz="1400" b="1" dirty="0" smtClean="0"/>
          </a:p>
          <a:p>
            <a:pPr eaLnBrk="1" hangingPunct="1">
              <a:defRPr/>
            </a:pPr>
            <a:r>
              <a:rPr lang="en-US" altLang="zh-CN" sz="1400" dirty="0" smtClean="0"/>
              <a:t>function </a:t>
            </a:r>
            <a:r>
              <a:rPr lang="en-US" altLang="zh-CN" sz="1400" dirty="0" err="1"/>
              <a:t>loadData</a:t>
            </a:r>
            <a:r>
              <a:rPr lang="en-US" altLang="zh-CN" sz="1400" dirty="0"/>
              <a:t>(sender,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eaLnBrk="1" hangingPunct="1">
              <a:defRPr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search0value = $id("search0").get("value");</a:t>
            </a:r>
          </a:p>
          <a:p>
            <a:pPr eaLnBrk="1" hangingPunct="1">
              <a:defRPr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searchinfor</a:t>
            </a:r>
            <a:r>
              <a:rPr lang="en-US" altLang="zh-CN" sz="1400" dirty="0"/>
              <a:t> = {</a:t>
            </a:r>
          </a:p>
          <a:p>
            <a:pPr eaLnBrk="1" hangingPunct="1">
              <a:defRPr/>
            </a:pPr>
            <a:r>
              <a:rPr lang="en-US" altLang="zh-CN" sz="1400" dirty="0" err="1"/>
              <a:t>searchinfor</a:t>
            </a:r>
            <a:r>
              <a:rPr lang="en-US" altLang="zh-CN" sz="1400" dirty="0"/>
              <a:t> : search0value</a:t>
            </a:r>
          </a:p>
          <a:p>
            <a:pPr eaLnBrk="1" hangingPunct="1">
              <a:defRPr/>
            </a:pPr>
            <a:r>
              <a:rPr lang="en-US" altLang="zh-CN" sz="1400" dirty="0"/>
              <a:t>}</a:t>
            </a:r>
          </a:p>
          <a:p>
            <a:pPr eaLnBrk="1" hangingPunct="1">
              <a:defRPr/>
            </a:pP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summer</a:t>
            </a:r>
            <a:r>
              <a:rPr lang="en-US" altLang="zh-CN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.writeConfig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“host” : “10.2.112.81”, //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向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中写入服务器</a:t>
            </a:r>
            <a:r>
              <a:rPr lang="en-US" altLang="zh-CN" sz="14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键值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"port" : "8090"//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向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configure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中写入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host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键值</a:t>
            </a: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});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summer.callAction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appid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”:”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summerDemo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”,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1400" dirty="0"/>
              <a:t>"</a:t>
            </a:r>
            <a:r>
              <a:rPr lang="en-US" altLang="zh-CN" sz="1400" dirty="0" err="1"/>
              <a:t>viewid</a:t>
            </a:r>
            <a:r>
              <a:rPr lang="en-US" altLang="zh-CN" sz="1400" dirty="0"/>
              <a:t>" : "</a:t>
            </a:r>
            <a:r>
              <a:rPr lang="en-US" altLang="zh-CN" sz="1400" dirty="0" err="1"/>
              <a:t>com.yyuap.nanchang.SalesOrderServer</a:t>
            </a:r>
            <a:r>
              <a:rPr lang="en-US" altLang="zh-CN" sz="1400" dirty="0"/>
              <a:t>", //</a:t>
            </a:r>
            <a:r>
              <a:rPr lang="zh-CN" altLang="en-US" sz="1400" dirty="0"/>
              <a:t>后台带包名的</a:t>
            </a:r>
            <a:r>
              <a:rPr lang="en-US" altLang="zh-CN" sz="1400" dirty="0"/>
              <a:t>Controller</a:t>
            </a:r>
            <a:r>
              <a:rPr lang="zh-CN" altLang="en-US" sz="1400" dirty="0"/>
              <a:t>名</a:t>
            </a:r>
          </a:p>
          <a:p>
            <a:pPr eaLnBrk="1" hangingPunct="1">
              <a:defRPr/>
            </a:pPr>
            <a:r>
              <a:rPr lang="en-US" altLang="zh-CN" sz="1400" dirty="0"/>
              <a:t>"action" : "</a:t>
            </a:r>
            <a:r>
              <a:rPr lang="en-US" altLang="zh-CN" sz="1400" dirty="0" err="1"/>
              <a:t>getData</a:t>
            </a:r>
            <a:r>
              <a:rPr lang="en-US" altLang="zh-CN" sz="1400" dirty="0"/>
              <a:t>", //</a:t>
            </a:r>
            <a:r>
              <a:rPr lang="zh-CN" altLang="en-US" sz="1400" dirty="0"/>
              <a:t>方法名</a:t>
            </a:r>
            <a:r>
              <a:rPr lang="en-US" altLang="zh-CN" sz="1400" dirty="0"/>
              <a:t>,</a:t>
            </a:r>
          </a:p>
          <a:p>
            <a:pPr eaLnBrk="1" hangingPunct="1">
              <a:defRPr/>
            </a:pPr>
            <a:r>
              <a:rPr lang="en-US" altLang="zh-CN" sz="1400" dirty="0"/>
              <a:t>"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" : </a:t>
            </a:r>
            <a:r>
              <a:rPr lang="en-US" altLang="zh-CN" sz="1400" dirty="0" err="1"/>
              <a:t>searchinfor</a:t>
            </a:r>
            <a:r>
              <a:rPr lang="en-US" altLang="zh-CN" sz="1400" dirty="0"/>
              <a:t>, //</a:t>
            </a:r>
            <a:r>
              <a:rPr lang="zh-CN" altLang="en-US" sz="1400" dirty="0"/>
              <a:t>自定义参数</a:t>
            </a:r>
          </a:p>
          <a:p>
            <a:pPr eaLnBrk="1" hangingPunct="1">
              <a:defRPr/>
            </a:pPr>
            <a:r>
              <a:rPr lang="en-US" altLang="zh-CN" sz="1400" dirty="0"/>
              <a:t>"callback" : "</a:t>
            </a:r>
            <a:r>
              <a:rPr lang="en-US" altLang="zh-CN" sz="1400" dirty="0" err="1">
                <a:solidFill>
                  <a:srgbClr val="FF0000"/>
                </a:solidFill>
              </a:rPr>
              <a:t>loadDataSuccess</a:t>
            </a:r>
            <a:r>
              <a:rPr lang="en-US" altLang="zh-CN" sz="1400" dirty="0"/>
              <a:t>()", //</a:t>
            </a:r>
            <a:r>
              <a:rPr lang="zh-CN" altLang="en-US" sz="1400" dirty="0"/>
              <a:t>请求回来后执行的</a:t>
            </a:r>
            <a:r>
              <a:rPr lang="en-US" altLang="zh-CN" sz="1400" dirty="0" err="1"/>
              <a:t>ActionID</a:t>
            </a: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/>
              <a:t>"error" : "</a:t>
            </a:r>
            <a:r>
              <a:rPr lang="en-US" altLang="zh-CN" sz="1400" dirty="0" err="1">
                <a:solidFill>
                  <a:srgbClr val="FF0000"/>
                </a:solidFill>
              </a:rPr>
              <a:t>loadDataError</a:t>
            </a:r>
            <a:r>
              <a:rPr lang="en-US" altLang="zh-CN" sz="1400" dirty="0"/>
              <a:t>()"//</a:t>
            </a:r>
            <a:r>
              <a:rPr lang="zh-CN" altLang="en-US" sz="1400" dirty="0"/>
              <a:t>失败回调的</a:t>
            </a:r>
            <a:r>
              <a:rPr lang="en-US" altLang="zh-CN" sz="1400" dirty="0" err="1"/>
              <a:t>ActionId</a:t>
            </a: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 smtClean="0"/>
              <a:t>})</a:t>
            </a:r>
            <a:endParaRPr lang="zh-CN" altLang="en-US" sz="1400" dirty="0"/>
          </a:p>
          <a:p>
            <a:pPr eaLnBrk="1" hangingPunct="1">
              <a:defRPr/>
            </a:pPr>
            <a:r>
              <a:rPr lang="en-US" altLang="zh-CN" sz="1400" dirty="0"/>
              <a:t>}</a:t>
            </a:r>
            <a:endParaRPr lang="zh-CN" altLang="en-US" sz="1400" dirty="0"/>
          </a:p>
          <a:p>
            <a:pPr eaLnBrk="1" hangingPunct="1">
              <a:defRPr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38950" name="标题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b="1" dirty="0" smtClean="0"/>
              <a:t>前端请求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服务器端</a:t>
            </a:r>
            <a:r>
              <a:rPr lang="en-US" altLang="zh-CN" b="1" dirty="0" smtClean="0"/>
              <a:t>Controller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95563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41.1|16.5|26.7"/>
</p:tagLst>
</file>

<file path=ppt/theme/theme1.xml><?xml version="1.0" encoding="utf-8"?>
<a:theme xmlns:a="http://schemas.openxmlformats.org/drawingml/2006/main" name="iUAP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AP模板.potx" id="{D34CA478-85D4-466C-9764-89DF3E37FEE1}" vid="{90EAB0E4-7AF0-488A-9688-25196CD20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iUAP模板</Template>
  <TotalTime>215943</TotalTime>
  <Words>2246</Words>
  <Application>Microsoft Office PowerPoint</Application>
  <PresentationFormat>自定义</PresentationFormat>
  <Paragraphs>391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Adobe 宋体 Std L</vt:lpstr>
      <vt:lpstr>Agency FB</vt:lpstr>
      <vt:lpstr>Arial Unicode MS</vt:lpstr>
      <vt:lpstr>Microsoft YaHei UI</vt:lpstr>
      <vt:lpstr>黑体</vt:lpstr>
      <vt:lpstr>华文隶书</vt:lpstr>
      <vt:lpstr>宋体</vt:lpstr>
      <vt:lpstr>微软雅黑</vt:lpstr>
      <vt:lpstr>Arial</vt:lpstr>
      <vt:lpstr>Calibri</vt:lpstr>
      <vt:lpstr>Cambria</vt:lpstr>
      <vt:lpstr>Franklin Gothic Medium</vt:lpstr>
      <vt:lpstr>Times New Roman</vt:lpstr>
      <vt:lpstr>Wingdings</vt:lpstr>
      <vt:lpstr>iUAP模板</vt:lpstr>
      <vt:lpstr>PowerPoint 演示文稿</vt:lpstr>
      <vt:lpstr>PowerPoint 演示文稿</vt:lpstr>
      <vt:lpstr>   特性之——后台集成</vt:lpstr>
      <vt:lpstr>   特性之——日志管理</vt:lpstr>
      <vt:lpstr>   特性之——公共服务</vt:lpstr>
      <vt:lpstr>   MA技术架构</vt:lpstr>
      <vt:lpstr>PowerPoint 演示文稿</vt:lpstr>
      <vt:lpstr>移动端访问MA</vt:lpstr>
      <vt:lpstr>前端请求+服务器端Controller</vt:lpstr>
      <vt:lpstr>前端请求+服务器端Controller</vt:lpstr>
      <vt:lpstr>前端请求+服务器端Controller</vt:lpstr>
      <vt:lpstr>开发环境启动MA</vt:lpstr>
      <vt:lpstr>PowerPoint 演示文稿</vt:lpstr>
      <vt:lpstr>PowerPoint 演示文稿</vt:lpstr>
      <vt:lpstr>网关流程图</vt:lpstr>
      <vt:lpstr>网关调用</vt:lpstr>
      <vt:lpstr>网关文件之间的关系</vt:lpstr>
      <vt:lpstr>网关</vt:lpstr>
      <vt:lpstr>网关</vt:lpstr>
      <vt:lpstr>网关</vt:lpstr>
      <vt:lpstr>网关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微软用户</cp:lastModifiedBy>
  <cp:revision>2690</cp:revision>
  <dcterms:modified xsi:type="dcterms:W3CDTF">2019-03-05T12:09:32Z</dcterms:modified>
</cp:coreProperties>
</file>