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notesMasterIdLst>
    <p:notesMasterId r:id="rId12"/>
  </p:notesMasterIdLst>
  <p:handoutMasterIdLst>
    <p:handoutMasterId r:id="rId13"/>
  </p:handoutMasterIdLst>
  <p:sldIdLst>
    <p:sldId id="256" r:id="rId2"/>
    <p:sldId id="1512" r:id="rId3"/>
    <p:sldId id="1520" r:id="rId4"/>
    <p:sldId id="1523" r:id="rId5"/>
    <p:sldId id="1524" r:id="rId6"/>
    <p:sldId id="1522" r:id="rId7"/>
    <p:sldId id="1516" r:id="rId8"/>
    <p:sldId id="1517" r:id="rId9"/>
    <p:sldId id="1519" r:id="rId10"/>
    <p:sldId id="279" r:id="rId11"/>
  </p:sldIdLst>
  <p:sldSz cx="10160000" cy="5715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 userDrawn="1">
          <p15:clr>
            <a:srgbClr val="A4A3A4"/>
          </p15:clr>
        </p15:guide>
        <p15:guide id="2" pos="320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Frank" initials="F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0012"/>
    <a:srgbClr val="DF0000"/>
    <a:srgbClr val="C8000E"/>
    <a:srgbClr val="EDEE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53" autoAdjust="0"/>
    <p:restoredTop sz="94424" autoAdjust="0"/>
  </p:normalViewPr>
  <p:slideViewPr>
    <p:cSldViewPr snapToGrid="0">
      <p:cViewPr varScale="1">
        <p:scale>
          <a:sx n="89" d="100"/>
          <a:sy n="89" d="100"/>
        </p:scale>
        <p:origin x="714" y="66"/>
      </p:cViewPr>
      <p:guideLst>
        <p:guide orient="horz" pos="1800"/>
        <p:guide pos="3200"/>
      </p:guideLst>
    </p:cSldViewPr>
  </p:slideViewPr>
  <p:outlineViewPr>
    <p:cViewPr>
      <p:scale>
        <a:sx n="33" d="100"/>
        <a:sy n="33" d="100"/>
      </p:scale>
      <p:origin x="0" y="-1005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27828"/>
    </p:cViewPr>
  </p:sorterViewPr>
  <p:notesViewPr>
    <p:cSldViewPr snapToGrid="0">
      <p:cViewPr varScale="1">
        <p:scale>
          <a:sx n="57" d="100"/>
          <a:sy n="57" d="100"/>
        </p:scale>
        <p:origin x="209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C2B14F-8986-4EA3-8497-D79EC70D931E}" type="doc">
      <dgm:prSet loTypeId="urn:microsoft.com/office/officeart/2005/8/layout/chevron2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8C67DF14-050F-4D73-9827-DD7A91687057}">
      <dgm:prSet phldrT="[文本]"/>
      <dgm:spPr/>
      <dgm:t>
        <a:bodyPr/>
        <a:lstStyle/>
        <a:p>
          <a:r>
            <a:rPr lang="zh-CN" altLang="en-US" dirty="0" smtClean="0"/>
            <a:t>导出</a:t>
          </a:r>
          <a:r>
            <a:rPr lang="en-US" altLang="zh-CN" dirty="0" smtClean="0"/>
            <a:t>jar</a:t>
          </a:r>
          <a:r>
            <a:rPr lang="zh-CN" altLang="en-US" dirty="0" smtClean="0"/>
            <a:t>包</a:t>
          </a:r>
          <a:endParaRPr lang="zh-CN" altLang="en-US" dirty="0"/>
        </a:p>
      </dgm:t>
    </dgm:pt>
    <dgm:pt modelId="{9AD3C1E6-8C79-4C73-BA37-06368F1C711A}" type="parTrans" cxnId="{92FA4FE6-9EC2-4E2F-AB16-A8C1C1C9A6E6}">
      <dgm:prSet/>
      <dgm:spPr/>
      <dgm:t>
        <a:bodyPr/>
        <a:lstStyle/>
        <a:p>
          <a:endParaRPr lang="zh-CN" altLang="en-US"/>
        </a:p>
      </dgm:t>
    </dgm:pt>
    <dgm:pt modelId="{0769345F-B58F-4AEB-AAC0-B3771CBD68AB}" type="sibTrans" cxnId="{92FA4FE6-9EC2-4E2F-AB16-A8C1C1C9A6E6}">
      <dgm:prSet/>
      <dgm:spPr/>
      <dgm:t>
        <a:bodyPr/>
        <a:lstStyle/>
        <a:p>
          <a:endParaRPr lang="zh-CN" altLang="en-US"/>
        </a:p>
      </dgm:t>
    </dgm:pt>
    <dgm:pt modelId="{E614A09C-BC68-4126-B55A-D20468ADF673}">
      <dgm:prSet phldrT="[文本]"/>
      <dgm:spPr/>
      <dgm:t>
        <a:bodyPr/>
        <a:lstStyle/>
        <a:p>
          <a:r>
            <a:rPr lang="zh-CN" altLang="en-US" dirty="0" smtClean="0"/>
            <a:t>将工程</a:t>
          </a:r>
          <a:r>
            <a:rPr lang="en-US" altLang="zh-CN" dirty="0" smtClean="0"/>
            <a:t>/ma/</a:t>
          </a:r>
          <a:r>
            <a:rPr lang="en-US" altLang="zh-CN" dirty="0" err="1" smtClean="0"/>
            <a:t>src</a:t>
          </a:r>
          <a:r>
            <a:rPr lang="zh-CN" altLang="en-US" dirty="0" smtClean="0"/>
            <a:t>下</a:t>
          </a:r>
          <a:r>
            <a:rPr lang="en-US" altLang="zh-CN" dirty="0" smtClean="0"/>
            <a:t>.java</a:t>
          </a:r>
          <a:r>
            <a:rPr lang="zh-CN" altLang="en-US" dirty="0" smtClean="0"/>
            <a:t>文件导出</a:t>
          </a:r>
          <a:r>
            <a:rPr lang="en-US" altLang="zh-CN" dirty="0" smtClean="0"/>
            <a:t>jar</a:t>
          </a:r>
          <a:r>
            <a:rPr lang="zh-CN" altLang="en-US" dirty="0" smtClean="0"/>
            <a:t>包</a:t>
          </a:r>
          <a:endParaRPr lang="zh-CN" altLang="en-US" dirty="0"/>
        </a:p>
      </dgm:t>
    </dgm:pt>
    <dgm:pt modelId="{7BE9141A-803A-4041-A42A-D46A2A5EF805}" type="parTrans" cxnId="{EBD3E46D-6EE6-4FA4-ADE5-3AC61CDC6BD7}">
      <dgm:prSet/>
      <dgm:spPr/>
      <dgm:t>
        <a:bodyPr/>
        <a:lstStyle/>
        <a:p>
          <a:endParaRPr lang="zh-CN" altLang="en-US"/>
        </a:p>
      </dgm:t>
    </dgm:pt>
    <dgm:pt modelId="{F8C5F14F-4387-42A3-9796-8D1F4579DC2B}" type="sibTrans" cxnId="{EBD3E46D-6EE6-4FA4-ADE5-3AC61CDC6BD7}">
      <dgm:prSet/>
      <dgm:spPr/>
      <dgm:t>
        <a:bodyPr/>
        <a:lstStyle/>
        <a:p>
          <a:endParaRPr lang="zh-CN" altLang="en-US"/>
        </a:p>
      </dgm:t>
    </dgm:pt>
    <dgm:pt modelId="{059207C0-C94D-4491-96C3-813FCE63F532}">
      <dgm:prSet phldrT="[文本]"/>
      <dgm:spPr/>
      <dgm:t>
        <a:bodyPr/>
        <a:lstStyle/>
        <a:p>
          <a:r>
            <a:rPr lang="zh-CN" altLang="en-US" dirty="0" smtClean="0"/>
            <a:t>导出网关配置文件</a:t>
          </a:r>
          <a:endParaRPr lang="zh-CN" altLang="en-US" dirty="0"/>
        </a:p>
      </dgm:t>
    </dgm:pt>
    <dgm:pt modelId="{109E3EDA-8B54-4286-A6FB-C813E2DD33E1}" type="parTrans" cxnId="{37584F2F-1E51-46BB-A51B-BBC0C3059310}">
      <dgm:prSet/>
      <dgm:spPr/>
      <dgm:t>
        <a:bodyPr/>
        <a:lstStyle/>
        <a:p>
          <a:endParaRPr lang="zh-CN" altLang="en-US"/>
        </a:p>
      </dgm:t>
    </dgm:pt>
    <dgm:pt modelId="{AC8E3198-B2F6-4442-9E8A-A025A2AE3550}" type="sibTrans" cxnId="{37584F2F-1E51-46BB-A51B-BBC0C3059310}">
      <dgm:prSet/>
      <dgm:spPr/>
      <dgm:t>
        <a:bodyPr/>
        <a:lstStyle/>
        <a:p>
          <a:endParaRPr lang="zh-CN" altLang="en-US"/>
        </a:p>
      </dgm:t>
    </dgm:pt>
    <dgm:pt modelId="{979C9F62-5C64-41F9-A5E2-076A5ED6B0AD}">
      <dgm:prSet phldrT="[文本]"/>
      <dgm:spPr/>
      <dgm:t>
        <a:bodyPr/>
        <a:lstStyle/>
        <a:p>
          <a:r>
            <a:rPr lang="zh-CN" altLang="en-US" dirty="0" smtClean="0"/>
            <a:t>将工程</a:t>
          </a:r>
          <a:r>
            <a:rPr lang="en-US" altLang="zh-CN" dirty="0" smtClean="0"/>
            <a:t>/ma/</a:t>
          </a:r>
          <a:r>
            <a:rPr lang="en-US" altLang="zh-CN" dirty="0" err="1" smtClean="0"/>
            <a:t>config</a:t>
          </a:r>
          <a:r>
            <a:rPr lang="zh-CN" altLang="en-US" dirty="0" smtClean="0"/>
            <a:t>下</a:t>
          </a:r>
          <a:r>
            <a:rPr lang="en-US" altLang="en-US" dirty="0" smtClean="0"/>
            <a:t>datasources.xml</a:t>
          </a:r>
          <a:r>
            <a:rPr lang="zh-CN" altLang="en-US" dirty="0" smtClean="0"/>
            <a:t>、</a:t>
          </a:r>
          <a:r>
            <a:rPr lang="en-US" altLang="en-US" dirty="0" smtClean="0"/>
            <a:t>provider.xml</a:t>
          </a:r>
          <a:r>
            <a:rPr lang="zh-CN" altLang="en-US" dirty="0" smtClean="0"/>
            <a:t>、</a:t>
          </a:r>
          <a:r>
            <a:rPr lang="en-US" altLang="en-US" dirty="0" smtClean="0"/>
            <a:t>services.xml</a:t>
          </a:r>
          <a:r>
            <a:rPr lang="zh-CN" altLang="en-US" dirty="0" smtClean="0"/>
            <a:t>三个配置文件复制到</a:t>
          </a:r>
          <a:r>
            <a:rPr lang="en-US" altLang="zh-CN" dirty="0" smtClean="0"/>
            <a:t>{</a:t>
          </a:r>
          <a:r>
            <a:rPr lang="en-US" altLang="zh-CN" dirty="0" err="1" smtClean="0"/>
            <a:t>appid</a:t>
          </a:r>
          <a:r>
            <a:rPr lang="en-US" altLang="zh-CN" dirty="0" smtClean="0"/>
            <a:t>}</a:t>
          </a:r>
          <a:r>
            <a:rPr lang="zh-CN" altLang="en-US" dirty="0" smtClean="0"/>
            <a:t>文件夹下</a:t>
          </a:r>
          <a:endParaRPr lang="zh-CN" altLang="en-US" dirty="0"/>
        </a:p>
      </dgm:t>
    </dgm:pt>
    <dgm:pt modelId="{616C1D48-3C99-45B1-94EB-AADE1423A155}" type="parTrans" cxnId="{A269854C-546C-4371-9904-8471433C028B}">
      <dgm:prSet/>
      <dgm:spPr/>
      <dgm:t>
        <a:bodyPr/>
        <a:lstStyle/>
        <a:p>
          <a:endParaRPr lang="zh-CN" altLang="en-US"/>
        </a:p>
      </dgm:t>
    </dgm:pt>
    <dgm:pt modelId="{CD536B99-D92B-48F1-8880-A55F167AD5B7}" type="sibTrans" cxnId="{A269854C-546C-4371-9904-8471433C028B}">
      <dgm:prSet/>
      <dgm:spPr/>
      <dgm:t>
        <a:bodyPr/>
        <a:lstStyle/>
        <a:p>
          <a:endParaRPr lang="zh-CN" altLang="en-US"/>
        </a:p>
      </dgm:t>
    </dgm:pt>
    <dgm:pt modelId="{369144E0-C1A7-4398-82D8-BB2B630EAC83}">
      <dgm:prSet/>
      <dgm:spPr/>
      <dgm:t>
        <a:bodyPr/>
        <a:lstStyle/>
        <a:p>
          <a:r>
            <a:rPr lang="zh-CN" altLang="en-US" dirty="0" smtClean="0"/>
            <a:t>启动</a:t>
          </a:r>
          <a:r>
            <a:rPr lang="en-US" altLang="zh-CN" dirty="0" smtClean="0"/>
            <a:t>MA</a:t>
          </a:r>
          <a:endParaRPr lang="zh-CN" altLang="en-US" dirty="0"/>
        </a:p>
      </dgm:t>
    </dgm:pt>
    <dgm:pt modelId="{5CDBB405-B764-46B9-8CF7-3FB89AE49090}" type="parTrans" cxnId="{6D70DDD5-642D-4E8D-BC31-A234637F8DBE}">
      <dgm:prSet/>
      <dgm:spPr/>
      <dgm:t>
        <a:bodyPr/>
        <a:lstStyle/>
        <a:p>
          <a:endParaRPr lang="zh-CN" altLang="en-US"/>
        </a:p>
      </dgm:t>
    </dgm:pt>
    <dgm:pt modelId="{4FA665C5-8745-4651-B60C-860F90E2B0B1}" type="sibTrans" cxnId="{6D70DDD5-642D-4E8D-BC31-A234637F8DBE}">
      <dgm:prSet/>
      <dgm:spPr/>
      <dgm:t>
        <a:bodyPr/>
        <a:lstStyle/>
        <a:p>
          <a:endParaRPr lang="zh-CN" altLang="en-US"/>
        </a:p>
      </dgm:t>
    </dgm:pt>
    <dgm:pt modelId="{6F90445F-BBAC-43AB-82CD-661B3EC10BFD}">
      <dgm:prSet/>
      <dgm:spPr/>
      <dgm:t>
        <a:bodyPr/>
        <a:lstStyle/>
        <a:p>
          <a:r>
            <a:rPr lang="zh-CN" altLang="en-US" dirty="0" smtClean="0"/>
            <a:t>启动</a:t>
          </a:r>
          <a:r>
            <a:rPr lang="en-US" altLang="zh-CN" dirty="0" smtClean="0"/>
            <a:t>MA Server</a:t>
          </a:r>
          <a:endParaRPr lang="zh-CN" altLang="en-US" dirty="0"/>
        </a:p>
      </dgm:t>
    </dgm:pt>
    <dgm:pt modelId="{0E5164B2-51C4-45D6-A258-1B1373708BB8}" type="parTrans" cxnId="{EC7A30D5-CD7D-4537-B364-9A4011835827}">
      <dgm:prSet/>
      <dgm:spPr/>
      <dgm:t>
        <a:bodyPr/>
        <a:lstStyle/>
        <a:p>
          <a:endParaRPr lang="zh-CN" altLang="en-US"/>
        </a:p>
      </dgm:t>
    </dgm:pt>
    <dgm:pt modelId="{ED036186-DF2D-4FCF-A6F1-A397EA8CFE2F}" type="sibTrans" cxnId="{EC7A30D5-CD7D-4537-B364-9A4011835827}">
      <dgm:prSet/>
      <dgm:spPr/>
      <dgm:t>
        <a:bodyPr/>
        <a:lstStyle/>
        <a:p>
          <a:endParaRPr lang="zh-CN" altLang="en-US"/>
        </a:p>
      </dgm:t>
    </dgm:pt>
    <dgm:pt modelId="{BF7F0FF4-3C58-4236-B307-101FC862A29C}">
      <dgm:prSet phldrT="[文本]"/>
      <dgm:spPr/>
      <dgm:t>
        <a:bodyPr/>
        <a:lstStyle/>
        <a:p>
          <a:r>
            <a:rPr lang="en-US" altLang="zh-CN" dirty="0" smtClean="0"/>
            <a:t>jar</a:t>
          </a:r>
          <a:r>
            <a:rPr lang="zh-CN" altLang="en-US" dirty="0" smtClean="0"/>
            <a:t>包部署到</a:t>
          </a:r>
          <a:r>
            <a:rPr lang="en-US" altLang="zh-CN" dirty="0" smtClean="0"/>
            <a:t>{</a:t>
          </a:r>
          <a:r>
            <a:rPr lang="en-US" altLang="zh-CN" dirty="0" err="1" smtClean="0"/>
            <a:t>mahome</a:t>
          </a:r>
          <a:r>
            <a:rPr lang="en-US" altLang="zh-CN" dirty="0" smtClean="0"/>
            <a:t>}\</a:t>
          </a:r>
          <a:r>
            <a:rPr lang="en-US" altLang="zh-CN" dirty="0" err="1" smtClean="0"/>
            <a:t>webapps</a:t>
          </a:r>
          <a:r>
            <a:rPr lang="en-US" altLang="zh-CN" dirty="0" smtClean="0"/>
            <a:t>\</a:t>
          </a:r>
          <a:r>
            <a:rPr lang="en-US" altLang="zh-CN" dirty="0" err="1" smtClean="0"/>
            <a:t>maserver</a:t>
          </a:r>
          <a:r>
            <a:rPr lang="en-US" altLang="zh-CN" dirty="0" smtClean="0"/>
            <a:t>\WEB-INF\lib</a:t>
          </a:r>
          <a:r>
            <a:rPr lang="zh-CN" altLang="en-US" dirty="0" smtClean="0"/>
            <a:t>下</a:t>
          </a:r>
          <a:endParaRPr lang="zh-CN" altLang="en-US" dirty="0"/>
        </a:p>
      </dgm:t>
    </dgm:pt>
    <dgm:pt modelId="{B60BA210-F54E-4251-9E8B-60ABEB773F4C}" type="parTrans" cxnId="{0E879438-5FDD-4659-ACEA-735EA301E4E3}">
      <dgm:prSet/>
      <dgm:spPr/>
    </dgm:pt>
    <dgm:pt modelId="{2A5A48C3-CB6F-4597-9BF8-FAC600271975}" type="sibTrans" cxnId="{0E879438-5FDD-4659-ACEA-735EA301E4E3}">
      <dgm:prSet/>
      <dgm:spPr/>
    </dgm:pt>
    <dgm:pt modelId="{AE87EC25-8597-4CF5-977C-4A0EDB2791B9}">
      <dgm:prSet phldrT="[文本]"/>
      <dgm:spPr/>
      <dgm:t>
        <a:bodyPr/>
        <a:lstStyle/>
        <a:p>
          <a:r>
            <a:rPr lang="zh-CN" altLang="en-US" dirty="0" smtClean="0"/>
            <a:t>在</a:t>
          </a:r>
          <a:r>
            <a:rPr lang="en-US" altLang="zh-CN" dirty="0" smtClean="0"/>
            <a:t>{</a:t>
          </a:r>
          <a:r>
            <a:rPr lang="en-US" altLang="zh-CN" dirty="0" err="1" smtClean="0"/>
            <a:t>mahome</a:t>
          </a:r>
          <a:r>
            <a:rPr lang="en-US" altLang="zh-CN" dirty="0" smtClean="0"/>
            <a:t>}\</a:t>
          </a:r>
          <a:r>
            <a:rPr lang="en-US" altLang="zh-CN" dirty="0" err="1" smtClean="0"/>
            <a:t>webapps</a:t>
          </a:r>
          <a:r>
            <a:rPr lang="en-US" altLang="zh-CN" dirty="0" smtClean="0"/>
            <a:t>\</a:t>
          </a:r>
          <a:r>
            <a:rPr lang="en-US" altLang="zh-CN" dirty="0" err="1" smtClean="0"/>
            <a:t>maserver</a:t>
          </a:r>
          <a:r>
            <a:rPr lang="en-US" altLang="zh-CN" dirty="0" smtClean="0"/>
            <a:t>\WEB-INF\classes\conf\configure\</a:t>
          </a:r>
          <a:r>
            <a:rPr lang="zh-CN" altLang="en-US" dirty="0" smtClean="0"/>
            <a:t>新建名称为</a:t>
          </a:r>
          <a:r>
            <a:rPr lang="en-US" altLang="zh-CN" dirty="0" smtClean="0"/>
            <a:t>{</a:t>
          </a:r>
          <a:r>
            <a:rPr lang="en-US" altLang="zh-CN" dirty="0" err="1" smtClean="0"/>
            <a:t>appid</a:t>
          </a:r>
          <a:r>
            <a:rPr lang="en-US" altLang="zh-CN" dirty="0" smtClean="0"/>
            <a:t>}</a:t>
          </a:r>
          <a:r>
            <a:rPr lang="zh-CN" altLang="en-US" dirty="0" smtClean="0"/>
            <a:t>文件夹（</a:t>
          </a:r>
          <a:r>
            <a:rPr lang="en-US" altLang="zh-CN" dirty="0" err="1" smtClean="0"/>
            <a:t>appi</a:t>
          </a:r>
          <a:r>
            <a:rPr lang="zh-CN" altLang="en-US" dirty="0" smtClean="0"/>
            <a:t>为</a:t>
          </a:r>
          <a:r>
            <a:rPr lang="en-US" altLang="zh-CN" dirty="0" smtClean="0"/>
            <a:t>APP</a:t>
          </a:r>
          <a:r>
            <a:rPr lang="zh-CN" altLang="en-US" dirty="0" smtClean="0"/>
            <a:t>的</a:t>
          </a:r>
          <a:r>
            <a:rPr lang="en-US" altLang="zh-CN" dirty="0" smtClean="0"/>
            <a:t>id</a:t>
          </a:r>
          <a:r>
            <a:rPr lang="zh-CN" altLang="en-US" dirty="0" smtClean="0"/>
            <a:t>）</a:t>
          </a:r>
          <a:endParaRPr lang="zh-CN" altLang="en-US" dirty="0"/>
        </a:p>
      </dgm:t>
    </dgm:pt>
    <dgm:pt modelId="{62751954-E597-42EE-9DF4-1399E011A392}" type="parTrans" cxnId="{459C26B8-2C56-4116-99FF-B007F7F267F6}">
      <dgm:prSet/>
      <dgm:spPr/>
    </dgm:pt>
    <dgm:pt modelId="{42244C42-E33C-4775-8388-4A43CE1C0A8A}" type="sibTrans" cxnId="{459C26B8-2C56-4116-99FF-B007F7F267F6}">
      <dgm:prSet/>
      <dgm:spPr/>
    </dgm:pt>
    <dgm:pt modelId="{C0108396-9109-4050-AADF-29FC4923B359}">
      <dgm:prSet phldrT="[文本]"/>
      <dgm:spPr/>
      <dgm:t>
        <a:bodyPr/>
        <a:lstStyle/>
        <a:p>
          <a:r>
            <a:rPr lang="zh-CN" altLang="en-US" dirty="0" smtClean="0"/>
            <a:t>配置编译级别</a:t>
          </a:r>
          <a:endParaRPr lang="zh-CN" altLang="en-US" dirty="0"/>
        </a:p>
      </dgm:t>
    </dgm:pt>
    <dgm:pt modelId="{CCC40368-E921-44A7-A8B4-0FC1A6B0D99F}" type="parTrans" cxnId="{0A152C01-176A-4B35-ADC2-CD868C43486B}">
      <dgm:prSet/>
      <dgm:spPr/>
    </dgm:pt>
    <dgm:pt modelId="{3CC7EA01-D167-4D26-8139-AB570C3E2F4F}" type="sibTrans" cxnId="{0A152C01-176A-4B35-ADC2-CD868C43486B}">
      <dgm:prSet/>
      <dgm:spPr/>
    </dgm:pt>
    <dgm:pt modelId="{11B6736E-C465-4554-A7A2-2212C598F50E}">
      <dgm:prSet phldrT="[文本]"/>
      <dgm:spPr/>
      <dgm:t>
        <a:bodyPr/>
        <a:lstStyle/>
        <a:p>
          <a:r>
            <a:rPr lang="zh-CN" altLang="en-US" dirty="0" smtClean="0"/>
            <a:t>保证编译级别等于或者小于运行级别</a:t>
          </a:r>
          <a:endParaRPr lang="zh-CN" altLang="en-US" dirty="0"/>
        </a:p>
      </dgm:t>
    </dgm:pt>
    <dgm:pt modelId="{5381B696-19BB-459F-9E0B-6D570C08FEE9}" type="parTrans" cxnId="{E8254BBA-38BD-4998-82F0-9E7D5F42963B}">
      <dgm:prSet/>
      <dgm:spPr/>
    </dgm:pt>
    <dgm:pt modelId="{22550844-A54E-4C21-B12E-7F95D6266B42}" type="sibTrans" cxnId="{E8254BBA-38BD-4998-82F0-9E7D5F42963B}">
      <dgm:prSet/>
      <dgm:spPr/>
    </dgm:pt>
    <dgm:pt modelId="{971CD6AA-63BB-4B02-BBD1-827F914E6E80}" type="pres">
      <dgm:prSet presAssocID="{C1C2B14F-8986-4EA3-8497-D79EC70D931E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41B4C53-938A-4362-8637-9F6B9A8A2E0B}" type="pres">
      <dgm:prSet presAssocID="{C0108396-9109-4050-AADF-29FC4923B359}" presName="composite" presStyleCnt="0"/>
      <dgm:spPr/>
    </dgm:pt>
    <dgm:pt modelId="{BF6DACBF-0359-46D1-BC7F-4A2D8512BFBE}" type="pres">
      <dgm:prSet presAssocID="{C0108396-9109-4050-AADF-29FC4923B359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492A15D-5FBF-44DF-9298-99D120B34B8C}" type="pres">
      <dgm:prSet presAssocID="{C0108396-9109-4050-AADF-29FC4923B359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BC704E3-53B0-4885-AC64-A1A370407BB2}" type="pres">
      <dgm:prSet presAssocID="{3CC7EA01-D167-4D26-8139-AB570C3E2F4F}" presName="sp" presStyleCnt="0"/>
      <dgm:spPr/>
    </dgm:pt>
    <dgm:pt modelId="{AD0432DE-688D-4D54-875F-CA2EC435D93C}" type="pres">
      <dgm:prSet presAssocID="{8C67DF14-050F-4D73-9827-DD7A91687057}" presName="composite" presStyleCnt="0"/>
      <dgm:spPr/>
    </dgm:pt>
    <dgm:pt modelId="{A475C313-6512-4A1C-AA4F-D07D49A58612}" type="pres">
      <dgm:prSet presAssocID="{8C67DF14-050F-4D73-9827-DD7A91687057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97DD457-3B1B-484D-8788-F20BCC86515D}" type="pres">
      <dgm:prSet presAssocID="{8C67DF14-050F-4D73-9827-DD7A91687057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921C46E-949B-4AA8-A472-72AA4283DF55}" type="pres">
      <dgm:prSet presAssocID="{0769345F-B58F-4AEB-AAC0-B3771CBD68AB}" presName="sp" presStyleCnt="0"/>
      <dgm:spPr/>
    </dgm:pt>
    <dgm:pt modelId="{422CE962-A374-4E56-B586-040BF4CCBF2A}" type="pres">
      <dgm:prSet presAssocID="{059207C0-C94D-4491-96C3-813FCE63F532}" presName="composite" presStyleCnt="0"/>
      <dgm:spPr/>
    </dgm:pt>
    <dgm:pt modelId="{BA25DA00-E9BA-4F50-AC82-DC6094783E94}" type="pres">
      <dgm:prSet presAssocID="{059207C0-C94D-4491-96C3-813FCE63F532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5ABF7B9-A1C9-4700-8EA8-91693750CB4A}" type="pres">
      <dgm:prSet presAssocID="{059207C0-C94D-4491-96C3-813FCE63F532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75B4078-CBE0-4CCC-ACB9-E98CCC5D5062}" type="pres">
      <dgm:prSet presAssocID="{AC8E3198-B2F6-4442-9E8A-A025A2AE3550}" presName="sp" presStyleCnt="0"/>
      <dgm:spPr/>
    </dgm:pt>
    <dgm:pt modelId="{F453C15D-B865-4518-9E95-140D4694165E}" type="pres">
      <dgm:prSet presAssocID="{369144E0-C1A7-4398-82D8-BB2B630EAC83}" presName="composite" presStyleCnt="0"/>
      <dgm:spPr/>
    </dgm:pt>
    <dgm:pt modelId="{31E6085D-EDE8-42E3-906E-835D557B761D}" type="pres">
      <dgm:prSet presAssocID="{369144E0-C1A7-4398-82D8-BB2B630EAC83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216AAD6-CD5D-4B96-836F-638B2668B2C6}" type="pres">
      <dgm:prSet presAssocID="{369144E0-C1A7-4398-82D8-BB2B630EAC83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611C319-44F3-404C-AB7E-6DD06FD5FD1F}" type="presOf" srcId="{8C67DF14-050F-4D73-9827-DD7A91687057}" destId="{A475C313-6512-4A1C-AA4F-D07D49A58612}" srcOrd="0" destOrd="0" presId="urn:microsoft.com/office/officeart/2005/8/layout/chevron2"/>
    <dgm:cxn modelId="{3F7131C2-2086-4C23-9F89-5221B81B274A}" type="presOf" srcId="{369144E0-C1A7-4398-82D8-BB2B630EAC83}" destId="{31E6085D-EDE8-42E3-906E-835D557B761D}" srcOrd="0" destOrd="0" presId="urn:microsoft.com/office/officeart/2005/8/layout/chevron2"/>
    <dgm:cxn modelId="{3A7CEC61-A1C0-41CA-BF7D-6CA00CB7EE42}" type="presOf" srcId="{E614A09C-BC68-4126-B55A-D20468ADF673}" destId="{697DD457-3B1B-484D-8788-F20BCC86515D}" srcOrd="0" destOrd="0" presId="urn:microsoft.com/office/officeart/2005/8/layout/chevron2"/>
    <dgm:cxn modelId="{0A152C01-176A-4B35-ADC2-CD868C43486B}" srcId="{C1C2B14F-8986-4EA3-8497-D79EC70D931E}" destId="{C0108396-9109-4050-AADF-29FC4923B359}" srcOrd="0" destOrd="0" parTransId="{CCC40368-E921-44A7-A8B4-0FC1A6B0D99F}" sibTransId="{3CC7EA01-D167-4D26-8139-AB570C3E2F4F}"/>
    <dgm:cxn modelId="{E8254BBA-38BD-4998-82F0-9E7D5F42963B}" srcId="{C0108396-9109-4050-AADF-29FC4923B359}" destId="{11B6736E-C465-4554-A7A2-2212C598F50E}" srcOrd="0" destOrd="0" parTransId="{5381B696-19BB-459F-9E0B-6D570C08FEE9}" sibTransId="{22550844-A54E-4C21-B12E-7F95D6266B42}"/>
    <dgm:cxn modelId="{EC7A30D5-CD7D-4537-B364-9A4011835827}" srcId="{369144E0-C1A7-4398-82D8-BB2B630EAC83}" destId="{6F90445F-BBAC-43AB-82CD-661B3EC10BFD}" srcOrd="0" destOrd="0" parTransId="{0E5164B2-51C4-45D6-A258-1B1373708BB8}" sibTransId="{ED036186-DF2D-4FCF-A6F1-A397EA8CFE2F}"/>
    <dgm:cxn modelId="{459C26B8-2C56-4116-99FF-B007F7F267F6}" srcId="{059207C0-C94D-4491-96C3-813FCE63F532}" destId="{AE87EC25-8597-4CF5-977C-4A0EDB2791B9}" srcOrd="0" destOrd="0" parTransId="{62751954-E597-42EE-9DF4-1399E011A392}" sibTransId="{42244C42-E33C-4775-8388-4A43CE1C0A8A}"/>
    <dgm:cxn modelId="{DF772896-B18C-4BFA-9051-BC138E6D393E}" type="presOf" srcId="{C1C2B14F-8986-4EA3-8497-D79EC70D931E}" destId="{971CD6AA-63BB-4B02-BBD1-827F914E6E80}" srcOrd="0" destOrd="0" presId="urn:microsoft.com/office/officeart/2005/8/layout/chevron2"/>
    <dgm:cxn modelId="{A269854C-546C-4371-9904-8471433C028B}" srcId="{059207C0-C94D-4491-96C3-813FCE63F532}" destId="{979C9F62-5C64-41F9-A5E2-076A5ED6B0AD}" srcOrd="1" destOrd="0" parTransId="{616C1D48-3C99-45B1-94EB-AADE1423A155}" sibTransId="{CD536B99-D92B-48F1-8880-A55F167AD5B7}"/>
    <dgm:cxn modelId="{E4B87682-E33B-405B-9E51-6107D1A5E32E}" type="presOf" srcId="{979C9F62-5C64-41F9-A5E2-076A5ED6B0AD}" destId="{F5ABF7B9-A1C9-4700-8EA8-91693750CB4A}" srcOrd="0" destOrd="1" presId="urn:microsoft.com/office/officeart/2005/8/layout/chevron2"/>
    <dgm:cxn modelId="{0E879438-5FDD-4659-ACEA-735EA301E4E3}" srcId="{8C67DF14-050F-4D73-9827-DD7A91687057}" destId="{BF7F0FF4-3C58-4236-B307-101FC862A29C}" srcOrd="1" destOrd="0" parTransId="{B60BA210-F54E-4251-9E8B-60ABEB773F4C}" sibTransId="{2A5A48C3-CB6F-4597-9BF8-FAC600271975}"/>
    <dgm:cxn modelId="{37584F2F-1E51-46BB-A51B-BBC0C3059310}" srcId="{C1C2B14F-8986-4EA3-8497-D79EC70D931E}" destId="{059207C0-C94D-4491-96C3-813FCE63F532}" srcOrd="2" destOrd="0" parTransId="{109E3EDA-8B54-4286-A6FB-C813E2DD33E1}" sibTransId="{AC8E3198-B2F6-4442-9E8A-A025A2AE3550}"/>
    <dgm:cxn modelId="{6DFDB13F-8780-46F0-A281-0CC9CDF10BB1}" type="presOf" srcId="{C0108396-9109-4050-AADF-29FC4923B359}" destId="{BF6DACBF-0359-46D1-BC7F-4A2D8512BFBE}" srcOrd="0" destOrd="0" presId="urn:microsoft.com/office/officeart/2005/8/layout/chevron2"/>
    <dgm:cxn modelId="{0BD46112-3419-4FFB-AF29-C156117F5D65}" type="presOf" srcId="{6F90445F-BBAC-43AB-82CD-661B3EC10BFD}" destId="{A216AAD6-CD5D-4B96-836F-638B2668B2C6}" srcOrd="0" destOrd="0" presId="urn:microsoft.com/office/officeart/2005/8/layout/chevron2"/>
    <dgm:cxn modelId="{B07EA815-48DC-47D1-8A12-ADA9E2527762}" type="presOf" srcId="{059207C0-C94D-4491-96C3-813FCE63F532}" destId="{BA25DA00-E9BA-4F50-AC82-DC6094783E94}" srcOrd="0" destOrd="0" presId="urn:microsoft.com/office/officeart/2005/8/layout/chevron2"/>
    <dgm:cxn modelId="{92FA4FE6-9EC2-4E2F-AB16-A8C1C1C9A6E6}" srcId="{C1C2B14F-8986-4EA3-8497-D79EC70D931E}" destId="{8C67DF14-050F-4D73-9827-DD7A91687057}" srcOrd="1" destOrd="0" parTransId="{9AD3C1E6-8C79-4C73-BA37-06368F1C711A}" sibTransId="{0769345F-B58F-4AEB-AAC0-B3771CBD68AB}"/>
    <dgm:cxn modelId="{5764B607-820F-4145-ADC9-7007CED1BEF4}" type="presOf" srcId="{11B6736E-C465-4554-A7A2-2212C598F50E}" destId="{8492A15D-5FBF-44DF-9298-99D120B34B8C}" srcOrd="0" destOrd="0" presId="urn:microsoft.com/office/officeart/2005/8/layout/chevron2"/>
    <dgm:cxn modelId="{6D70DDD5-642D-4E8D-BC31-A234637F8DBE}" srcId="{C1C2B14F-8986-4EA3-8497-D79EC70D931E}" destId="{369144E0-C1A7-4398-82D8-BB2B630EAC83}" srcOrd="3" destOrd="0" parTransId="{5CDBB405-B764-46B9-8CF7-3FB89AE49090}" sibTransId="{4FA665C5-8745-4651-B60C-860F90E2B0B1}"/>
    <dgm:cxn modelId="{EBD3E46D-6EE6-4FA4-ADE5-3AC61CDC6BD7}" srcId="{8C67DF14-050F-4D73-9827-DD7A91687057}" destId="{E614A09C-BC68-4126-B55A-D20468ADF673}" srcOrd="0" destOrd="0" parTransId="{7BE9141A-803A-4041-A42A-D46A2A5EF805}" sibTransId="{F8C5F14F-4387-42A3-9796-8D1F4579DC2B}"/>
    <dgm:cxn modelId="{028E6620-BDBE-4715-B16B-22666B3CAE65}" type="presOf" srcId="{AE87EC25-8597-4CF5-977C-4A0EDB2791B9}" destId="{F5ABF7B9-A1C9-4700-8EA8-91693750CB4A}" srcOrd="0" destOrd="0" presId="urn:microsoft.com/office/officeart/2005/8/layout/chevron2"/>
    <dgm:cxn modelId="{FBDC369B-A64C-48EE-820E-E6FC1FF2CD3C}" type="presOf" srcId="{BF7F0FF4-3C58-4236-B307-101FC862A29C}" destId="{697DD457-3B1B-484D-8788-F20BCC86515D}" srcOrd="0" destOrd="1" presId="urn:microsoft.com/office/officeart/2005/8/layout/chevron2"/>
    <dgm:cxn modelId="{A24B5A05-5FC8-475F-A603-DEC9B4C2D322}" type="presParOf" srcId="{971CD6AA-63BB-4B02-BBD1-827F914E6E80}" destId="{B41B4C53-938A-4362-8637-9F6B9A8A2E0B}" srcOrd="0" destOrd="0" presId="urn:microsoft.com/office/officeart/2005/8/layout/chevron2"/>
    <dgm:cxn modelId="{0F7580B6-DE59-4C7C-8675-E1D3E7A7A558}" type="presParOf" srcId="{B41B4C53-938A-4362-8637-9F6B9A8A2E0B}" destId="{BF6DACBF-0359-46D1-BC7F-4A2D8512BFBE}" srcOrd="0" destOrd="0" presId="urn:microsoft.com/office/officeart/2005/8/layout/chevron2"/>
    <dgm:cxn modelId="{69A9DA0D-A145-40A0-8253-CDEBA70D47B9}" type="presParOf" srcId="{B41B4C53-938A-4362-8637-9F6B9A8A2E0B}" destId="{8492A15D-5FBF-44DF-9298-99D120B34B8C}" srcOrd="1" destOrd="0" presId="urn:microsoft.com/office/officeart/2005/8/layout/chevron2"/>
    <dgm:cxn modelId="{05FEBF18-E6DC-42E1-BF88-8520530C293B}" type="presParOf" srcId="{971CD6AA-63BB-4B02-BBD1-827F914E6E80}" destId="{3BC704E3-53B0-4885-AC64-A1A370407BB2}" srcOrd="1" destOrd="0" presId="urn:microsoft.com/office/officeart/2005/8/layout/chevron2"/>
    <dgm:cxn modelId="{98E6828C-3A0F-4FC5-BA66-C989C5796C0C}" type="presParOf" srcId="{971CD6AA-63BB-4B02-BBD1-827F914E6E80}" destId="{AD0432DE-688D-4D54-875F-CA2EC435D93C}" srcOrd="2" destOrd="0" presId="urn:microsoft.com/office/officeart/2005/8/layout/chevron2"/>
    <dgm:cxn modelId="{3DAB4575-F49E-4238-80FF-61AC6517BA33}" type="presParOf" srcId="{AD0432DE-688D-4D54-875F-CA2EC435D93C}" destId="{A475C313-6512-4A1C-AA4F-D07D49A58612}" srcOrd="0" destOrd="0" presId="urn:microsoft.com/office/officeart/2005/8/layout/chevron2"/>
    <dgm:cxn modelId="{F2E1EE7E-0049-4E54-9739-76385AF63452}" type="presParOf" srcId="{AD0432DE-688D-4D54-875F-CA2EC435D93C}" destId="{697DD457-3B1B-484D-8788-F20BCC86515D}" srcOrd="1" destOrd="0" presId="urn:microsoft.com/office/officeart/2005/8/layout/chevron2"/>
    <dgm:cxn modelId="{AA30E9CC-C3D6-4853-82E2-49BB5435FF6C}" type="presParOf" srcId="{971CD6AA-63BB-4B02-BBD1-827F914E6E80}" destId="{C921C46E-949B-4AA8-A472-72AA4283DF55}" srcOrd="3" destOrd="0" presId="urn:microsoft.com/office/officeart/2005/8/layout/chevron2"/>
    <dgm:cxn modelId="{B0D5CC28-D299-41D0-9A62-5203DA202E41}" type="presParOf" srcId="{971CD6AA-63BB-4B02-BBD1-827F914E6E80}" destId="{422CE962-A374-4E56-B586-040BF4CCBF2A}" srcOrd="4" destOrd="0" presId="urn:microsoft.com/office/officeart/2005/8/layout/chevron2"/>
    <dgm:cxn modelId="{45ED4C75-8071-4EC9-9732-9A7BC4E6CDE8}" type="presParOf" srcId="{422CE962-A374-4E56-B586-040BF4CCBF2A}" destId="{BA25DA00-E9BA-4F50-AC82-DC6094783E94}" srcOrd="0" destOrd="0" presId="urn:microsoft.com/office/officeart/2005/8/layout/chevron2"/>
    <dgm:cxn modelId="{B1DE88FF-B13E-4BD6-9690-033B1DD25C7B}" type="presParOf" srcId="{422CE962-A374-4E56-B586-040BF4CCBF2A}" destId="{F5ABF7B9-A1C9-4700-8EA8-91693750CB4A}" srcOrd="1" destOrd="0" presId="urn:microsoft.com/office/officeart/2005/8/layout/chevron2"/>
    <dgm:cxn modelId="{CB8A5B37-5B09-48C1-A85B-D747531E3B1C}" type="presParOf" srcId="{971CD6AA-63BB-4B02-BBD1-827F914E6E80}" destId="{475B4078-CBE0-4CCC-ACB9-E98CCC5D5062}" srcOrd="5" destOrd="0" presId="urn:microsoft.com/office/officeart/2005/8/layout/chevron2"/>
    <dgm:cxn modelId="{91D80D98-910E-451B-B6E4-808D7B137EC3}" type="presParOf" srcId="{971CD6AA-63BB-4B02-BBD1-827F914E6E80}" destId="{F453C15D-B865-4518-9E95-140D4694165E}" srcOrd="6" destOrd="0" presId="urn:microsoft.com/office/officeart/2005/8/layout/chevron2"/>
    <dgm:cxn modelId="{1E2196E7-C62A-4B8B-BA05-BAE142AE8C1F}" type="presParOf" srcId="{F453C15D-B865-4518-9E95-140D4694165E}" destId="{31E6085D-EDE8-42E3-906E-835D557B761D}" srcOrd="0" destOrd="0" presId="urn:microsoft.com/office/officeart/2005/8/layout/chevron2"/>
    <dgm:cxn modelId="{F692B22B-B33F-46D9-9BA5-5076059A5A4B}" type="presParOf" srcId="{F453C15D-B865-4518-9E95-140D4694165E}" destId="{A216AAD6-CD5D-4B96-836F-638B2668B2C6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6DACBF-0359-46D1-BC7F-4A2D8512BFBE}">
      <dsp:nvSpPr>
        <dsp:cNvPr id="0" name=""/>
        <dsp:cNvSpPr/>
      </dsp:nvSpPr>
      <dsp:spPr>
        <a:xfrm rot="5400000">
          <a:off x="-145323" y="145710"/>
          <a:ext cx="968823" cy="678176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配置编译级别</a:t>
          </a:r>
          <a:endParaRPr lang="zh-CN" altLang="en-US" sz="900" kern="1200" dirty="0"/>
        </a:p>
      </dsp:txBody>
      <dsp:txXfrm rot="-5400000">
        <a:off x="1" y="339474"/>
        <a:ext cx="678176" cy="290647"/>
      </dsp:txXfrm>
    </dsp:sp>
    <dsp:sp modelId="{8492A15D-5FBF-44DF-9298-99D120B34B8C}">
      <dsp:nvSpPr>
        <dsp:cNvPr id="0" name=""/>
        <dsp:cNvSpPr/>
      </dsp:nvSpPr>
      <dsp:spPr>
        <a:xfrm rot="5400000">
          <a:off x="2759652" y="-2081088"/>
          <a:ext cx="629735" cy="479268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080" rIns="5080" bIns="508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800" kern="1200" dirty="0" smtClean="0"/>
            <a:t>保证编译级别等于或者小于运行级别</a:t>
          </a:r>
          <a:endParaRPr lang="zh-CN" altLang="en-US" sz="800" kern="1200" dirty="0"/>
        </a:p>
      </dsp:txBody>
      <dsp:txXfrm rot="-5400000">
        <a:off x="678177" y="31128"/>
        <a:ext cx="4761945" cy="568253"/>
      </dsp:txXfrm>
    </dsp:sp>
    <dsp:sp modelId="{A475C313-6512-4A1C-AA4F-D07D49A58612}">
      <dsp:nvSpPr>
        <dsp:cNvPr id="0" name=""/>
        <dsp:cNvSpPr/>
      </dsp:nvSpPr>
      <dsp:spPr>
        <a:xfrm rot="5400000">
          <a:off x="-145323" y="962827"/>
          <a:ext cx="968823" cy="678176"/>
        </a:xfrm>
        <a:prstGeom prst="chevron">
          <a:avLst/>
        </a:prstGeom>
        <a:solidFill>
          <a:schemeClr val="accent5">
            <a:hueOff val="-3311292"/>
            <a:satOff val="13270"/>
            <a:lumOff val="2876"/>
            <a:alphaOff val="0"/>
          </a:schemeClr>
        </a:solidFill>
        <a:ln w="25400" cap="flat" cmpd="sng" algn="ctr">
          <a:solidFill>
            <a:schemeClr val="accent5">
              <a:hueOff val="-3311292"/>
              <a:satOff val="13270"/>
              <a:lumOff val="287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导出</a:t>
          </a:r>
          <a:r>
            <a:rPr lang="en-US" altLang="zh-CN" sz="900" kern="1200" dirty="0" smtClean="0"/>
            <a:t>jar</a:t>
          </a:r>
          <a:r>
            <a:rPr lang="zh-CN" altLang="en-US" sz="900" kern="1200" dirty="0" smtClean="0"/>
            <a:t>包</a:t>
          </a:r>
          <a:endParaRPr lang="zh-CN" altLang="en-US" sz="900" kern="1200" dirty="0"/>
        </a:p>
      </dsp:txBody>
      <dsp:txXfrm rot="-5400000">
        <a:off x="1" y="1156591"/>
        <a:ext cx="678176" cy="290647"/>
      </dsp:txXfrm>
    </dsp:sp>
    <dsp:sp modelId="{697DD457-3B1B-484D-8788-F20BCC86515D}">
      <dsp:nvSpPr>
        <dsp:cNvPr id="0" name=""/>
        <dsp:cNvSpPr/>
      </dsp:nvSpPr>
      <dsp:spPr>
        <a:xfrm rot="5400000">
          <a:off x="2759652" y="-1263971"/>
          <a:ext cx="629735" cy="479268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3311292"/>
              <a:satOff val="13270"/>
              <a:lumOff val="287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080" rIns="5080" bIns="508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800" kern="1200" dirty="0" smtClean="0"/>
            <a:t>将工程</a:t>
          </a:r>
          <a:r>
            <a:rPr lang="en-US" altLang="zh-CN" sz="800" kern="1200" dirty="0" smtClean="0"/>
            <a:t>/ma/</a:t>
          </a:r>
          <a:r>
            <a:rPr lang="en-US" altLang="zh-CN" sz="800" kern="1200" dirty="0" err="1" smtClean="0"/>
            <a:t>src</a:t>
          </a:r>
          <a:r>
            <a:rPr lang="zh-CN" altLang="en-US" sz="800" kern="1200" dirty="0" smtClean="0"/>
            <a:t>下</a:t>
          </a:r>
          <a:r>
            <a:rPr lang="en-US" altLang="zh-CN" sz="800" kern="1200" dirty="0" smtClean="0"/>
            <a:t>.java</a:t>
          </a:r>
          <a:r>
            <a:rPr lang="zh-CN" altLang="en-US" sz="800" kern="1200" dirty="0" smtClean="0"/>
            <a:t>文件导出</a:t>
          </a:r>
          <a:r>
            <a:rPr lang="en-US" altLang="zh-CN" sz="800" kern="1200" dirty="0" smtClean="0"/>
            <a:t>jar</a:t>
          </a:r>
          <a:r>
            <a:rPr lang="zh-CN" altLang="en-US" sz="800" kern="1200" dirty="0" smtClean="0"/>
            <a:t>包</a:t>
          </a:r>
          <a:endParaRPr lang="zh-CN" altLang="en-US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800" kern="1200" dirty="0" smtClean="0"/>
            <a:t>jar</a:t>
          </a:r>
          <a:r>
            <a:rPr lang="zh-CN" altLang="en-US" sz="800" kern="1200" dirty="0" smtClean="0"/>
            <a:t>包部署到</a:t>
          </a:r>
          <a:r>
            <a:rPr lang="en-US" altLang="zh-CN" sz="800" kern="1200" dirty="0" smtClean="0"/>
            <a:t>{</a:t>
          </a:r>
          <a:r>
            <a:rPr lang="en-US" altLang="zh-CN" sz="800" kern="1200" dirty="0" err="1" smtClean="0"/>
            <a:t>mahome</a:t>
          </a:r>
          <a:r>
            <a:rPr lang="en-US" altLang="zh-CN" sz="800" kern="1200" dirty="0" smtClean="0"/>
            <a:t>}\</a:t>
          </a:r>
          <a:r>
            <a:rPr lang="en-US" altLang="zh-CN" sz="800" kern="1200" dirty="0" err="1" smtClean="0"/>
            <a:t>webapps</a:t>
          </a:r>
          <a:r>
            <a:rPr lang="en-US" altLang="zh-CN" sz="800" kern="1200" dirty="0" smtClean="0"/>
            <a:t>\</a:t>
          </a:r>
          <a:r>
            <a:rPr lang="en-US" altLang="zh-CN" sz="800" kern="1200" dirty="0" err="1" smtClean="0"/>
            <a:t>maserver</a:t>
          </a:r>
          <a:r>
            <a:rPr lang="en-US" altLang="zh-CN" sz="800" kern="1200" dirty="0" smtClean="0"/>
            <a:t>\WEB-INF\lib</a:t>
          </a:r>
          <a:r>
            <a:rPr lang="zh-CN" altLang="en-US" sz="800" kern="1200" dirty="0" smtClean="0"/>
            <a:t>下</a:t>
          </a:r>
          <a:endParaRPr lang="zh-CN" altLang="en-US" sz="800" kern="1200" dirty="0"/>
        </a:p>
      </dsp:txBody>
      <dsp:txXfrm rot="-5400000">
        <a:off x="678177" y="848245"/>
        <a:ext cx="4761945" cy="568253"/>
      </dsp:txXfrm>
    </dsp:sp>
    <dsp:sp modelId="{BA25DA00-E9BA-4F50-AC82-DC6094783E94}">
      <dsp:nvSpPr>
        <dsp:cNvPr id="0" name=""/>
        <dsp:cNvSpPr/>
      </dsp:nvSpPr>
      <dsp:spPr>
        <a:xfrm rot="5400000">
          <a:off x="-145323" y="1779944"/>
          <a:ext cx="968823" cy="678176"/>
        </a:xfrm>
        <a:prstGeom prst="chevron">
          <a:avLst/>
        </a:prstGeom>
        <a:solidFill>
          <a:schemeClr val="accent5">
            <a:hueOff val="-6622584"/>
            <a:satOff val="26541"/>
            <a:lumOff val="5752"/>
            <a:alphaOff val="0"/>
          </a:schemeClr>
        </a:solidFill>
        <a:ln w="25400" cap="flat" cmpd="sng" algn="ctr">
          <a:solidFill>
            <a:schemeClr val="accent5">
              <a:hueOff val="-6622584"/>
              <a:satOff val="26541"/>
              <a:lumOff val="575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导出网关配置文件</a:t>
          </a:r>
          <a:endParaRPr lang="zh-CN" altLang="en-US" sz="900" kern="1200" dirty="0"/>
        </a:p>
      </dsp:txBody>
      <dsp:txXfrm rot="-5400000">
        <a:off x="1" y="1973708"/>
        <a:ext cx="678176" cy="290647"/>
      </dsp:txXfrm>
    </dsp:sp>
    <dsp:sp modelId="{F5ABF7B9-A1C9-4700-8EA8-91693750CB4A}">
      <dsp:nvSpPr>
        <dsp:cNvPr id="0" name=""/>
        <dsp:cNvSpPr/>
      </dsp:nvSpPr>
      <dsp:spPr>
        <a:xfrm rot="5400000">
          <a:off x="2759652" y="-446854"/>
          <a:ext cx="629735" cy="479268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6622584"/>
              <a:satOff val="26541"/>
              <a:lumOff val="575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080" rIns="5080" bIns="508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800" kern="1200" dirty="0" smtClean="0"/>
            <a:t>在</a:t>
          </a:r>
          <a:r>
            <a:rPr lang="en-US" altLang="zh-CN" sz="800" kern="1200" dirty="0" smtClean="0"/>
            <a:t>{</a:t>
          </a:r>
          <a:r>
            <a:rPr lang="en-US" altLang="zh-CN" sz="800" kern="1200" dirty="0" err="1" smtClean="0"/>
            <a:t>mahome</a:t>
          </a:r>
          <a:r>
            <a:rPr lang="en-US" altLang="zh-CN" sz="800" kern="1200" dirty="0" smtClean="0"/>
            <a:t>}\</a:t>
          </a:r>
          <a:r>
            <a:rPr lang="en-US" altLang="zh-CN" sz="800" kern="1200" dirty="0" err="1" smtClean="0"/>
            <a:t>webapps</a:t>
          </a:r>
          <a:r>
            <a:rPr lang="en-US" altLang="zh-CN" sz="800" kern="1200" dirty="0" smtClean="0"/>
            <a:t>\</a:t>
          </a:r>
          <a:r>
            <a:rPr lang="en-US" altLang="zh-CN" sz="800" kern="1200" dirty="0" err="1" smtClean="0"/>
            <a:t>maserver</a:t>
          </a:r>
          <a:r>
            <a:rPr lang="en-US" altLang="zh-CN" sz="800" kern="1200" dirty="0" smtClean="0"/>
            <a:t>\WEB-INF\classes\conf\configure\</a:t>
          </a:r>
          <a:r>
            <a:rPr lang="zh-CN" altLang="en-US" sz="800" kern="1200" dirty="0" smtClean="0"/>
            <a:t>新建名称为</a:t>
          </a:r>
          <a:r>
            <a:rPr lang="en-US" altLang="zh-CN" sz="800" kern="1200" dirty="0" smtClean="0"/>
            <a:t>{</a:t>
          </a:r>
          <a:r>
            <a:rPr lang="en-US" altLang="zh-CN" sz="800" kern="1200" dirty="0" err="1" smtClean="0"/>
            <a:t>appid</a:t>
          </a:r>
          <a:r>
            <a:rPr lang="en-US" altLang="zh-CN" sz="800" kern="1200" dirty="0" smtClean="0"/>
            <a:t>}</a:t>
          </a:r>
          <a:r>
            <a:rPr lang="zh-CN" altLang="en-US" sz="800" kern="1200" dirty="0" smtClean="0"/>
            <a:t>文件夹（</a:t>
          </a:r>
          <a:r>
            <a:rPr lang="en-US" altLang="zh-CN" sz="800" kern="1200" dirty="0" err="1" smtClean="0"/>
            <a:t>appi</a:t>
          </a:r>
          <a:r>
            <a:rPr lang="zh-CN" altLang="en-US" sz="800" kern="1200" dirty="0" smtClean="0"/>
            <a:t>为</a:t>
          </a:r>
          <a:r>
            <a:rPr lang="en-US" altLang="zh-CN" sz="800" kern="1200" dirty="0" smtClean="0"/>
            <a:t>APP</a:t>
          </a:r>
          <a:r>
            <a:rPr lang="zh-CN" altLang="en-US" sz="800" kern="1200" dirty="0" smtClean="0"/>
            <a:t>的</a:t>
          </a:r>
          <a:r>
            <a:rPr lang="en-US" altLang="zh-CN" sz="800" kern="1200" dirty="0" smtClean="0"/>
            <a:t>id</a:t>
          </a:r>
          <a:r>
            <a:rPr lang="zh-CN" altLang="en-US" sz="800" kern="1200" dirty="0" smtClean="0"/>
            <a:t>）</a:t>
          </a:r>
          <a:endParaRPr lang="zh-CN" altLang="en-US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800" kern="1200" dirty="0" smtClean="0"/>
            <a:t>将工程</a:t>
          </a:r>
          <a:r>
            <a:rPr lang="en-US" altLang="zh-CN" sz="800" kern="1200" dirty="0" smtClean="0"/>
            <a:t>/ma/</a:t>
          </a:r>
          <a:r>
            <a:rPr lang="en-US" altLang="zh-CN" sz="800" kern="1200" dirty="0" err="1" smtClean="0"/>
            <a:t>config</a:t>
          </a:r>
          <a:r>
            <a:rPr lang="zh-CN" altLang="en-US" sz="800" kern="1200" dirty="0" smtClean="0"/>
            <a:t>下</a:t>
          </a:r>
          <a:r>
            <a:rPr lang="en-US" altLang="en-US" sz="800" kern="1200" dirty="0" smtClean="0"/>
            <a:t>datasources.xml</a:t>
          </a:r>
          <a:r>
            <a:rPr lang="zh-CN" altLang="en-US" sz="800" kern="1200" dirty="0" smtClean="0"/>
            <a:t>、</a:t>
          </a:r>
          <a:r>
            <a:rPr lang="en-US" altLang="en-US" sz="800" kern="1200" dirty="0" smtClean="0"/>
            <a:t>provider.xml</a:t>
          </a:r>
          <a:r>
            <a:rPr lang="zh-CN" altLang="en-US" sz="800" kern="1200" dirty="0" smtClean="0"/>
            <a:t>、</a:t>
          </a:r>
          <a:r>
            <a:rPr lang="en-US" altLang="en-US" sz="800" kern="1200" dirty="0" smtClean="0"/>
            <a:t>services.xml</a:t>
          </a:r>
          <a:r>
            <a:rPr lang="zh-CN" altLang="en-US" sz="800" kern="1200" dirty="0" smtClean="0"/>
            <a:t>三个配置文件复制到</a:t>
          </a:r>
          <a:r>
            <a:rPr lang="en-US" altLang="zh-CN" sz="800" kern="1200" dirty="0" smtClean="0"/>
            <a:t>{</a:t>
          </a:r>
          <a:r>
            <a:rPr lang="en-US" altLang="zh-CN" sz="800" kern="1200" dirty="0" err="1" smtClean="0"/>
            <a:t>appid</a:t>
          </a:r>
          <a:r>
            <a:rPr lang="en-US" altLang="zh-CN" sz="800" kern="1200" dirty="0" smtClean="0"/>
            <a:t>}</a:t>
          </a:r>
          <a:r>
            <a:rPr lang="zh-CN" altLang="en-US" sz="800" kern="1200" dirty="0" smtClean="0"/>
            <a:t>文件夹下</a:t>
          </a:r>
          <a:endParaRPr lang="zh-CN" altLang="en-US" sz="800" kern="1200" dirty="0"/>
        </a:p>
      </dsp:txBody>
      <dsp:txXfrm rot="-5400000">
        <a:off x="678177" y="1665362"/>
        <a:ext cx="4761945" cy="568253"/>
      </dsp:txXfrm>
    </dsp:sp>
    <dsp:sp modelId="{31E6085D-EDE8-42E3-906E-835D557B761D}">
      <dsp:nvSpPr>
        <dsp:cNvPr id="0" name=""/>
        <dsp:cNvSpPr/>
      </dsp:nvSpPr>
      <dsp:spPr>
        <a:xfrm rot="5400000">
          <a:off x="-145323" y="2597061"/>
          <a:ext cx="968823" cy="678176"/>
        </a:xfrm>
        <a:prstGeom prst="chevron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 kern="1200" dirty="0" smtClean="0"/>
            <a:t>启动</a:t>
          </a:r>
          <a:r>
            <a:rPr lang="en-US" altLang="zh-CN" sz="900" kern="1200" dirty="0" smtClean="0"/>
            <a:t>MA</a:t>
          </a:r>
          <a:endParaRPr lang="zh-CN" altLang="en-US" sz="900" kern="1200" dirty="0"/>
        </a:p>
      </dsp:txBody>
      <dsp:txXfrm rot="-5400000">
        <a:off x="1" y="2790825"/>
        <a:ext cx="678176" cy="290647"/>
      </dsp:txXfrm>
    </dsp:sp>
    <dsp:sp modelId="{A216AAD6-CD5D-4B96-836F-638B2668B2C6}">
      <dsp:nvSpPr>
        <dsp:cNvPr id="0" name=""/>
        <dsp:cNvSpPr/>
      </dsp:nvSpPr>
      <dsp:spPr>
        <a:xfrm rot="5400000">
          <a:off x="2759652" y="370261"/>
          <a:ext cx="629735" cy="479268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080" rIns="5080" bIns="508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800" kern="1200" dirty="0" smtClean="0"/>
            <a:t>启动</a:t>
          </a:r>
          <a:r>
            <a:rPr lang="en-US" altLang="zh-CN" sz="800" kern="1200" dirty="0" smtClean="0"/>
            <a:t>MA Server</a:t>
          </a:r>
          <a:endParaRPr lang="zh-CN" altLang="en-US" sz="800" kern="1200" dirty="0"/>
        </a:p>
      </dsp:txBody>
      <dsp:txXfrm rot="-5400000">
        <a:off x="678177" y="2482478"/>
        <a:ext cx="4761945" cy="5682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75E59F-AF3C-4708-AAD8-BC1958CE37AA}" type="datetimeFigureOut">
              <a:rPr lang="zh-CN" altLang="en-US" smtClean="0"/>
              <a:pPr/>
              <a:t>2019/3/5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CA93CC-86FD-4AFA-BB5B-004B9E30F54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52766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AA8307-5DB4-48AA-A100-3E8DCF6DC9A0}" type="datetimeFigureOut">
              <a:rPr lang="zh-CN" altLang="en-US" smtClean="0"/>
              <a:pPr/>
              <a:t>2019/3/5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AE22F1-0927-45BF-97AF-0D33C781A4B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9771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E22F1-0927-45BF-97AF-0D33C781A4B4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8361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开发环境：</a:t>
            </a:r>
            <a:r>
              <a:rPr lang="en-US" altLang="zh-CN" dirty="0" err="1" smtClean="0"/>
              <a:t>jdk</a:t>
            </a:r>
            <a:r>
              <a:rPr lang="zh-CN" altLang="en-US" dirty="0" smtClean="0"/>
              <a:t>版本是</a:t>
            </a:r>
            <a:r>
              <a:rPr lang="en-US" altLang="zh-CN" dirty="0" smtClean="0"/>
              <a:t>1.8</a:t>
            </a:r>
            <a:r>
              <a:rPr lang="zh-CN" altLang="en-US" dirty="0" smtClean="0"/>
              <a:t>的，到处</a:t>
            </a:r>
            <a:r>
              <a:rPr lang="en-US" altLang="zh-CN" dirty="0" smtClean="0"/>
              <a:t>MP</a:t>
            </a:r>
            <a:r>
              <a:rPr lang="zh-CN" altLang="en-US" dirty="0" smtClean="0"/>
              <a:t>包的使用的是开发环境自带的</a:t>
            </a:r>
            <a:endParaRPr lang="en-US" altLang="zh-CN" dirty="0" smtClean="0"/>
          </a:p>
          <a:p>
            <a:r>
              <a:rPr lang="zh-CN" altLang="en-US" dirty="0" smtClean="0"/>
              <a:t>运行环境（生成环境）：</a:t>
            </a:r>
            <a:r>
              <a:rPr lang="en-US" altLang="zh-CN" dirty="0" smtClean="0"/>
              <a:t>MA3.0</a:t>
            </a:r>
            <a:r>
              <a:rPr lang="zh-CN" altLang="en-US" dirty="0" smtClean="0"/>
              <a:t>支持</a:t>
            </a:r>
            <a:r>
              <a:rPr lang="en-US" altLang="zh-CN" dirty="0" smtClean="0"/>
              <a:t>1.7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E22F1-0927-45BF-97AF-0D33C781A4B4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12615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/>
              <a:t>MP</a:t>
            </a:r>
            <a:r>
              <a:rPr lang="zh-CN" altLang="zh-CN" sz="1200" dirty="0" smtClean="0"/>
              <a:t>包必须支持该</a:t>
            </a:r>
            <a:r>
              <a:rPr lang="en-US" altLang="zh-CN" sz="1200" dirty="0" smtClean="0"/>
              <a:t>APP</a:t>
            </a:r>
            <a:r>
              <a:rPr lang="zh-CN" altLang="zh-CN" sz="1200" dirty="0" smtClean="0"/>
              <a:t>版本且优先访问高版本</a:t>
            </a:r>
            <a:r>
              <a:rPr lang="en-US" altLang="zh-CN" sz="1200" dirty="0" smtClean="0"/>
              <a:t>MP</a:t>
            </a:r>
            <a:endParaRPr lang="zh-CN" altLang="en-US" sz="120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E22F1-0927-45BF-97AF-0D33C781A4B4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789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E22F1-0927-45BF-97AF-0D33C781A4B4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5945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-76192" y="3430601"/>
            <a:ext cx="1016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企业互联网开放平台介绍</a:t>
            </a:r>
            <a:endParaRPr lang="zh-CN" altLang="en-US" sz="3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0860"/>
            <a:ext cx="5118408" cy="161368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8408" y="860860"/>
            <a:ext cx="5029200" cy="161368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004" y="860860"/>
            <a:ext cx="9645804" cy="1626570"/>
          </a:xfrm>
          <a:prstGeom prst="rect">
            <a:avLst/>
          </a:prstGeom>
        </p:spPr>
      </p:pic>
      <p:sp>
        <p:nvSpPr>
          <p:cNvPr id="10" name="TextBox 18"/>
          <p:cNvSpPr txBox="1">
            <a:spLocks noChangeArrowheads="1"/>
          </p:cNvSpPr>
          <p:nvPr/>
        </p:nvSpPr>
        <p:spPr bwMode="auto">
          <a:xfrm>
            <a:off x="8653608" y="5500849"/>
            <a:ext cx="1430200" cy="20005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defRPr/>
            </a:pPr>
            <a:r>
              <a:rPr lang="en-US" altLang="zh-CN" sz="700" b="1" dirty="0" smtClean="0">
                <a:solidFill>
                  <a:srgbClr val="A6A6A6"/>
                </a:solidFill>
                <a:cs typeface="Arial" charset="0"/>
              </a:rPr>
              <a:t>Yonyou Network</a:t>
            </a:r>
            <a:r>
              <a:rPr lang="en-US" altLang="zh-CN" sz="700" b="1" baseline="0" dirty="0" smtClean="0">
                <a:solidFill>
                  <a:srgbClr val="A6A6A6"/>
                </a:solidFill>
                <a:cs typeface="Arial" charset="0"/>
              </a:rPr>
              <a:t> </a:t>
            </a:r>
            <a:r>
              <a:rPr lang="en-US" altLang="zh-CN" sz="700" b="1" dirty="0" smtClean="0">
                <a:solidFill>
                  <a:srgbClr val="A6A6A6"/>
                </a:solidFill>
                <a:cs typeface="Arial" charset="0"/>
              </a:rPr>
              <a:t>Corporation</a:t>
            </a:r>
            <a:endParaRPr lang="zh-CN" altLang="en-US" sz="700" b="1" dirty="0" smtClean="0">
              <a:solidFill>
                <a:srgbClr val="A6A6A6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08139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572088"/>
            <a:ext cx="10160000" cy="457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800"/>
          </a:p>
        </p:txBody>
      </p:sp>
      <p:sp>
        <p:nvSpPr>
          <p:cNvPr id="7" name="TextBox 18"/>
          <p:cNvSpPr txBox="1">
            <a:spLocks noChangeArrowheads="1"/>
          </p:cNvSpPr>
          <p:nvPr/>
        </p:nvSpPr>
        <p:spPr bwMode="auto">
          <a:xfrm>
            <a:off x="8653608" y="5500849"/>
            <a:ext cx="1430200" cy="20005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700" b="1" dirty="0" smtClean="0">
                <a:solidFill>
                  <a:srgbClr val="A6A6A6"/>
                </a:solidFill>
                <a:cs typeface="Arial" panose="020B0604020202020204" pitchFamily="34" charset="0"/>
              </a:rPr>
              <a:t>Yonyou Network</a:t>
            </a:r>
            <a:r>
              <a:rPr lang="en-US" altLang="zh-CN" sz="700" b="1" baseline="0" dirty="0" smtClean="0">
                <a:solidFill>
                  <a:srgbClr val="A6A6A6"/>
                </a:solidFill>
                <a:cs typeface="Arial" panose="020B0604020202020204" pitchFamily="34" charset="0"/>
              </a:rPr>
              <a:t> </a:t>
            </a:r>
            <a:r>
              <a:rPr lang="en-US" altLang="zh-CN" sz="700" b="1" dirty="0" smtClean="0">
                <a:solidFill>
                  <a:srgbClr val="A6A6A6"/>
                </a:solidFill>
                <a:cs typeface="Arial" panose="020B0604020202020204" pitchFamily="34" charset="0"/>
              </a:rPr>
              <a:t>Corporation</a:t>
            </a:r>
            <a:endParaRPr lang="zh-CN" altLang="en-US" sz="700" b="1" dirty="0" smtClean="0">
              <a:solidFill>
                <a:srgbClr val="A6A6A6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31797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572088"/>
            <a:ext cx="10160000" cy="457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800"/>
          </a:p>
        </p:txBody>
      </p:sp>
      <p:sp>
        <p:nvSpPr>
          <p:cNvPr id="7" name="TextBox 18"/>
          <p:cNvSpPr txBox="1">
            <a:spLocks noChangeArrowheads="1"/>
          </p:cNvSpPr>
          <p:nvPr/>
        </p:nvSpPr>
        <p:spPr bwMode="auto">
          <a:xfrm>
            <a:off x="8653608" y="5500849"/>
            <a:ext cx="1430200" cy="20005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700" b="1" dirty="0" smtClean="0">
                <a:solidFill>
                  <a:srgbClr val="A6A6A6"/>
                </a:solidFill>
                <a:cs typeface="Arial" panose="020B0604020202020204" pitchFamily="34" charset="0"/>
              </a:rPr>
              <a:t>Yonyou Network</a:t>
            </a:r>
            <a:r>
              <a:rPr lang="en-US" altLang="zh-CN" sz="700" b="1" baseline="0" dirty="0" smtClean="0">
                <a:solidFill>
                  <a:srgbClr val="A6A6A6"/>
                </a:solidFill>
                <a:cs typeface="Arial" panose="020B0604020202020204" pitchFamily="34" charset="0"/>
              </a:rPr>
              <a:t> </a:t>
            </a:r>
            <a:r>
              <a:rPr lang="en-US" altLang="zh-CN" sz="700" b="1" dirty="0" smtClean="0">
                <a:solidFill>
                  <a:srgbClr val="A6A6A6"/>
                </a:solidFill>
                <a:cs typeface="Arial" panose="020B0604020202020204" pitchFamily="34" charset="0"/>
              </a:rPr>
              <a:t>Corporation</a:t>
            </a:r>
            <a:endParaRPr lang="zh-CN" altLang="en-US" sz="700" b="1" dirty="0" smtClean="0">
              <a:solidFill>
                <a:srgbClr val="A6A6A6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81249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572088"/>
            <a:ext cx="10160000" cy="457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800"/>
          </a:p>
        </p:txBody>
      </p:sp>
      <p:sp>
        <p:nvSpPr>
          <p:cNvPr id="7" name="TextBox 18"/>
          <p:cNvSpPr txBox="1">
            <a:spLocks noChangeArrowheads="1"/>
          </p:cNvSpPr>
          <p:nvPr/>
        </p:nvSpPr>
        <p:spPr bwMode="auto">
          <a:xfrm>
            <a:off x="8653608" y="5500849"/>
            <a:ext cx="1430200" cy="20005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700" b="1" dirty="0" smtClean="0">
                <a:solidFill>
                  <a:srgbClr val="A6A6A6"/>
                </a:solidFill>
                <a:cs typeface="Arial" panose="020B0604020202020204" pitchFamily="34" charset="0"/>
              </a:rPr>
              <a:t>Yonyou Network</a:t>
            </a:r>
            <a:r>
              <a:rPr lang="en-US" altLang="zh-CN" sz="700" b="1" baseline="0" dirty="0" smtClean="0">
                <a:solidFill>
                  <a:srgbClr val="A6A6A6"/>
                </a:solidFill>
                <a:cs typeface="Arial" panose="020B0604020202020204" pitchFamily="34" charset="0"/>
              </a:rPr>
              <a:t> </a:t>
            </a:r>
            <a:r>
              <a:rPr lang="en-US" altLang="zh-CN" sz="700" b="1" dirty="0" smtClean="0">
                <a:solidFill>
                  <a:srgbClr val="A6A6A6"/>
                </a:solidFill>
                <a:cs typeface="Arial" panose="020B0604020202020204" pitchFamily="34" charset="0"/>
              </a:rPr>
              <a:t>Corporation</a:t>
            </a:r>
            <a:endParaRPr lang="zh-CN" altLang="en-US" sz="700" b="1" dirty="0" smtClean="0">
              <a:solidFill>
                <a:srgbClr val="A6A6A6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30295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572088"/>
            <a:ext cx="10160000" cy="457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800"/>
          </a:p>
        </p:txBody>
      </p:sp>
      <p:sp>
        <p:nvSpPr>
          <p:cNvPr id="7" name="TextBox 18"/>
          <p:cNvSpPr txBox="1">
            <a:spLocks noChangeArrowheads="1"/>
          </p:cNvSpPr>
          <p:nvPr/>
        </p:nvSpPr>
        <p:spPr bwMode="auto">
          <a:xfrm>
            <a:off x="8653608" y="5500849"/>
            <a:ext cx="1430200" cy="20005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700" b="1" dirty="0" smtClean="0">
                <a:solidFill>
                  <a:srgbClr val="A6A6A6"/>
                </a:solidFill>
                <a:cs typeface="Arial" panose="020B0604020202020204" pitchFamily="34" charset="0"/>
              </a:rPr>
              <a:t>Yonyou Network</a:t>
            </a:r>
            <a:r>
              <a:rPr lang="en-US" altLang="zh-CN" sz="700" b="1" baseline="0" dirty="0" smtClean="0">
                <a:solidFill>
                  <a:srgbClr val="A6A6A6"/>
                </a:solidFill>
                <a:cs typeface="Arial" panose="020B0604020202020204" pitchFamily="34" charset="0"/>
              </a:rPr>
              <a:t> </a:t>
            </a:r>
            <a:r>
              <a:rPr lang="en-US" altLang="zh-CN" sz="700" b="1" dirty="0" smtClean="0">
                <a:solidFill>
                  <a:srgbClr val="A6A6A6"/>
                </a:solidFill>
                <a:cs typeface="Arial" panose="020B0604020202020204" pitchFamily="34" charset="0"/>
              </a:rPr>
              <a:t>Corporation</a:t>
            </a:r>
            <a:endParaRPr lang="zh-CN" altLang="en-US" sz="700" b="1" dirty="0" smtClean="0">
              <a:solidFill>
                <a:srgbClr val="A6A6A6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15595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572088"/>
            <a:ext cx="10160000" cy="457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800"/>
          </a:p>
        </p:txBody>
      </p:sp>
      <p:sp>
        <p:nvSpPr>
          <p:cNvPr id="7" name="TextBox 18"/>
          <p:cNvSpPr txBox="1">
            <a:spLocks noChangeArrowheads="1"/>
          </p:cNvSpPr>
          <p:nvPr/>
        </p:nvSpPr>
        <p:spPr bwMode="auto">
          <a:xfrm>
            <a:off x="8653608" y="5500849"/>
            <a:ext cx="1430200" cy="20005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700" b="1" dirty="0" smtClean="0">
                <a:solidFill>
                  <a:srgbClr val="A6A6A6"/>
                </a:solidFill>
                <a:cs typeface="Arial" panose="020B0604020202020204" pitchFamily="34" charset="0"/>
              </a:rPr>
              <a:t>Yonyou Network</a:t>
            </a:r>
            <a:r>
              <a:rPr lang="en-US" altLang="zh-CN" sz="700" b="1" baseline="0" dirty="0" smtClean="0">
                <a:solidFill>
                  <a:srgbClr val="A6A6A6"/>
                </a:solidFill>
                <a:cs typeface="Arial" panose="020B0604020202020204" pitchFamily="34" charset="0"/>
              </a:rPr>
              <a:t> </a:t>
            </a:r>
            <a:r>
              <a:rPr lang="en-US" altLang="zh-CN" sz="700" b="1" dirty="0" smtClean="0">
                <a:solidFill>
                  <a:srgbClr val="A6A6A6"/>
                </a:solidFill>
                <a:cs typeface="Arial" panose="020B0604020202020204" pitchFamily="34" charset="0"/>
              </a:rPr>
              <a:t>Corporation</a:t>
            </a:r>
            <a:endParaRPr lang="zh-CN" altLang="en-US" sz="700" b="1" dirty="0" smtClean="0">
              <a:solidFill>
                <a:srgbClr val="A6A6A6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90668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572088"/>
            <a:ext cx="10160000" cy="457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800"/>
          </a:p>
        </p:txBody>
      </p:sp>
      <p:sp>
        <p:nvSpPr>
          <p:cNvPr id="7" name="TextBox 18"/>
          <p:cNvSpPr txBox="1">
            <a:spLocks noChangeArrowheads="1"/>
          </p:cNvSpPr>
          <p:nvPr/>
        </p:nvSpPr>
        <p:spPr bwMode="auto">
          <a:xfrm>
            <a:off x="8653608" y="5500849"/>
            <a:ext cx="1430200" cy="20005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700" b="1" dirty="0" smtClean="0">
                <a:solidFill>
                  <a:srgbClr val="A6A6A6"/>
                </a:solidFill>
                <a:cs typeface="Arial" panose="020B0604020202020204" pitchFamily="34" charset="0"/>
              </a:rPr>
              <a:t>Yonyou Network</a:t>
            </a:r>
            <a:r>
              <a:rPr lang="en-US" altLang="zh-CN" sz="700" b="1" baseline="0" dirty="0" smtClean="0">
                <a:solidFill>
                  <a:srgbClr val="A6A6A6"/>
                </a:solidFill>
                <a:cs typeface="Arial" panose="020B0604020202020204" pitchFamily="34" charset="0"/>
              </a:rPr>
              <a:t> </a:t>
            </a:r>
            <a:r>
              <a:rPr lang="en-US" altLang="zh-CN" sz="700" b="1" dirty="0" smtClean="0">
                <a:solidFill>
                  <a:srgbClr val="A6A6A6"/>
                </a:solidFill>
                <a:cs typeface="Arial" panose="020B0604020202020204" pitchFamily="34" charset="0"/>
              </a:rPr>
              <a:t>Corporation</a:t>
            </a:r>
            <a:endParaRPr lang="zh-CN" altLang="en-US" sz="700" b="1" dirty="0" smtClean="0">
              <a:solidFill>
                <a:srgbClr val="A6A6A6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55254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572088"/>
            <a:ext cx="10160000" cy="457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800"/>
          </a:p>
        </p:txBody>
      </p:sp>
      <p:sp>
        <p:nvSpPr>
          <p:cNvPr id="7" name="TextBox 18"/>
          <p:cNvSpPr txBox="1">
            <a:spLocks noChangeArrowheads="1"/>
          </p:cNvSpPr>
          <p:nvPr/>
        </p:nvSpPr>
        <p:spPr bwMode="auto">
          <a:xfrm>
            <a:off x="8653608" y="5500849"/>
            <a:ext cx="1430200" cy="20005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700" b="1" dirty="0" smtClean="0">
                <a:solidFill>
                  <a:srgbClr val="A6A6A6"/>
                </a:solidFill>
                <a:cs typeface="Arial" panose="020B0604020202020204" pitchFamily="34" charset="0"/>
              </a:rPr>
              <a:t>Yonyou Network</a:t>
            </a:r>
            <a:r>
              <a:rPr lang="en-US" altLang="zh-CN" sz="700" b="1" baseline="0" dirty="0" smtClean="0">
                <a:solidFill>
                  <a:srgbClr val="A6A6A6"/>
                </a:solidFill>
                <a:cs typeface="Arial" panose="020B0604020202020204" pitchFamily="34" charset="0"/>
              </a:rPr>
              <a:t> </a:t>
            </a:r>
            <a:r>
              <a:rPr lang="en-US" altLang="zh-CN" sz="700" b="1" dirty="0" smtClean="0">
                <a:solidFill>
                  <a:srgbClr val="A6A6A6"/>
                </a:solidFill>
                <a:cs typeface="Arial" panose="020B0604020202020204" pitchFamily="34" charset="0"/>
              </a:rPr>
              <a:t>Corporation</a:t>
            </a:r>
            <a:endParaRPr lang="zh-CN" altLang="en-US" sz="700" b="1" dirty="0" smtClean="0">
              <a:solidFill>
                <a:srgbClr val="A6A6A6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04554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572088"/>
            <a:ext cx="10160000" cy="457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800"/>
          </a:p>
        </p:txBody>
      </p:sp>
      <p:sp>
        <p:nvSpPr>
          <p:cNvPr id="7" name="TextBox 18"/>
          <p:cNvSpPr txBox="1">
            <a:spLocks noChangeArrowheads="1"/>
          </p:cNvSpPr>
          <p:nvPr/>
        </p:nvSpPr>
        <p:spPr bwMode="auto">
          <a:xfrm>
            <a:off x="8653608" y="5500849"/>
            <a:ext cx="1430200" cy="20005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700" b="1" dirty="0" smtClean="0">
                <a:solidFill>
                  <a:srgbClr val="A6A6A6"/>
                </a:solidFill>
                <a:cs typeface="Arial" panose="020B0604020202020204" pitchFamily="34" charset="0"/>
              </a:rPr>
              <a:t>Yonyou Network</a:t>
            </a:r>
            <a:r>
              <a:rPr lang="en-US" altLang="zh-CN" sz="700" b="1" baseline="0" dirty="0" smtClean="0">
                <a:solidFill>
                  <a:srgbClr val="A6A6A6"/>
                </a:solidFill>
                <a:cs typeface="Arial" panose="020B0604020202020204" pitchFamily="34" charset="0"/>
              </a:rPr>
              <a:t> </a:t>
            </a:r>
            <a:r>
              <a:rPr lang="en-US" altLang="zh-CN" sz="700" b="1" dirty="0" smtClean="0">
                <a:solidFill>
                  <a:srgbClr val="A6A6A6"/>
                </a:solidFill>
                <a:cs typeface="Arial" panose="020B0604020202020204" pitchFamily="34" charset="0"/>
              </a:rPr>
              <a:t>Corporation</a:t>
            </a:r>
            <a:endParaRPr lang="zh-CN" altLang="en-US" sz="700" b="1" dirty="0" smtClean="0">
              <a:solidFill>
                <a:srgbClr val="A6A6A6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5126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572088"/>
            <a:ext cx="10160000" cy="457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800"/>
          </a:p>
        </p:txBody>
      </p:sp>
      <p:sp>
        <p:nvSpPr>
          <p:cNvPr id="7" name="TextBox 18"/>
          <p:cNvSpPr txBox="1">
            <a:spLocks noChangeArrowheads="1"/>
          </p:cNvSpPr>
          <p:nvPr/>
        </p:nvSpPr>
        <p:spPr bwMode="auto">
          <a:xfrm>
            <a:off x="8653608" y="5500849"/>
            <a:ext cx="1430200" cy="20005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700" b="1" dirty="0" smtClean="0">
                <a:solidFill>
                  <a:srgbClr val="A6A6A6"/>
                </a:solidFill>
                <a:cs typeface="Arial" panose="020B0604020202020204" pitchFamily="34" charset="0"/>
              </a:rPr>
              <a:t>Yonyou Network</a:t>
            </a:r>
            <a:r>
              <a:rPr lang="en-US" altLang="zh-CN" sz="700" b="1" baseline="0" dirty="0" smtClean="0">
                <a:solidFill>
                  <a:srgbClr val="A6A6A6"/>
                </a:solidFill>
                <a:cs typeface="Arial" panose="020B0604020202020204" pitchFamily="34" charset="0"/>
              </a:rPr>
              <a:t> </a:t>
            </a:r>
            <a:r>
              <a:rPr lang="en-US" altLang="zh-CN" sz="700" b="1" dirty="0" smtClean="0">
                <a:solidFill>
                  <a:srgbClr val="A6A6A6"/>
                </a:solidFill>
                <a:cs typeface="Arial" panose="020B0604020202020204" pitchFamily="34" charset="0"/>
              </a:rPr>
              <a:t>Corporation</a:t>
            </a:r>
            <a:endParaRPr lang="zh-CN" altLang="en-US" sz="700" b="1" dirty="0" smtClean="0">
              <a:solidFill>
                <a:srgbClr val="A6A6A6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24691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_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572088"/>
            <a:ext cx="10160000" cy="457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800"/>
          </a:p>
        </p:txBody>
      </p:sp>
      <p:sp>
        <p:nvSpPr>
          <p:cNvPr id="7" name="TextBox 18"/>
          <p:cNvSpPr txBox="1">
            <a:spLocks noChangeArrowheads="1"/>
          </p:cNvSpPr>
          <p:nvPr/>
        </p:nvSpPr>
        <p:spPr bwMode="auto">
          <a:xfrm>
            <a:off x="8653608" y="5500849"/>
            <a:ext cx="1430200" cy="20005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700" b="1" dirty="0" smtClean="0">
                <a:solidFill>
                  <a:srgbClr val="A6A6A6"/>
                </a:solidFill>
                <a:cs typeface="Arial" panose="020B0604020202020204" pitchFamily="34" charset="0"/>
              </a:rPr>
              <a:t>Yonyou Network</a:t>
            </a:r>
            <a:r>
              <a:rPr lang="en-US" altLang="zh-CN" sz="700" b="1" baseline="0" dirty="0" smtClean="0">
                <a:solidFill>
                  <a:srgbClr val="A6A6A6"/>
                </a:solidFill>
                <a:cs typeface="Arial" panose="020B0604020202020204" pitchFamily="34" charset="0"/>
              </a:rPr>
              <a:t> </a:t>
            </a:r>
            <a:r>
              <a:rPr lang="en-US" altLang="zh-CN" sz="700" b="1" dirty="0" smtClean="0">
                <a:solidFill>
                  <a:srgbClr val="A6A6A6"/>
                </a:solidFill>
                <a:cs typeface="Arial" panose="020B0604020202020204" pitchFamily="34" charset="0"/>
              </a:rPr>
              <a:t>Corporation</a:t>
            </a:r>
            <a:endParaRPr lang="zh-CN" altLang="en-US" sz="700" b="1" dirty="0" smtClean="0">
              <a:solidFill>
                <a:srgbClr val="A6A6A6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1497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0860"/>
            <a:ext cx="5118408" cy="161368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8408" y="860860"/>
            <a:ext cx="5029200" cy="161368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004" y="860860"/>
            <a:ext cx="9645804" cy="1626570"/>
          </a:xfrm>
          <a:prstGeom prst="rect">
            <a:avLst/>
          </a:prstGeom>
        </p:spPr>
      </p:pic>
      <p:sp>
        <p:nvSpPr>
          <p:cNvPr id="10" name="TextBox 18"/>
          <p:cNvSpPr txBox="1">
            <a:spLocks noChangeArrowheads="1"/>
          </p:cNvSpPr>
          <p:nvPr/>
        </p:nvSpPr>
        <p:spPr bwMode="auto">
          <a:xfrm>
            <a:off x="8653608" y="5500849"/>
            <a:ext cx="1430200" cy="20005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defRPr/>
            </a:pPr>
            <a:r>
              <a:rPr lang="en-US" altLang="zh-CN" sz="700" b="1" dirty="0" smtClean="0">
                <a:solidFill>
                  <a:srgbClr val="A6A6A6"/>
                </a:solidFill>
                <a:cs typeface="Arial" charset="0"/>
              </a:rPr>
              <a:t>Yonyou Network</a:t>
            </a:r>
            <a:r>
              <a:rPr lang="en-US" altLang="zh-CN" sz="700" b="1" baseline="0" dirty="0" smtClean="0">
                <a:solidFill>
                  <a:srgbClr val="A6A6A6"/>
                </a:solidFill>
                <a:cs typeface="Arial" charset="0"/>
              </a:rPr>
              <a:t> </a:t>
            </a:r>
            <a:r>
              <a:rPr lang="en-US" altLang="zh-CN" sz="700" b="1" dirty="0" smtClean="0">
                <a:solidFill>
                  <a:srgbClr val="A6A6A6"/>
                </a:solidFill>
                <a:cs typeface="Arial" charset="0"/>
              </a:rPr>
              <a:t>Corporation</a:t>
            </a:r>
            <a:endParaRPr lang="zh-CN" altLang="en-US" sz="700" b="1" dirty="0" smtClean="0">
              <a:solidFill>
                <a:srgbClr val="A6A6A6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74793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572088"/>
            <a:ext cx="10160000" cy="457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800"/>
          </a:p>
        </p:txBody>
      </p:sp>
      <p:sp>
        <p:nvSpPr>
          <p:cNvPr id="7" name="TextBox 18"/>
          <p:cNvSpPr txBox="1">
            <a:spLocks noChangeArrowheads="1"/>
          </p:cNvSpPr>
          <p:nvPr/>
        </p:nvSpPr>
        <p:spPr bwMode="auto">
          <a:xfrm>
            <a:off x="8653608" y="5500849"/>
            <a:ext cx="1430200" cy="20005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700" b="1" dirty="0" smtClean="0">
                <a:solidFill>
                  <a:srgbClr val="A6A6A6"/>
                </a:solidFill>
                <a:cs typeface="Arial" panose="020B0604020202020204" pitchFamily="34" charset="0"/>
              </a:rPr>
              <a:t>Yonyou Network</a:t>
            </a:r>
            <a:r>
              <a:rPr lang="en-US" altLang="zh-CN" sz="700" b="1" baseline="0" dirty="0" smtClean="0">
                <a:solidFill>
                  <a:srgbClr val="A6A6A6"/>
                </a:solidFill>
                <a:cs typeface="Arial" panose="020B0604020202020204" pitchFamily="34" charset="0"/>
              </a:rPr>
              <a:t> </a:t>
            </a:r>
            <a:r>
              <a:rPr lang="en-US" altLang="zh-CN" sz="700" b="1" dirty="0" smtClean="0">
                <a:solidFill>
                  <a:srgbClr val="A6A6A6"/>
                </a:solidFill>
                <a:cs typeface="Arial" panose="020B0604020202020204" pitchFamily="34" charset="0"/>
              </a:rPr>
              <a:t>Corporation</a:t>
            </a:r>
            <a:endParaRPr lang="zh-CN" altLang="en-US" sz="700" b="1" dirty="0" smtClean="0">
              <a:solidFill>
                <a:srgbClr val="A6A6A6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1436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3_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572088"/>
            <a:ext cx="10160000" cy="457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800"/>
          </a:p>
        </p:txBody>
      </p:sp>
      <p:sp>
        <p:nvSpPr>
          <p:cNvPr id="7" name="TextBox 18"/>
          <p:cNvSpPr txBox="1">
            <a:spLocks noChangeArrowheads="1"/>
          </p:cNvSpPr>
          <p:nvPr/>
        </p:nvSpPr>
        <p:spPr bwMode="auto">
          <a:xfrm>
            <a:off x="8653608" y="5500849"/>
            <a:ext cx="1430200" cy="20005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700" b="1" dirty="0" smtClean="0">
                <a:solidFill>
                  <a:srgbClr val="A6A6A6"/>
                </a:solidFill>
                <a:cs typeface="Arial" panose="020B0604020202020204" pitchFamily="34" charset="0"/>
              </a:rPr>
              <a:t>Yonyou Network</a:t>
            </a:r>
            <a:r>
              <a:rPr lang="en-US" altLang="zh-CN" sz="700" b="1" baseline="0" dirty="0" smtClean="0">
                <a:solidFill>
                  <a:srgbClr val="A6A6A6"/>
                </a:solidFill>
                <a:cs typeface="Arial" panose="020B0604020202020204" pitchFamily="34" charset="0"/>
              </a:rPr>
              <a:t> </a:t>
            </a:r>
            <a:r>
              <a:rPr lang="en-US" altLang="zh-CN" sz="700" b="1" dirty="0" smtClean="0">
                <a:solidFill>
                  <a:srgbClr val="A6A6A6"/>
                </a:solidFill>
                <a:cs typeface="Arial" panose="020B0604020202020204" pitchFamily="34" charset="0"/>
              </a:rPr>
              <a:t>Corporation</a:t>
            </a:r>
            <a:endParaRPr lang="zh-CN" altLang="en-US" sz="700" b="1" dirty="0" smtClean="0">
              <a:solidFill>
                <a:srgbClr val="A6A6A6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15361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4_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572088"/>
            <a:ext cx="10160000" cy="457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800"/>
          </a:p>
        </p:txBody>
      </p:sp>
      <p:sp>
        <p:nvSpPr>
          <p:cNvPr id="7" name="TextBox 18"/>
          <p:cNvSpPr txBox="1">
            <a:spLocks noChangeArrowheads="1"/>
          </p:cNvSpPr>
          <p:nvPr/>
        </p:nvSpPr>
        <p:spPr bwMode="auto">
          <a:xfrm>
            <a:off x="8653608" y="5500849"/>
            <a:ext cx="1430200" cy="20005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700" b="1" dirty="0" smtClean="0">
                <a:solidFill>
                  <a:srgbClr val="A6A6A6"/>
                </a:solidFill>
                <a:cs typeface="Arial" panose="020B0604020202020204" pitchFamily="34" charset="0"/>
              </a:rPr>
              <a:t>Yonyou Network</a:t>
            </a:r>
            <a:r>
              <a:rPr lang="en-US" altLang="zh-CN" sz="700" b="1" baseline="0" dirty="0" smtClean="0">
                <a:solidFill>
                  <a:srgbClr val="A6A6A6"/>
                </a:solidFill>
                <a:cs typeface="Arial" panose="020B0604020202020204" pitchFamily="34" charset="0"/>
              </a:rPr>
              <a:t> </a:t>
            </a:r>
            <a:r>
              <a:rPr lang="en-US" altLang="zh-CN" sz="700" b="1" dirty="0" smtClean="0">
                <a:solidFill>
                  <a:srgbClr val="A6A6A6"/>
                </a:solidFill>
                <a:cs typeface="Arial" panose="020B0604020202020204" pitchFamily="34" charset="0"/>
              </a:rPr>
              <a:t>Corporation</a:t>
            </a:r>
            <a:endParaRPr lang="zh-CN" altLang="en-US" sz="700" b="1" dirty="0" smtClean="0">
              <a:solidFill>
                <a:srgbClr val="A6A6A6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77384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5_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572088"/>
            <a:ext cx="10160000" cy="457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800"/>
          </a:p>
        </p:txBody>
      </p:sp>
      <p:sp>
        <p:nvSpPr>
          <p:cNvPr id="7" name="TextBox 18"/>
          <p:cNvSpPr txBox="1">
            <a:spLocks noChangeArrowheads="1"/>
          </p:cNvSpPr>
          <p:nvPr/>
        </p:nvSpPr>
        <p:spPr bwMode="auto">
          <a:xfrm>
            <a:off x="8653608" y="5500849"/>
            <a:ext cx="1430200" cy="20005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700" b="1" dirty="0" smtClean="0">
                <a:solidFill>
                  <a:srgbClr val="A6A6A6"/>
                </a:solidFill>
                <a:cs typeface="Arial" panose="020B0604020202020204" pitchFamily="34" charset="0"/>
              </a:rPr>
              <a:t>Yonyou Network</a:t>
            </a:r>
            <a:r>
              <a:rPr lang="en-US" altLang="zh-CN" sz="700" b="1" baseline="0" dirty="0" smtClean="0">
                <a:solidFill>
                  <a:srgbClr val="A6A6A6"/>
                </a:solidFill>
                <a:cs typeface="Arial" panose="020B0604020202020204" pitchFamily="34" charset="0"/>
              </a:rPr>
              <a:t> </a:t>
            </a:r>
            <a:r>
              <a:rPr lang="en-US" altLang="zh-CN" sz="700" b="1" dirty="0" smtClean="0">
                <a:solidFill>
                  <a:srgbClr val="A6A6A6"/>
                </a:solidFill>
                <a:cs typeface="Arial" panose="020B0604020202020204" pitchFamily="34" charset="0"/>
              </a:rPr>
              <a:t>Corporation</a:t>
            </a:r>
            <a:endParaRPr lang="zh-CN" altLang="en-US" sz="700" b="1" dirty="0" smtClean="0">
              <a:solidFill>
                <a:srgbClr val="A6A6A6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22418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6_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572088"/>
            <a:ext cx="10160000" cy="457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800"/>
          </a:p>
        </p:txBody>
      </p:sp>
      <p:sp>
        <p:nvSpPr>
          <p:cNvPr id="7" name="TextBox 18"/>
          <p:cNvSpPr txBox="1">
            <a:spLocks noChangeArrowheads="1"/>
          </p:cNvSpPr>
          <p:nvPr/>
        </p:nvSpPr>
        <p:spPr bwMode="auto">
          <a:xfrm>
            <a:off x="8653608" y="5500849"/>
            <a:ext cx="1430200" cy="20005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700" b="1" dirty="0" smtClean="0">
                <a:solidFill>
                  <a:srgbClr val="A6A6A6"/>
                </a:solidFill>
                <a:cs typeface="Arial" panose="020B0604020202020204" pitchFamily="34" charset="0"/>
              </a:rPr>
              <a:t>Yonyou Network</a:t>
            </a:r>
            <a:r>
              <a:rPr lang="en-US" altLang="zh-CN" sz="700" b="1" baseline="0" dirty="0" smtClean="0">
                <a:solidFill>
                  <a:srgbClr val="A6A6A6"/>
                </a:solidFill>
                <a:cs typeface="Arial" panose="020B0604020202020204" pitchFamily="34" charset="0"/>
              </a:rPr>
              <a:t> </a:t>
            </a:r>
            <a:r>
              <a:rPr lang="en-US" altLang="zh-CN" sz="700" b="1" dirty="0" smtClean="0">
                <a:solidFill>
                  <a:srgbClr val="A6A6A6"/>
                </a:solidFill>
                <a:cs typeface="Arial" panose="020B0604020202020204" pitchFamily="34" charset="0"/>
              </a:rPr>
              <a:t>Corporation</a:t>
            </a:r>
            <a:endParaRPr lang="zh-CN" altLang="en-US" sz="700" b="1" dirty="0" smtClean="0">
              <a:solidFill>
                <a:srgbClr val="A6A6A6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77042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7_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572088"/>
            <a:ext cx="10160000" cy="457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800"/>
          </a:p>
        </p:txBody>
      </p:sp>
      <p:sp>
        <p:nvSpPr>
          <p:cNvPr id="7" name="TextBox 18"/>
          <p:cNvSpPr txBox="1">
            <a:spLocks noChangeArrowheads="1"/>
          </p:cNvSpPr>
          <p:nvPr/>
        </p:nvSpPr>
        <p:spPr bwMode="auto">
          <a:xfrm>
            <a:off x="8653608" y="5500849"/>
            <a:ext cx="1430200" cy="20005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700" b="1" dirty="0" smtClean="0">
                <a:solidFill>
                  <a:srgbClr val="A6A6A6"/>
                </a:solidFill>
                <a:cs typeface="Arial" panose="020B0604020202020204" pitchFamily="34" charset="0"/>
              </a:rPr>
              <a:t>Yonyou Network</a:t>
            </a:r>
            <a:r>
              <a:rPr lang="en-US" altLang="zh-CN" sz="700" b="1" baseline="0" dirty="0" smtClean="0">
                <a:solidFill>
                  <a:srgbClr val="A6A6A6"/>
                </a:solidFill>
                <a:cs typeface="Arial" panose="020B0604020202020204" pitchFamily="34" charset="0"/>
              </a:rPr>
              <a:t> </a:t>
            </a:r>
            <a:r>
              <a:rPr lang="en-US" altLang="zh-CN" sz="700" b="1" dirty="0" smtClean="0">
                <a:solidFill>
                  <a:srgbClr val="A6A6A6"/>
                </a:solidFill>
                <a:cs typeface="Arial" panose="020B0604020202020204" pitchFamily="34" charset="0"/>
              </a:rPr>
              <a:t>Corporation</a:t>
            </a:r>
            <a:endParaRPr lang="zh-CN" altLang="en-US" sz="700" b="1" dirty="0" smtClean="0">
              <a:solidFill>
                <a:srgbClr val="A6A6A6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97793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8_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572088"/>
            <a:ext cx="10160000" cy="457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800"/>
          </a:p>
        </p:txBody>
      </p:sp>
      <p:sp>
        <p:nvSpPr>
          <p:cNvPr id="7" name="TextBox 18"/>
          <p:cNvSpPr txBox="1">
            <a:spLocks noChangeArrowheads="1"/>
          </p:cNvSpPr>
          <p:nvPr/>
        </p:nvSpPr>
        <p:spPr bwMode="auto">
          <a:xfrm>
            <a:off x="8653608" y="5500849"/>
            <a:ext cx="1430200" cy="20005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700" b="1" dirty="0" smtClean="0">
                <a:solidFill>
                  <a:srgbClr val="A6A6A6"/>
                </a:solidFill>
                <a:cs typeface="Arial" panose="020B0604020202020204" pitchFamily="34" charset="0"/>
              </a:rPr>
              <a:t>Yonyou Network</a:t>
            </a:r>
            <a:r>
              <a:rPr lang="en-US" altLang="zh-CN" sz="700" b="1" baseline="0" dirty="0" smtClean="0">
                <a:solidFill>
                  <a:srgbClr val="A6A6A6"/>
                </a:solidFill>
                <a:cs typeface="Arial" panose="020B0604020202020204" pitchFamily="34" charset="0"/>
              </a:rPr>
              <a:t> </a:t>
            </a:r>
            <a:r>
              <a:rPr lang="en-US" altLang="zh-CN" sz="700" b="1" dirty="0" smtClean="0">
                <a:solidFill>
                  <a:srgbClr val="A6A6A6"/>
                </a:solidFill>
                <a:cs typeface="Arial" panose="020B0604020202020204" pitchFamily="34" charset="0"/>
              </a:rPr>
              <a:t>Corporation</a:t>
            </a:r>
            <a:endParaRPr lang="zh-CN" altLang="en-US" sz="700" b="1" dirty="0" smtClean="0">
              <a:solidFill>
                <a:srgbClr val="A6A6A6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17629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9_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572088"/>
            <a:ext cx="10160000" cy="457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800"/>
          </a:p>
        </p:txBody>
      </p:sp>
      <p:sp>
        <p:nvSpPr>
          <p:cNvPr id="7" name="TextBox 18"/>
          <p:cNvSpPr txBox="1">
            <a:spLocks noChangeArrowheads="1"/>
          </p:cNvSpPr>
          <p:nvPr/>
        </p:nvSpPr>
        <p:spPr bwMode="auto">
          <a:xfrm>
            <a:off x="8653608" y="5500849"/>
            <a:ext cx="1430200" cy="20005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700" b="1" dirty="0" smtClean="0">
                <a:solidFill>
                  <a:srgbClr val="A6A6A6"/>
                </a:solidFill>
                <a:cs typeface="Arial" panose="020B0604020202020204" pitchFamily="34" charset="0"/>
              </a:rPr>
              <a:t>Yonyou Network</a:t>
            </a:r>
            <a:r>
              <a:rPr lang="en-US" altLang="zh-CN" sz="700" b="1" baseline="0" dirty="0" smtClean="0">
                <a:solidFill>
                  <a:srgbClr val="A6A6A6"/>
                </a:solidFill>
                <a:cs typeface="Arial" panose="020B0604020202020204" pitchFamily="34" charset="0"/>
              </a:rPr>
              <a:t> </a:t>
            </a:r>
            <a:r>
              <a:rPr lang="en-US" altLang="zh-CN" sz="700" b="1" dirty="0" smtClean="0">
                <a:solidFill>
                  <a:srgbClr val="A6A6A6"/>
                </a:solidFill>
                <a:cs typeface="Arial" panose="020B0604020202020204" pitchFamily="34" charset="0"/>
              </a:rPr>
              <a:t>Corporation</a:t>
            </a:r>
            <a:endParaRPr lang="zh-CN" altLang="en-US" sz="700" b="1" dirty="0" smtClean="0">
              <a:solidFill>
                <a:srgbClr val="A6A6A6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5267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0_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572088"/>
            <a:ext cx="10160000" cy="457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800"/>
          </a:p>
        </p:txBody>
      </p:sp>
      <p:sp>
        <p:nvSpPr>
          <p:cNvPr id="7" name="TextBox 18"/>
          <p:cNvSpPr txBox="1">
            <a:spLocks noChangeArrowheads="1"/>
          </p:cNvSpPr>
          <p:nvPr/>
        </p:nvSpPr>
        <p:spPr bwMode="auto">
          <a:xfrm>
            <a:off x="8653608" y="5500849"/>
            <a:ext cx="1430200" cy="20005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700" b="1" dirty="0" smtClean="0">
                <a:solidFill>
                  <a:srgbClr val="A6A6A6"/>
                </a:solidFill>
                <a:cs typeface="Arial" panose="020B0604020202020204" pitchFamily="34" charset="0"/>
              </a:rPr>
              <a:t>Yonyou Network</a:t>
            </a:r>
            <a:r>
              <a:rPr lang="en-US" altLang="zh-CN" sz="700" b="1" baseline="0" dirty="0" smtClean="0">
                <a:solidFill>
                  <a:srgbClr val="A6A6A6"/>
                </a:solidFill>
                <a:cs typeface="Arial" panose="020B0604020202020204" pitchFamily="34" charset="0"/>
              </a:rPr>
              <a:t> </a:t>
            </a:r>
            <a:r>
              <a:rPr lang="en-US" altLang="zh-CN" sz="700" b="1" dirty="0" smtClean="0">
                <a:solidFill>
                  <a:srgbClr val="A6A6A6"/>
                </a:solidFill>
                <a:cs typeface="Arial" panose="020B0604020202020204" pitchFamily="34" charset="0"/>
              </a:rPr>
              <a:t>Corporation</a:t>
            </a:r>
            <a:endParaRPr lang="zh-CN" altLang="en-US" sz="700" b="1" dirty="0" smtClean="0">
              <a:solidFill>
                <a:srgbClr val="A6A6A6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3576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58450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_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1"/>
            <a:ext cx="10160000" cy="5715000"/>
          </a:xfrm>
          <a:prstGeom prst="rect">
            <a:avLst/>
          </a:prstGeom>
          <a:solidFill>
            <a:srgbClr val="C800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800"/>
          </a:p>
        </p:txBody>
      </p:sp>
      <p:sp>
        <p:nvSpPr>
          <p:cNvPr id="7" name="TextBox 15"/>
          <p:cNvSpPr txBox="1"/>
          <p:nvPr/>
        </p:nvSpPr>
        <p:spPr>
          <a:xfrm>
            <a:off x="794809" y="2281057"/>
            <a:ext cx="1979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Agency FB" panose="020B0503020202020204" pitchFamily="34" charset="0"/>
                <a:ea typeface="Adobe 宋体 Std L" pitchFamily="18" charset="-122"/>
              </a:rPr>
              <a:t>Contents</a:t>
            </a:r>
            <a:endParaRPr lang="zh-CN" altLang="en-US" sz="2400" dirty="0">
              <a:solidFill>
                <a:schemeClr val="bg1"/>
              </a:solidFill>
              <a:latin typeface="Agency FB" panose="020B0503020202020204" pitchFamily="34" charset="0"/>
              <a:ea typeface="Adobe 宋体 Std L" pitchFamily="18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79410" y="1485913"/>
            <a:ext cx="1979189" cy="66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750" b="1" dirty="0" smtClean="0">
                <a:solidFill>
                  <a:schemeClr val="bg1"/>
                </a:solidFill>
                <a:ea typeface="微软雅黑"/>
              </a:rPr>
              <a:t>目录</a:t>
            </a:r>
            <a:endParaRPr lang="zh-CN" altLang="en-US" sz="3750" b="1" dirty="0">
              <a:solidFill>
                <a:schemeClr val="bg1"/>
              </a:solidFill>
              <a:ea typeface="微软雅黑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538008" y="8756"/>
            <a:ext cx="6621992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0" name="矩形 9"/>
          <p:cNvSpPr/>
          <p:nvPr/>
        </p:nvSpPr>
        <p:spPr>
          <a:xfrm>
            <a:off x="3399813" y="0"/>
            <a:ext cx="78636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25774170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8343196" y="5275794"/>
            <a:ext cx="1455848" cy="20005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defRPr/>
            </a:pPr>
            <a:r>
              <a:rPr lang="en-US" altLang="zh-CN" sz="700" b="1" dirty="0" err="1" smtClean="0">
                <a:solidFill>
                  <a:srgbClr val="A6A6A6"/>
                </a:solidFill>
                <a:cs typeface="Arial" charset="0"/>
              </a:rPr>
              <a:t>Yonyou</a:t>
            </a:r>
            <a:r>
              <a:rPr lang="en-US" altLang="zh-CN" sz="700" b="1" dirty="0" smtClean="0">
                <a:solidFill>
                  <a:srgbClr val="A6A6A6"/>
                </a:solidFill>
                <a:cs typeface="Arial" charset="0"/>
              </a:rPr>
              <a:t> Software Corporation</a:t>
            </a:r>
            <a:endParaRPr lang="zh-CN" altLang="en-US" sz="700" b="1" dirty="0" smtClean="0">
              <a:solidFill>
                <a:srgbClr val="A6A6A6"/>
              </a:solidFill>
              <a:cs typeface="Arial" charset="0"/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338791" y="121196"/>
            <a:ext cx="8212691" cy="471908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rgbClr val="C8000E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625253"/>
            <a:ext cx="10160000" cy="457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23312558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_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338791" y="78664"/>
            <a:ext cx="8212691" cy="471908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rgbClr val="C8000E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572088"/>
            <a:ext cx="10160000" cy="457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800"/>
          </a:p>
        </p:txBody>
      </p:sp>
      <p:sp>
        <p:nvSpPr>
          <p:cNvPr id="7" name="TextBox 18"/>
          <p:cNvSpPr txBox="1">
            <a:spLocks noChangeArrowheads="1"/>
          </p:cNvSpPr>
          <p:nvPr/>
        </p:nvSpPr>
        <p:spPr bwMode="auto">
          <a:xfrm>
            <a:off x="8653608" y="5500849"/>
            <a:ext cx="1430200" cy="20005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defRPr/>
            </a:pPr>
            <a:r>
              <a:rPr lang="en-US" altLang="zh-CN" sz="700" b="1" dirty="0" smtClean="0">
                <a:solidFill>
                  <a:srgbClr val="A6A6A6"/>
                </a:solidFill>
                <a:cs typeface="Arial" charset="0"/>
              </a:rPr>
              <a:t>Yonyou Network</a:t>
            </a:r>
            <a:r>
              <a:rPr lang="en-US" altLang="zh-CN" sz="700" b="1" baseline="0" dirty="0" smtClean="0">
                <a:solidFill>
                  <a:srgbClr val="A6A6A6"/>
                </a:solidFill>
                <a:cs typeface="Arial" charset="0"/>
              </a:rPr>
              <a:t> </a:t>
            </a:r>
            <a:r>
              <a:rPr lang="en-US" altLang="zh-CN" sz="700" b="1" dirty="0" smtClean="0">
                <a:solidFill>
                  <a:srgbClr val="A6A6A6"/>
                </a:solidFill>
                <a:cs typeface="Arial" charset="0"/>
              </a:rPr>
              <a:t>Corporation</a:t>
            </a:r>
            <a:endParaRPr lang="zh-CN" altLang="en-US" sz="700" b="1" dirty="0" smtClean="0">
              <a:solidFill>
                <a:srgbClr val="A6A6A6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23118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_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E:\yinfeifei\2012年工作项目\UFIDA用友 2012\用友 集团品推\李 莉\集团PPT模版2013\png\6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17296"/>
            <a:ext cx="10160000" cy="1547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/>
          <p:cNvSpPr txBox="1"/>
          <p:nvPr userDrawn="1"/>
        </p:nvSpPr>
        <p:spPr>
          <a:xfrm>
            <a:off x="2524836" y="3152633"/>
            <a:ext cx="131638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用友</a:t>
            </a:r>
            <a:endParaRPr lang="zh-CN" altLang="en-US" sz="4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 userDrawn="1"/>
        </p:nvSpPr>
        <p:spPr>
          <a:xfrm>
            <a:off x="3964052" y="3244965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服务企业互联网化</a:t>
            </a:r>
            <a:endParaRPr lang="zh-CN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562255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 descr="F:\公司项目\2014项目\用友\UAP\基于大数据的实时分析与智慧决策PPT\美化\5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8973" y="212990"/>
            <a:ext cx="2474737" cy="371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6" descr="F:\公司项目\2014项目\用友\UAP\基于大数据的实时分析与智慧决策PPT\美化\6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8056" y="1957917"/>
            <a:ext cx="4691944" cy="3757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 userDrawn="1"/>
        </p:nvSpPr>
        <p:spPr>
          <a:xfrm>
            <a:off x="0" y="5618428"/>
            <a:ext cx="10160000" cy="96573"/>
          </a:xfrm>
          <a:prstGeom prst="rect">
            <a:avLst/>
          </a:prstGeom>
          <a:solidFill>
            <a:srgbClr val="E6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500"/>
          </a:p>
        </p:txBody>
      </p:sp>
      <p:grpSp>
        <p:nvGrpSpPr>
          <p:cNvPr id="6" name="组合 6"/>
          <p:cNvGrpSpPr>
            <a:grpSpLocks/>
          </p:cNvGrpSpPr>
          <p:nvPr userDrawn="1"/>
        </p:nvGrpSpPr>
        <p:grpSpPr bwMode="auto">
          <a:xfrm>
            <a:off x="7240765" y="457729"/>
            <a:ext cx="2640541" cy="254000"/>
            <a:chOff x="6516216" y="548680"/>
            <a:chExt cx="2376264" cy="305284"/>
          </a:xfrm>
        </p:grpSpPr>
        <p:sp>
          <p:nvSpPr>
            <p:cNvPr id="7" name="TextBox 5"/>
            <p:cNvSpPr txBox="1">
              <a:spLocks noChangeArrowheads="1"/>
            </p:cNvSpPr>
            <p:nvPr userDrawn="1"/>
          </p:nvSpPr>
          <p:spPr bwMode="auto">
            <a:xfrm>
              <a:off x="7020994" y="548680"/>
              <a:ext cx="1871486" cy="2162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en-US" sz="1500" smtClean="0"/>
            </a:p>
          </p:txBody>
        </p:sp>
        <p:sp>
          <p:nvSpPr>
            <p:cNvPr id="8" name="TextBox 6"/>
            <p:cNvSpPr txBox="1">
              <a:spLocks noChangeArrowheads="1"/>
            </p:cNvSpPr>
            <p:nvPr userDrawn="1"/>
          </p:nvSpPr>
          <p:spPr bwMode="auto">
            <a:xfrm>
              <a:off x="6516216" y="637721"/>
              <a:ext cx="1871486" cy="2162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en-US" sz="1500" smtClean="0"/>
            </a:p>
          </p:txBody>
        </p:sp>
      </p:grp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285392" y="149490"/>
            <a:ext cx="9292524" cy="408388"/>
          </a:xfrm>
          <a:prstGeom prst="rect">
            <a:avLst/>
          </a:prstGeom>
        </p:spPr>
        <p:txBody>
          <a:bodyPr/>
          <a:lstStyle>
            <a:lvl1pPr algn="l">
              <a:defRPr sz="2000" b="1">
                <a:solidFill>
                  <a:srgbClr val="E60012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6891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8500" y="304274"/>
            <a:ext cx="8763000" cy="1104636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8500" y="1521354"/>
            <a:ext cx="8763000" cy="362611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98500" y="5296960"/>
            <a:ext cx="2286000" cy="304271"/>
          </a:xfrm>
          <a:prstGeom prst="rect">
            <a:avLst/>
          </a:prstGeom>
        </p:spPr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2019/3/5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365500" y="5296960"/>
            <a:ext cx="34290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175500" y="5296960"/>
            <a:ext cx="2286000" cy="304271"/>
          </a:xfrm>
          <a:prstGeom prst="rect">
            <a:avLst/>
          </a:prstGeom>
        </p:spPr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9220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F:\公司项目\2014项目\用友\2015年PPT模版\2\4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0"/>
            <a:ext cx="10160000" cy="5715001"/>
          </a:xfrm>
          <a:prstGeom prst="rect">
            <a:avLst/>
          </a:prstGeom>
          <a:noFill/>
        </p:spPr>
      </p:pic>
      <p:pic>
        <p:nvPicPr>
          <p:cNvPr id="3" name="Picture 3" descr="F:\公司项目\2014项目\用友\2015年PPT模版\存图\2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71037" y="227846"/>
            <a:ext cx="680151" cy="457150"/>
          </a:xfrm>
          <a:prstGeom prst="rect">
            <a:avLst/>
          </a:prstGeom>
          <a:noFill/>
        </p:spPr>
      </p:pic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254000" y="209904"/>
            <a:ext cx="9144000" cy="464509"/>
          </a:xfrm>
          <a:prstGeom prst="rect">
            <a:avLst/>
          </a:prstGeom>
        </p:spPr>
        <p:txBody>
          <a:bodyPr/>
          <a:lstStyle>
            <a:lvl1pPr algn="l">
              <a:defRPr sz="2222">
                <a:solidFill>
                  <a:srgbClr val="E60012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08941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338791" y="127074"/>
            <a:ext cx="8212691" cy="353931"/>
          </a:xfrm>
          <a:prstGeom prst="rect">
            <a:avLst/>
          </a:prstGeom>
        </p:spPr>
        <p:txBody>
          <a:bodyPr/>
          <a:lstStyle>
            <a:lvl1pPr algn="l">
              <a:defRPr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8421349" y="5451104"/>
            <a:ext cx="1539203" cy="1820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583" b="1" kern="1200" dirty="0" err="1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ea typeface="+mn-ea"/>
                <a:cs typeface="Arial" pitchFamily="34" charset="0"/>
              </a:rPr>
              <a:t>yonyou</a:t>
            </a:r>
            <a:r>
              <a:rPr lang="en-US" altLang="zh-CN" sz="583" b="1" kern="1200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ea typeface="+mn-ea"/>
                <a:cs typeface="Arial" pitchFamily="34" charset="0"/>
              </a:rPr>
              <a:t> Network Technology Co., Ltd..</a:t>
            </a:r>
            <a:endParaRPr lang="zh-CN" altLang="en-US" sz="583" b="1" kern="1200" dirty="0">
              <a:solidFill>
                <a:schemeClr val="bg1">
                  <a:lumMod val="65000"/>
                </a:schemeClr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8840418" y="157201"/>
            <a:ext cx="1119518" cy="326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58775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2409" y="0"/>
            <a:ext cx="1197591" cy="532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533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98" r:id="rId2"/>
    <p:sldLayoutId id="2147483657" r:id="rId3"/>
    <p:sldLayoutId id="2147483658" r:id="rId4"/>
    <p:sldLayoutId id="2147483659" r:id="rId5"/>
    <p:sldLayoutId id="2147483688" r:id="rId6"/>
    <p:sldLayoutId id="2147483696" r:id="rId7"/>
    <p:sldLayoutId id="2147483697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7" r:id="rId16"/>
    <p:sldLayoutId id="2147483708" r:id="rId17"/>
    <p:sldLayoutId id="2147483709" r:id="rId18"/>
    <p:sldLayoutId id="2147483710" r:id="rId19"/>
    <p:sldLayoutId id="2147483711" r:id="rId20"/>
    <p:sldLayoutId id="2147483712" r:id="rId21"/>
    <p:sldLayoutId id="2147483713" r:id="rId22"/>
    <p:sldLayoutId id="2147483714" r:id="rId23"/>
    <p:sldLayoutId id="2147483715" r:id="rId24"/>
    <p:sldLayoutId id="2147483716" r:id="rId25"/>
    <p:sldLayoutId id="2147483717" r:id="rId26"/>
    <p:sldLayoutId id="2147483718" r:id="rId27"/>
    <p:sldLayoutId id="2147483719" r:id="rId28"/>
    <p:sldLayoutId id="2147483720" r:id="rId29"/>
    <p:sldLayoutId id="2147483721" r:id="rId30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5"/>
          <p:cNvSpPr txBox="1"/>
          <p:nvPr/>
        </p:nvSpPr>
        <p:spPr>
          <a:xfrm>
            <a:off x="6641910" y="3329137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2800" b="1" dirty="0">
              <a:solidFill>
                <a:srgbClr val="E60012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TextBox 17"/>
          <p:cNvSpPr txBox="1"/>
          <p:nvPr/>
        </p:nvSpPr>
        <p:spPr>
          <a:xfrm>
            <a:off x="7594364" y="4366173"/>
            <a:ext cx="233916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400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用友网络科技股份有限公司</a:t>
            </a:r>
          </a:p>
          <a:p>
            <a:pPr algn="r">
              <a:lnSpc>
                <a:spcPct val="150000"/>
              </a:lnSpc>
            </a:pPr>
            <a:r>
              <a:rPr lang="zh-CN" altLang="en-US" sz="1400" b="1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技术培训部</a:t>
            </a:r>
            <a:endParaRPr lang="en-US" altLang="zh-CN" sz="1400" b="1" dirty="0" smtClean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  <a:p>
            <a:pPr algn="r">
              <a:lnSpc>
                <a:spcPct val="150000"/>
              </a:lnSpc>
            </a:pPr>
            <a:r>
              <a:rPr lang="en-US" altLang="zh-CN" sz="1400" b="1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2019-01</a:t>
            </a:r>
            <a:endParaRPr lang="en-US" altLang="zh-CN" sz="1400" b="1" dirty="0" smtClean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  <a:p>
            <a:pPr algn="r">
              <a:lnSpc>
                <a:spcPct val="150000"/>
              </a:lnSpc>
            </a:pPr>
            <a:endParaRPr lang="zh-CN" altLang="en-US" sz="1400" b="1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235198" y="3022455"/>
            <a:ext cx="6129867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pPr algn="ctr"/>
            <a:r>
              <a:rPr lang="en-US" altLang="zh-CN" sz="6000" b="1" dirty="0" err="1">
                <a:solidFill>
                  <a:srgbClr val="D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</a:t>
            </a:r>
            <a:r>
              <a:rPr lang="en-US" altLang="zh-CN" sz="6000" b="1" dirty="0" err="1" smtClean="0">
                <a:solidFill>
                  <a:srgbClr val="D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uap</a:t>
            </a:r>
            <a:r>
              <a:rPr lang="en-US" altLang="zh-CN" sz="4800" b="1" dirty="0" smtClean="0">
                <a:solidFill>
                  <a:srgbClr val="D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mobile</a:t>
            </a:r>
          </a:p>
          <a:p>
            <a:pPr algn="ctr"/>
            <a:r>
              <a:rPr lang="en-US" altLang="zh-CN" sz="3200" b="1" dirty="0" smtClean="0">
                <a:solidFill>
                  <a:srgbClr val="D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---</a:t>
            </a:r>
            <a:r>
              <a:rPr lang="zh-CN" altLang="en-US" sz="3200" b="1" dirty="0" smtClean="0">
                <a:solidFill>
                  <a:srgbClr val="D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应用部署</a:t>
            </a:r>
            <a:endParaRPr lang="en-US" altLang="zh-CN" sz="3200" b="1" dirty="0" smtClean="0">
              <a:solidFill>
                <a:srgbClr val="DF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部署流程</a:t>
            </a:r>
            <a:endParaRPr lang="zh-CN" altLang="en-US" b="1" dirty="0"/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1416170397"/>
              </p:ext>
            </p:extLst>
          </p:nvPr>
        </p:nvGraphicFramePr>
        <p:xfrm>
          <a:off x="1296140" y="1455938"/>
          <a:ext cx="5470863" cy="34209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24609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配置编译级别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08000" y="899886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保证编译级别等于或者小于运行级别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791" y="1395000"/>
            <a:ext cx="4925275" cy="4320000"/>
          </a:xfrm>
          <a:prstGeom prst="rect">
            <a:avLst/>
          </a:prstGeom>
        </p:spPr>
      </p:pic>
      <p:pic>
        <p:nvPicPr>
          <p:cNvPr id="7" name="图片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8696" y="3555000"/>
            <a:ext cx="4572000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7122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 b="1" dirty="0" smtClean="0"/>
              <a:t>导出</a:t>
            </a:r>
            <a:r>
              <a:rPr lang="en-US" altLang="zh-CN" b="1" dirty="0" smtClean="0"/>
              <a:t>jar</a:t>
            </a:r>
            <a:r>
              <a:rPr lang="zh-CN" altLang="en-US" b="1" dirty="0" smtClean="0"/>
              <a:t>包</a:t>
            </a:r>
            <a:br>
              <a:rPr lang="zh-CN" altLang="en-US" b="1" dirty="0" smtClean="0"/>
            </a:br>
            <a:endParaRPr lang="zh-CN" altLang="en-US" b="1" dirty="0"/>
          </a:p>
        </p:txBody>
      </p:sp>
      <p:pic>
        <p:nvPicPr>
          <p:cNvPr id="3" name="Picture 1" descr="C:\Users\songhh1\Documents\Tencent Files\745211129\Image\C2C\~V`DC(5ED3SG%EWIGZR[`U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6140" y="1631466"/>
            <a:ext cx="5760000" cy="3852715"/>
          </a:xfrm>
          <a:prstGeom prst="rect">
            <a:avLst/>
          </a:prstGeom>
          <a:noFill/>
        </p:spPr>
      </p:pic>
      <p:sp>
        <p:nvSpPr>
          <p:cNvPr id="7" name="文本框 4"/>
          <p:cNvSpPr txBox="1"/>
          <p:nvPr/>
        </p:nvSpPr>
        <p:spPr>
          <a:xfrm>
            <a:off x="508000" y="899886"/>
            <a:ext cx="6193299" cy="9510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" lvl="1" indent="-57150" defTabSz="3556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zh-CN" altLang="en-US" dirty="0" smtClean="0"/>
              <a:t>将工程</a:t>
            </a:r>
            <a:r>
              <a:rPr lang="en-US" altLang="zh-CN" dirty="0" smtClean="0"/>
              <a:t>/ma/</a:t>
            </a:r>
            <a:r>
              <a:rPr lang="en-US" altLang="zh-CN" dirty="0" err="1" smtClean="0"/>
              <a:t>src</a:t>
            </a:r>
            <a:r>
              <a:rPr lang="zh-CN" altLang="en-US" dirty="0" smtClean="0"/>
              <a:t>下</a:t>
            </a:r>
            <a:r>
              <a:rPr lang="en-US" altLang="zh-CN" dirty="0" smtClean="0"/>
              <a:t>.java</a:t>
            </a:r>
            <a:r>
              <a:rPr lang="zh-CN" altLang="en-US" dirty="0" smtClean="0"/>
              <a:t>文件导出</a:t>
            </a:r>
            <a:r>
              <a:rPr lang="en-US" altLang="zh-CN" dirty="0" smtClean="0"/>
              <a:t>jar</a:t>
            </a:r>
            <a:r>
              <a:rPr lang="zh-CN" altLang="en-US" dirty="0" smtClean="0"/>
              <a:t>包</a:t>
            </a:r>
          </a:p>
          <a:p>
            <a:pPr marL="57150" lvl="1" indent="-57150" defTabSz="3556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altLang="zh-CN" dirty="0" smtClean="0"/>
              <a:t>jar</a:t>
            </a:r>
            <a:r>
              <a:rPr lang="zh-CN" altLang="en-US" dirty="0" smtClean="0"/>
              <a:t>包部署到</a:t>
            </a:r>
            <a:r>
              <a:rPr lang="en-US" altLang="zh-CN" dirty="0" smtClean="0"/>
              <a:t>{</a:t>
            </a:r>
            <a:r>
              <a:rPr lang="en-US" altLang="zh-CN" dirty="0" err="1" smtClean="0"/>
              <a:t>mahome</a:t>
            </a:r>
            <a:r>
              <a:rPr lang="en-US" altLang="zh-CN" dirty="0" smtClean="0"/>
              <a:t>}\</a:t>
            </a:r>
            <a:r>
              <a:rPr lang="en-US" altLang="zh-CN" dirty="0" err="1" smtClean="0"/>
              <a:t>webapps</a:t>
            </a:r>
            <a:r>
              <a:rPr lang="en-US" altLang="zh-CN" dirty="0" smtClean="0"/>
              <a:t>\</a:t>
            </a:r>
            <a:r>
              <a:rPr lang="en-US" altLang="zh-CN" dirty="0" err="1" smtClean="0"/>
              <a:t>maserver</a:t>
            </a:r>
            <a:r>
              <a:rPr lang="en-US" altLang="zh-CN" dirty="0" smtClean="0"/>
              <a:t>\WEB-INF\lib</a:t>
            </a:r>
            <a:r>
              <a:rPr lang="zh-CN" altLang="en-US" dirty="0" smtClean="0"/>
              <a:t>下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 b="1" dirty="0" smtClean="0"/>
              <a:t>导出配置文件</a:t>
            </a:r>
            <a:endParaRPr lang="zh-CN" altLang="en-US" b="1" dirty="0"/>
          </a:p>
        </p:txBody>
      </p:sp>
      <p:sp>
        <p:nvSpPr>
          <p:cNvPr id="7" name="文本框 4"/>
          <p:cNvSpPr txBox="1"/>
          <p:nvPr/>
        </p:nvSpPr>
        <p:spPr>
          <a:xfrm>
            <a:off x="508000" y="899886"/>
            <a:ext cx="87914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dirty="0" smtClean="0"/>
              <a:t>·</a:t>
            </a:r>
            <a:r>
              <a:rPr lang="zh-CN" altLang="en-US" dirty="0" smtClean="0"/>
              <a:t>在</a:t>
            </a:r>
            <a:r>
              <a:rPr lang="en-US" altLang="zh-CN" dirty="0" smtClean="0"/>
              <a:t>{</a:t>
            </a:r>
            <a:r>
              <a:rPr lang="en-US" altLang="zh-CN" dirty="0" err="1" smtClean="0"/>
              <a:t>mahome</a:t>
            </a:r>
            <a:r>
              <a:rPr lang="en-US" altLang="zh-CN" dirty="0" smtClean="0"/>
              <a:t>}\</a:t>
            </a:r>
            <a:r>
              <a:rPr lang="en-US" altLang="zh-CN" dirty="0" err="1" smtClean="0"/>
              <a:t>webapps</a:t>
            </a:r>
            <a:r>
              <a:rPr lang="en-US" altLang="zh-CN" dirty="0" smtClean="0"/>
              <a:t>\</a:t>
            </a:r>
            <a:r>
              <a:rPr lang="en-US" altLang="zh-CN" dirty="0" err="1" smtClean="0"/>
              <a:t>maserver</a:t>
            </a:r>
            <a:r>
              <a:rPr lang="en-US" altLang="zh-CN" dirty="0" smtClean="0"/>
              <a:t>\WEB-INF\classes\conf\configure\</a:t>
            </a:r>
            <a:r>
              <a:rPr lang="zh-CN" altLang="en-US" dirty="0" smtClean="0"/>
              <a:t>新建名称为</a:t>
            </a:r>
            <a:r>
              <a:rPr lang="en-US" altLang="zh-CN" dirty="0" smtClean="0"/>
              <a:t>{</a:t>
            </a:r>
            <a:r>
              <a:rPr lang="en-US" altLang="zh-CN" dirty="0" err="1" smtClean="0"/>
              <a:t>appid</a:t>
            </a:r>
            <a:r>
              <a:rPr lang="en-US" altLang="zh-CN" dirty="0" smtClean="0"/>
              <a:t>}</a:t>
            </a:r>
            <a:r>
              <a:rPr lang="zh-CN" altLang="en-US" dirty="0" smtClean="0"/>
              <a:t>文件夹（</a:t>
            </a:r>
            <a:r>
              <a:rPr lang="en-US" altLang="zh-CN" dirty="0" err="1" smtClean="0"/>
              <a:t>appi</a:t>
            </a:r>
            <a:r>
              <a:rPr lang="zh-CN" altLang="en-US" dirty="0" smtClean="0"/>
              <a:t>为</a:t>
            </a:r>
            <a:r>
              <a:rPr lang="en-US" altLang="zh-CN" dirty="0" smtClean="0"/>
              <a:t>APP</a:t>
            </a:r>
            <a:r>
              <a:rPr lang="zh-CN" altLang="en-US" dirty="0" smtClean="0"/>
              <a:t>的</a:t>
            </a:r>
            <a:r>
              <a:rPr lang="en-US" altLang="zh-CN" dirty="0" smtClean="0"/>
              <a:t>id</a:t>
            </a:r>
            <a:r>
              <a:rPr lang="zh-CN" altLang="en-US" dirty="0" smtClean="0"/>
              <a:t>）</a:t>
            </a:r>
          </a:p>
          <a:p>
            <a:pPr lvl="0"/>
            <a:r>
              <a:rPr lang="en-US" altLang="zh-CN" dirty="0" smtClean="0"/>
              <a:t>·</a:t>
            </a:r>
            <a:r>
              <a:rPr lang="zh-CN" altLang="en-US" dirty="0" smtClean="0"/>
              <a:t>将工程</a:t>
            </a:r>
            <a:r>
              <a:rPr lang="en-US" altLang="zh-CN" dirty="0" smtClean="0"/>
              <a:t>/ma/</a:t>
            </a:r>
            <a:r>
              <a:rPr lang="en-US" altLang="zh-CN" dirty="0" err="1" smtClean="0"/>
              <a:t>config</a:t>
            </a:r>
            <a:r>
              <a:rPr lang="zh-CN" altLang="en-US" dirty="0" smtClean="0"/>
              <a:t>下</a:t>
            </a:r>
            <a:r>
              <a:rPr lang="en-US" altLang="en-US" dirty="0" smtClean="0"/>
              <a:t>datasources.xml</a:t>
            </a:r>
            <a:r>
              <a:rPr lang="zh-CN" altLang="en-US" dirty="0" smtClean="0"/>
              <a:t>、</a:t>
            </a:r>
            <a:r>
              <a:rPr lang="en-US" altLang="en-US" dirty="0" smtClean="0"/>
              <a:t>provider.xml</a:t>
            </a:r>
            <a:r>
              <a:rPr lang="zh-CN" altLang="en-US" dirty="0" smtClean="0"/>
              <a:t>、</a:t>
            </a:r>
            <a:r>
              <a:rPr lang="en-US" altLang="en-US" dirty="0" smtClean="0"/>
              <a:t>services.xml</a:t>
            </a:r>
            <a:r>
              <a:rPr lang="zh-CN" altLang="en-US" dirty="0" smtClean="0"/>
              <a:t>三个配置文件复制到</a:t>
            </a:r>
            <a:r>
              <a:rPr lang="en-US" altLang="zh-CN" dirty="0" smtClean="0"/>
              <a:t>{</a:t>
            </a:r>
            <a:r>
              <a:rPr lang="en-US" altLang="zh-CN" dirty="0" err="1" smtClean="0"/>
              <a:t>appid</a:t>
            </a:r>
            <a:r>
              <a:rPr lang="en-US" altLang="zh-CN" dirty="0" smtClean="0"/>
              <a:t>}</a:t>
            </a:r>
            <a:r>
              <a:rPr lang="zh-CN" altLang="en-US" dirty="0" smtClean="0"/>
              <a:t>文件夹下</a:t>
            </a:r>
          </a:p>
          <a:p>
            <a:endParaRPr lang="zh-CN" altLang="en-US" dirty="0"/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35806" y="2095177"/>
            <a:ext cx="5400000" cy="2020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13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40258" y="3980559"/>
            <a:ext cx="5400000" cy="1734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MA</a:t>
            </a:r>
            <a:r>
              <a:rPr lang="zh-CN" altLang="en-US" b="1" dirty="0"/>
              <a:t>启动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64457" y="1190171"/>
            <a:ext cx="3078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{MA_HOME}\bin\startup.bat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457" y="1771138"/>
            <a:ext cx="3632530" cy="3600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5136" y="1771138"/>
            <a:ext cx="5514027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520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标题 1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600" tIns="50800" rIns="101600" bIns="5080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zh-CN" b="1" dirty="0" smtClean="0"/>
              <a:t>MA</a:t>
            </a:r>
            <a:r>
              <a:rPr lang="zh-CN" altLang="en-US" b="1" dirty="0" smtClean="0"/>
              <a:t>后台管理系统</a:t>
            </a:r>
            <a:endParaRPr lang="zh-CN" altLang="zh-CN" dirty="0" smtClean="0">
              <a:solidFill>
                <a:srgbClr val="C8000E"/>
              </a:solidFill>
            </a:endParaRPr>
          </a:p>
        </p:txBody>
      </p:sp>
      <p:sp>
        <p:nvSpPr>
          <p:cNvPr id="384004" name="TextBox 6"/>
          <p:cNvSpPr>
            <a:spLocks noChangeArrowheads="1"/>
          </p:cNvSpPr>
          <p:nvPr/>
        </p:nvSpPr>
        <p:spPr bwMode="auto">
          <a:xfrm>
            <a:off x="476251" y="793751"/>
            <a:ext cx="41663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日志管理</a:t>
            </a:r>
            <a:endParaRPr lang="zh-CN" altLang="en-US" sz="200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628" y="1193861"/>
            <a:ext cx="9703933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366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标题 1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600" tIns="50800" rIns="101600" bIns="5080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zh-CN" b="1" dirty="0" smtClean="0"/>
              <a:t>MA</a:t>
            </a:r>
            <a:r>
              <a:rPr lang="zh-CN" altLang="en-US" b="1" dirty="0" smtClean="0"/>
              <a:t>后台管理系统</a:t>
            </a:r>
            <a:endParaRPr lang="zh-CN" altLang="zh-CN" dirty="0" smtClean="0">
              <a:solidFill>
                <a:srgbClr val="C8000E"/>
              </a:solidFill>
            </a:endParaRPr>
          </a:p>
        </p:txBody>
      </p:sp>
      <p:sp>
        <p:nvSpPr>
          <p:cNvPr id="385028" name="TextBox 6"/>
          <p:cNvSpPr>
            <a:spLocks noChangeArrowheads="1"/>
          </p:cNvSpPr>
          <p:nvPr/>
        </p:nvSpPr>
        <p:spPr bwMode="auto">
          <a:xfrm>
            <a:off x="476251" y="793751"/>
            <a:ext cx="41663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dirty="0" smtClean="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设备信息管理</a:t>
            </a:r>
            <a:endParaRPr lang="zh-CN" altLang="en-US" sz="2000" dirty="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791" y="1322430"/>
            <a:ext cx="9622142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29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/>
        </p:nvSpPr>
        <p:spPr>
          <a:xfrm>
            <a:off x="304800" y="114300"/>
            <a:ext cx="7664450" cy="351790"/>
          </a:xfrm>
          <a:prstGeom prst="rect">
            <a:avLst/>
          </a:prstGeom>
          <a:noFill/>
          <a:ln>
            <a:noFill/>
          </a:ln>
        </p:spPr>
        <p:txBody>
          <a:bodyPr anchor="t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800" b="1" kern="1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kern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实战</a:t>
            </a:r>
            <a:r>
              <a:rPr lang="zh-CN" altLang="en-US" sz="2400" dirty="0" smtClean="0"/>
              <a:t>之</a:t>
            </a:r>
            <a:r>
              <a:rPr lang="zh-CN" altLang="en-US" sz="2400" dirty="0"/>
              <a:t>应用</a:t>
            </a:r>
            <a:r>
              <a:rPr lang="zh-CN" altLang="en-US" sz="2400" dirty="0" smtClean="0"/>
              <a:t>部署</a:t>
            </a:r>
            <a:endParaRPr lang="zh-CN" altLang="en-US" sz="2400" kern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102949" y="593234"/>
            <a:ext cx="2797791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96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实战</a:t>
            </a:r>
            <a:endParaRPr lang="zh-CN" altLang="en-US" sz="9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49940" y="732964"/>
            <a:ext cx="397095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1.</a:t>
            </a:r>
            <a:r>
              <a:rPr lang="zh-CN" altLang="en-US" sz="2000" dirty="0" smtClean="0"/>
              <a:t>描述：部署应用，完成开发闭环</a:t>
            </a:r>
            <a:endParaRPr lang="en-US" altLang="zh-CN" sz="2000" dirty="0" smtClean="0"/>
          </a:p>
          <a:p>
            <a:r>
              <a:rPr lang="en-US" altLang="zh-CN" sz="2000" dirty="0" smtClean="0"/>
              <a:t>2.</a:t>
            </a:r>
            <a:r>
              <a:rPr lang="zh-CN" altLang="en-US" sz="2000" dirty="0" smtClean="0"/>
              <a:t>功能：</a:t>
            </a:r>
            <a:r>
              <a:rPr lang="en-US" altLang="zh-CN" sz="2000" dirty="0" smtClean="0"/>
              <a:t>MA</a:t>
            </a:r>
            <a:r>
              <a:rPr lang="zh-CN" altLang="en-US" sz="2000" dirty="0" smtClean="0"/>
              <a:t>的后台管理系统</a:t>
            </a:r>
            <a:endParaRPr lang="zh-CN" altLang="en-US" sz="2000" dirty="0"/>
          </a:p>
          <a:p>
            <a:r>
              <a:rPr lang="en-US" altLang="zh-CN" sz="2000" dirty="0" smtClean="0"/>
              <a:t>3.</a:t>
            </a:r>
            <a:r>
              <a:rPr lang="zh-CN" altLang="en-US" sz="2000" dirty="0" smtClean="0"/>
              <a:t>要求：</a:t>
            </a:r>
            <a:endParaRPr lang="en-US" altLang="zh-CN" sz="2000" dirty="0" smtClean="0"/>
          </a:p>
          <a:p>
            <a:r>
              <a:rPr lang="en-US" altLang="zh-CN" sz="2000" dirty="0"/>
              <a:t> </a:t>
            </a:r>
            <a:r>
              <a:rPr lang="zh-CN" altLang="en-US" sz="2000" dirty="0" smtClean="0"/>
              <a:t>*正常访问数据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387878" y="3113973"/>
            <a:ext cx="284480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4800" b="1" dirty="0" smtClean="0">
                <a:ln w="6600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提示：</a:t>
            </a:r>
            <a:endParaRPr lang="zh-CN" altLang="en-US" sz="4800" b="1" dirty="0">
              <a:ln w="6600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663066" y="3409946"/>
            <a:ext cx="4923143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 anchor="ctr">
            <a:spAutoFit/>
          </a:bodyPr>
          <a:lstStyle/>
          <a:p>
            <a:r>
              <a:rPr lang="zh-CN" altLang="en-US" dirty="0" smtClean="0"/>
              <a:t>保证编译级别等于或者小于运行级别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9332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theme/theme1.xml><?xml version="1.0" encoding="utf-8"?>
<a:theme xmlns:a="http://schemas.openxmlformats.org/drawingml/2006/main" name="iUAP模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UAP模板.potx" id="{D34CA478-85D4-466C-9764-89DF3E37FEE1}" vid="{90EAB0E4-7AF0-488A-9688-25196CD20422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iUAP模板</Template>
  <TotalTime>215515</TotalTime>
  <Words>421</Words>
  <Application>Microsoft Office PowerPoint</Application>
  <PresentationFormat>自定义</PresentationFormat>
  <Paragraphs>45</Paragraphs>
  <Slides>10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1" baseType="lpstr">
      <vt:lpstr>Adobe 宋体 Std L</vt:lpstr>
      <vt:lpstr>Agency FB</vt:lpstr>
      <vt:lpstr>Microsoft YaHei UI</vt:lpstr>
      <vt:lpstr>黑体</vt:lpstr>
      <vt:lpstr>华文隶书</vt:lpstr>
      <vt:lpstr>宋体</vt:lpstr>
      <vt:lpstr>微软雅黑</vt:lpstr>
      <vt:lpstr>Arial</vt:lpstr>
      <vt:lpstr>Calibri</vt:lpstr>
      <vt:lpstr>Cambria</vt:lpstr>
      <vt:lpstr>iUAP模板</vt:lpstr>
      <vt:lpstr>PowerPoint 演示文稿</vt:lpstr>
      <vt:lpstr>部署流程</vt:lpstr>
      <vt:lpstr>配置编译级别</vt:lpstr>
      <vt:lpstr>导出jar包 </vt:lpstr>
      <vt:lpstr>导出配置文件</vt:lpstr>
      <vt:lpstr>MA启动</vt:lpstr>
      <vt:lpstr>MA后台管理系统</vt:lpstr>
      <vt:lpstr>MA后台管理系统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cc</dc:creator>
  <cp:lastModifiedBy>微软用户</cp:lastModifiedBy>
  <cp:revision>2558</cp:revision>
  <dcterms:modified xsi:type="dcterms:W3CDTF">2019-03-05T12:09:42Z</dcterms:modified>
</cp:coreProperties>
</file>