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1964" r:id="rId2"/>
    <p:sldId id="1201" r:id="rId3"/>
    <p:sldId id="1975" r:id="rId4"/>
    <p:sldId id="1953" r:id="rId5"/>
    <p:sldId id="1954" r:id="rId6"/>
    <p:sldId id="1976" r:id="rId7"/>
    <p:sldId id="1955" r:id="rId8"/>
    <p:sldId id="1963" r:id="rId9"/>
    <p:sldId id="1958" r:id="rId10"/>
    <p:sldId id="1959" r:id="rId11"/>
    <p:sldId id="1960" r:id="rId12"/>
    <p:sldId id="1961" r:id="rId13"/>
    <p:sldId id="1949" r:id="rId14"/>
  </p:sldIdLst>
  <p:sldSz cx="10160000" cy="5715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0">
          <p15:clr>
            <a:srgbClr val="A4A3A4"/>
          </p15:clr>
        </p15:guide>
        <p15:guide id="2" pos="315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k" initials="F"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0000"/>
    <a:srgbClr val="C8000E"/>
    <a:srgbClr val="EDEEEF"/>
    <a:srgbClr val="E60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14" autoAdjust="0"/>
    <p:restoredTop sz="79137" autoAdjust="0"/>
  </p:normalViewPr>
  <p:slideViewPr>
    <p:cSldViewPr snapToGrid="0">
      <p:cViewPr varScale="1">
        <p:scale>
          <a:sx n="69" d="100"/>
          <a:sy n="69" d="100"/>
        </p:scale>
        <p:origin x="1176" y="66"/>
      </p:cViewPr>
      <p:guideLst>
        <p:guide orient="horz" pos="1870"/>
        <p:guide pos="3152"/>
      </p:guideLst>
    </p:cSldViewPr>
  </p:slideViewPr>
  <p:outlineViewPr>
    <p:cViewPr>
      <p:scale>
        <a:sx n="33" d="100"/>
        <a:sy n="33" d="100"/>
      </p:scale>
      <p:origin x="0" y="-10050"/>
    </p:cViewPr>
  </p:outlineViewPr>
  <p:notesTextViewPr>
    <p:cViewPr>
      <p:scale>
        <a:sx n="100" d="100"/>
        <a:sy n="100" d="100"/>
      </p:scale>
      <p:origin x="0" y="0"/>
    </p:cViewPr>
  </p:notesTextViewPr>
  <p:sorterViewPr>
    <p:cViewPr varScale="1">
      <p:scale>
        <a:sx n="100" d="100"/>
        <a:sy n="100" d="100"/>
      </p:scale>
      <p:origin x="0" y="-27828"/>
    </p:cViewPr>
  </p:sorterViewPr>
  <p:notesViewPr>
    <p:cSldViewPr snapToGrid="0">
      <p:cViewPr varScale="1">
        <p:scale>
          <a:sx n="57" d="100"/>
          <a:sy n="57" d="100"/>
        </p:scale>
        <p:origin x="209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2">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91E3B9A-CAB9-4324-BA78-AFD2D41D7B4D}" type="doc">
      <dgm:prSet loTypeId="urn:microsoft.com/office/officeart/2005/8/layout/vList6" loCatId="list" qsTypeId="urn:microsoft.com/office/officeart/2005/8/quickstyle/simple1#1" qsCatId="simple" csTypeId="urn:microsoft.com/office/officeart/2005/8/colors/colorful5#1" csCatId="colorful" phldr="1"/>
      <dgm:spPr/>
      <dgm:t>
        <a:bodyPr/>
        <a:lstStyle/>
        <a:p>
          <a:endParaRPr lang="zh-CN" altLang="en-US"/>
        </a:p>
      </dgm:t>
    </dgm:pt>
    <dgm:pt modelId="{EF9B441C-EEBA-4163-BF27-659D1F9D09D7}">
      <dgm:prSet phldrT="[文本]"/>
      <dgm:spPr/>
      <dgm:t>
        <a:bodyPr/>
        <a:lstStyle/>
        <a:p>
          <a:r>
            <a:rPr lang="zh-CN" altLang="en-US" dirty="0" smtClean="0"/>
            <a:t>应用场景</a:t>
          </a:r>
          <a:endParaRPr lang="zh-CN" altLang="en-US" dirty="0"/>
        </a:p>
      </dgm:t>
    </dgm:pt>
    <dgm:pt modelId="{1DDC9FDC-D78A-473F-B12F-4B7245267531}" type="parTrans" cxnId="{7E979F4E-1944-4CB8-B43A-676E9631C67F}">
      <dgm:prSet/>
      <dgm:spPr/>
      <dgm:t>
        <a:bodyPr/>
        <a:lstStyle/>
        <a:p>
          <a:endParaRPr lang="zh-CN" altLang="en-US"/>
        </a:p>
      </dgm:t>
    </dgm:pt>
    <dgm:pt modelId="{9E10EB29-5B01-4CA2-B1BA-4E25ABC03738}" type="sibTrans" cxnId="{7E979F4E-1944-4CB8-B43A-676E9631C67F}">
      <dgm:prSet/>
      <dgm:spPr/>
      <dgm:t>
        <a:bodyPr/>
        <a:lstStyle/>
        <a:p>
          <a:endParaRPr lang="zh-CN" altLang="en-US"/>
        </a:p>
      </dgm:t>
    </dgm:pt>
    <dgm:pt modelId="{35D0D672-A79F-423C-90D6-C8088EC51332}">
      <dgm:prSet phldrT="[文本]" custT="1"/>
      <dgm:spPr/>
      <dgm:t>
        <a:bodyPr anchor="ctr"/>
        <a:lstStyle/>
        <a:p>
          <a:r>
            <a:rPr lang="zh-CN" altLang="en-US" sz="1000" dirty="0" smtClean="0"/>
            <a:t>照相机、二维码生成</a:t>
          </a:r>
          <a:endParaRPr lang="zh-CN" altLang="en-US" sz="1000" dirty="0"/>
        </a:p>
      </dgm:t>
    </dgm:pt>
    <dgm:pt modelId="{D88DC1B0-0696-4D2B-A38B-9E0A9751292A}" type="parTrans" cxnId="{186C3A14-7890-4D9C-A988-86F09E0A2BC5}">
      <dgm:prSet/>
      <dgm:spPr/>
      <dgm:t>
        <a:bodyPr/>
        <a:lstStyle/>
        <a:p>
          <a:endParaRPr lang="zh-CN" altLang="en-US"/>
        </a:p>
      </dgm:t>
    </dgm:pt>
    <dgm:pt modelId="{9B258C8A-0281-45A1-B1B1-006088C18912}" type="sibTrans" cxnId="{186C3A14-7890-4D9C-A988-86F09E0A2BC5}">
      <dgm:prSet/>
      <dgm:spPr/>
      <dgm:t>
        <a:bodyPr/>
        <a:lstStyle/>
        <a:p>
          <a:endParaRPr lang="zh-CN" altLang="en-US"/>
        </a:p>
      </dgm:t>
    </dgm:pt>
    <dgm:pt modelId="{DE7CBCAF-460B-471C-8A48-53D3A187301F}">
      <dgm:prSet phldrT="[文本]"/>
      <dgm:spPr/>
      <dgm:t>
        <a:bodyPr/>
        <a:lstStyle/>
        <a:p>
          <a:r>
            <a:rPr lang="zh-CN" altLang="en-US" dirty="0" smtClean="0"/>
            <a:t>场景描述</a:t>
          </a:r>
          <a:endParaRPr lang="zh-CN" altLang="en-US" dirty="0"/>
        </a:p>
      </dgm:t>
    </dgm:pt>
    <dgm:pt modelId="{ECB06407-45E5-45AC-AD3F-3426EC7EC8EF}" type="parTrans" cxnId="{3E00BF99-32C0-4675-88C4-912DE2793267}">
      <dgm:prSet/>
      <dgm:spPr/>
      <dgm:t>
        <a:bodyPr/>
        <a:lstStyle/>
        <a:p>
          <a:endParaRPr lang="zh-CN" altLang="en-US"/>
        </a:p>
      </dgm:t>
    </dgm:pt>
    <dgm:pt modelId="{98BEC599-DDF0-4222-8EF0-DFBDC0BE4400}" type="sibTrans" cxnId="{3E00BF99-32C0-4675-88C4-912DE2793267}">
      <dgm:prSet/>
      <dgm:spPr/>
      <dgm:t>
        <a:bodyPr/>
        <a:lstStyle/>
        <a:p>
          <a:endParaRPr lang="zh-CN" altLang="en-US"/>
        </a:p>
      </dgm:t>
    </dgm:pt>
    <dgm:pt modelId="{4C07D29C-2C8E-49BE-A1C2-072ADEB3BE84}">
      <dgm:prSet phldrT="[文本]" custT="1"/>
      <dgm:spPr/>
      <dgm:t>
        <a:bodyPr/>
        <a:lstStyle/>
        <a:p>
          <a:endParaRPr lang="zh-CN" altLang="en-US" sz="1000" dirty="0"/>
        </a:p>
      </dgm:t>
    </dgm:pt>
    <dgm:pt modelId="{9B2D3BDF-C6AB-4953-8FC2-10E3AB59D150}" type="parTrans" cxnId="{583624A7-E3BC-494F-967F-82F7627D1E39}">
      <dgm:prSet/>
      <dgm:spPr/>
      <dgm:t>
        <a:bodyPr/>
        <a:lstStyle/>
        <a:p>
          <a:endParaRPr lang="zh-CN" altLang="en-US"/>
        </a:p>
      </dgm:t>
    </dgm:pt>
    <dgm:pt modelId="{644301C0-9D17-4626-AEF4-39139E8F42D1}" type="sibTrans" cxnId="{583624A7-E3BC-494F-967F-82F7627D1E39}">
      <dgm:prSet/>
      <dgm:spPr/>
      <dgm:t>
        <a:bodyPr/>
        <a:lstStyle/>
        <a:p>
          <a:endParaRPr lang="zh-CN" altLang="en-US"/>
        </a:p>
      </dgm:t>
    </dgm:pt>
    <dgm:pt modelId="{2982FB63-2C85-4C6A-9021-9A94E34A5AEA}">
      <dgm:prSet/>
      <dgm:spPr/>
      <dgm:t>
        <a:bodyPr/>
        <a:lstStyle/>
        <a:p>
          <a:r>
            <a:rPr lang="zh-CN" altLang="en-US" dirty="0" smtClean="0"/>
            <a:t>页面开发</a:t>
          </a:r>
          <a:endParaRPr lang="zh-CN" altLang="en-US" dirty="0"/>
        </a:p>
      </dgm:t>
    </dgm:pt>
    <dgm:pt modelId="{64D6ED7F-A43E-43C2-A57E-749B005CCEA5}" type="parTrans" cxnId="{CE835652-D243-4425-A6A7-58E5F780DD8F}">
      <dgm:prSet/>
      <dgm:spPr/>
      <dgm:t>
        <a:bodyPr/>
        <a:lstStyle/>
        <a:p>
          <a:endParaRPr lang="zh-CN" altLang="en-US"/>
        </a:p>
      </dgm:t>
    </dgm:pt>
    <dgm:pt modelId="{A7F50317-EA73-440E-A59D-CC7A578CB341}" type="sibTrans" cxnId="{CE835652-D243-4425-A6A7-58E5F780DD8F}">
      <dgm:prSet/>
      <dgm:spPr/>
      <dgm:t>
        <a:bodyPr/>
        <a:lstStyle/>
        <a:p>
          <a:endParaRPr lang="zh-CN" altLang="en-US"/>
        </a:p>
      </dgm:t>
    </dgm:pt>
    <dgm:pt modelId="{FEFE3794-2A23-4A5E-BDF4-388B05ED67E4}">
      <dgm:prSet/>
      <dgm:spPr/>
      <dgm:t>
        <a:bodyPr/>
        <a:lstStyle/>
        <a:p>
          <a:r>
            <a:rPr lang="zh-CN" altLang="en-US" dirty="0" smtClean="0"/>
            <a:t>实践时间</a:t>
          </a:r>
          <a:endParaRPr lang="zh-CN" altLang="en-US" dirty="0"/>
        </a:p>
      </dgm:t>
    </dgm:pt>
    <dgm:pt modelId="{3607A71A-0991-431F-8A7C-37167C0A468D}" type="parTrans" cxnId="{58A41C76-3D6D-42B7-9637-0087F5932D08}">
      <dgm:prSet/>
      <dgm:spPr/>
      <dgm:t>
        <a:bodyPr/>
        <a:lstStyle/>
        <a:p>
          <a:endParaRPr lang="zh-CN" altLang="en-US"/>
        </a:p>
      </dgm:t>
    </dgm:pt>
    <dgm:pt modelId="{0497008B-A777-4B6E-857F-12BE8C36928F}" type="sibTrans" cxnId="{58A41C76-3D6D-42B7-9637-0087F5932D08}">
      <dgm:prSet/>
      <dgm:spPr/>
      <dgm:t>
        <a:bodyPr/>
        <a:lstStyle/>
        <a:p>
          <a:endParaRPr lang="zh-CN" altLang="en-US"/>
        </a:p>
      </dgm:t>
    </dgm:pt>
    <dgm:pt modelId="{7064A0CF-23C4-4232-B154-6D54FF904DF7}">
      <dgm:prSet custT="1"/>
      <dgm:spPr/>
      <dgm:t>
        <a:bodyPr anchor="ctr"/>
        <a:lstStyle/>
        <a:p>
          <a:r>
            <a:rPr lang="zh-CN" altLang="en-US" sz="1000" dirty="0" smtClean="0"/>
            <a:t>我的信息：</a:t>
          </a:r>
          <a:r>
            <a:rPr lang="en-US" altLang="zh-CN" sz="1000" dirty="0" smtClean="0"/>
            <a:t>my.html</a:t>
          </a:r>
          <a:endParaRPr lang="zh-CN" altLang="en-US" sz="1000" dirty="0"/>
        </a:p>
      </dgm:t>
    </dgm:pt>
    <dgm:pt modelId="{99F04E8F-A729-4293-B650-2CFE38CE24CA}" type="parTrans" cxnId="{D2090BEA-71F5-441A-B71F-AA726AEE1D3C}">
      <dgm:prSet/>
      <dgm:spPr/>
      <dgm:t>
        <a:bodyPr/>
        <a:lstStyle/>
        <a:p>
          <a:endParaRPr lang="zh-CN" altLang="en-US"/>
        </a:p>
      </dgm:t>
    </dgm:pt>
    <dgm:pt modelId="{DF3CC127-C3BB-495C-968C-EEA575CAAB90}" type="sibTrans" cxnId="{D2090BEA-71F5-441A-B71F-AA726AEE1D3C}">
      <dgm:prSet/>
      <dgm:spPr/>
      <dgm:t>
        <a:bodyPr/>
        <a:lstStyle/>
        <a:p>
          <a:endParaRPr lang="zh-CN" altLang="en-US"/>
        </a:p>
      </dgm:t>
    </dgm:pt>
    <dgm:pt modelId="{512982FA-754F-4E91-A9AA-A55D58111A57}">
      <dgm:prSet custT="1"/>
      <dgm:spPr/>
      <dgm:t>
        <a:bodyPr anchor="ctr"/>
        <a:lstStyle/>
        <a:p>
          <a:r>
            <a:rPr lang="en-US" altLang="zh-CN" sz="1000" dirty="0" smtClean="0"/>
            <a:t>0.5h</a:t>
          </a:r>
          <a:endParaRPr lang="zh-CN" altLang="en-US" sz="1000" dirty="0"/>
        </a:p>
      </dgm:t>
    </dgm:pt>
    <dgm:pt modelId="{590864C7-AE81-4228-BDE5-ACB4807BD067}" type="parTrans" cxnId="{577B26E9-5440-45A5-8589-E2A8EB92E011}">
      <dgm:prSet/>
      <dgm:spPr/>
      <dgm:t>
        <a:bodyPr/>
        <a:lstStyle/>
        <a:p>
          <a:endParaRPr lang="zh-CN" altLang="en-US"/>
        </a:p>
      </dgm:t>
    </dgm:pt>
    <dgm:pt modelId="{44E20449-61E1-4F02-B6F9-1AAF67D3F861}" type="sibTrans" cxnId="{577B26E9-5440-45A5-8589-E2A8EB92E011}">
      <dgm:prSet/>
      <dgm:spPr/>
      <dgm:t>
        <a:bodyPr/>
        <a:lstStyle/>
        <a:p>
          <a:endParaRPr lang="zh-CN" altLang="en-US"/>
        </a:p>
      </dgm:t>
    </dgm:pt>
    <dgm:pt modelId="{FCD713AA-5D5A-4AD1-A554-A362782BF3F9}">
      <dgm:prSet/>
      <dgm:spPr/>
      <dgm:t>
        <a:bodyPr/>
        <a:lstStyle/>
        <a:p>
          <a:r>
            <a:rPr lang="en-US" altLang="zh-CN" dirty="0" smtClean="0"/>
            <a:t>API</a:t>
          </a:r>
          <a:endParaRPr lang="zh-CN" altLang="en-US" dirty="0"/>
        </a:p>
      </dgm:t>
    </dgm:pt>
    <dgm:pt modelId="{0AB995B4-DF3A-47EC-9809-1C6DEDEA7602}" type="parTrans" cxnId="{7E83B106-5BAF-4484-8C92-190DC0DC7116}">
      <dgm:prSet/>
      <dgm:spPr/>
      <dgm:t>
        <a:bodyPr/>
        <a:lstStyle/>
        <a:p>
          <a:endParaRPr lang="zh-CN" altLang="en-US"/>
        </a:p>
      </dgm:t>
    </dgm:pt>
    <dgm:pt modelId="{256CCC97-C1C5-4341-ABA1-A7FC00FA2AFE}" type="sibTrans" cxnId="{7E83B106-5BAF-4484-8C92-190DC0DC7116}">
      <dgm:prSet/>
      <dgm:spPr/>
      <dgm:t>
        <a:bodyPr/>
        <a:lstStyle/>
        <a:p>
          <a:endParaRPr lang="zh-CN" altLang="en-US"/>
        </a:p>
      </dgm:t>
    </dgm:pt>
    <dgm:pt modelId="{2FEA191E-191D-4155-8B09-18DB44DB3196}">
      <dgm:prSet custT="1"/>
      <dgm:spPr/>
      <dgm:t>
        <a:bodyPr anchor="ctr"/>
        <a:lstStyle/>
        <a:p>
          <a:r>
            <a:rPr lang="en-US" sz="1000" b="0" i="0" dirty="0" err="1" smtClean="0"/>
            <a:t>summer.openCamera</a:t>
          </a:r>
          <a:r>
            <a:rPr lang="en-US" sz="1000" b="0" i="0" dirty="0" smtClean="0"/>
            <a:t>(</a:t>
          </a:r>
          <a:r>
            <a:rPr lang="en-US" sz="1000" b="0" i="0" dirty="0" err="1" smtClean="0"/>
            <a:t>params</a:t>
          </a:r>
          <a:r>
            <a:rPr lang="en-US" sz="1000" b="0" i="0" dirty="0" smtClean="0"/>
            <a:t>)</a:t>
          </a:r>
          <a:endParaRPr lang="zh-CN" altLang="en-US" sz="1000" b="0" dirty="0"/>
        </a:p>
      </dgm:t>
    </dgm:pt>
    <dgm:pt modelId="{0F0F96EC-DEC5-46A3-9124-795FE16AD001}" type="parTrans" cxnId="{4C0D22A4-4307-4FC7-BF6B-26495956C439}">
      <dgm:prSet/>
      <dgm:spPr/>
      <dgm:t>
        <a:bodyPr/>
        <a:lstStyle/>
        <a:p>
          <a:endParaRPr lang="zh-CN" altLang="en-US"/>
        </a:p>
      </dgm:t>
    </dgm:pt>
    <dgm:pt modelId="{6DB36DF8-4A35-437C-A3F6-077BE84F9A1A}" type="sibTrans" cxnId="{4C0D22A4-4307-4FC7-BF6B-26495956C439}">
      <dgm:prSet/>
      <dgm:spPr/>
      <dgm:t>
        <a:bodyPr/>
        <a:lstStyle/>
        <a:p>
          <a:endParaRPr lang="zh-CN" altLang="en-US"/>
        </a:p>
      </dgm:t>
    </dgm:pt>
    <dgm:pt modelId="{B8E5563A-A59E-4353-ACE3-6FB630258CB8}">
      <dgm:prSet custT="1"/>
      <dgm:spPr/>
      <dgm:t>
        <a:bodyPr anchor="ctr"/>
        <a:lstStyle/>
        <a:p>
          <a:r>
            <a:rPr lang="en-US" sz="1000" b="0" i="0" dirty="0" err="1" smtClean="0"/>
            <a:t>summer.generateQRCode</a:t>
          </a:r>
          <a:r>
            <a:rPr lang="en-US" sz="1000" b="0" i="0" dirty="0" smtClean="0"/>
            <a:t>()</a:t>
          </a:r>
          <a:endParaRPr lang="zh-CN" altLang="en-US" sz="1000" b="0" dirty="0"/>
        </a:p>
      </dgm:t>
    </dgm:pt>
    <dgm:pt modelId="{247F4C36-BA97-4027-8BF6-6ED8F914F5F7}" type="parTrans" cxnId="{0EE3E769-5CAE-41EC-A4B3-C8A0780D29FD}">
      <dgm:prSet/>
      <dgm:spPr/>
      <dgm:t>
        <a:bodyPr/>
        <a:lstStyle/>
        <a:p>
          <a:endParaRPr lang="zh-CN" altLang="en-US"/>
        </a:p>
      </dgm:t>
    </dgm:pt>
    <dgm:pt modelId="{010BDAF3-7EED-46FC-8BF6-AD6DEDF7A7A8}" type="sibTrans" cxnId="{0EE3E769-5CAE-41EC-A4B3-C8A0780D29FD}">
      <dgm:prSet/>
      <dgm:spPr/>
      <dgm:t>
        <a:bodyPr/>
        <a:lstStyle/>
        <a:p>
          <a:endParaRPr lang="zh-CN" altLang="en-US"/>
        </a:p>
      </dgm:t>
    </dgm:pt>
    <dgm:pt modelId="{AB170836-AB78-4D5F-AF50-2D089CA52393}">
      <dgm:prSet phldrT="[文本]" custT="1"/>
      <dgm:spPr/>
      <dgm:t>
        <a:bodyPr/>
        <a:lstStyle/>
        <a:p>
          <a:r>
            <a:rPr lang="zh-CN" altLang="en-US" sz="1000" dirty="0" smtClean="0"/>
            <a:t>用户可替换自己的头像：拍照或者相册</a:t>
          </a:r>
          <a:endParaRPr lang="zh-CN" altLang="en-US" sz="1000" dirty="0"/>
        </a:p>
      </dgm:t>
    </dgm:pt>
    <dgm:pt modelId="{A556EAD1-3C34-467E-A3D8-D8DBFFEFD949}" type="sibTrans" cxnId="{0525C3E1-E5AA-4619-8D4D-015A68A023AC}">
      <dgm:prSet/>
      <dgm:spPr/>
      <dgm:t>
        <a:bodyPr/>
        <a:lstStyle/>
        <a:p>
          <a:endParaRPr lang="zh-CN" altLang="en-US"/>
        </a:p>
      </dgm:t>
    </dgm:pt>
    <dgm:pt modelId="{962FFC6C-30E9-4DFC-BB16-D8062313CA2F}" type="parTrans" cxnId="{0525C3E1-E5AA-4619-8D4D-015A68A023AC}">
      <dgm:prSet/>
      <dgm:spPr/>
      <dgm:t>
        <a:bodyPr/>
        <a:lstStyle/>
        <a:p>
          <a:endParaRPr lang="zh-CN" altLang="en-US"/>
        </a:p>
      </dgm:t>
    </dgm:pt>
    <dgm:pt modelId="{3EAA843E-18BA-49D0-9AF3-F866C59E88B1}">
      <dgm:prSet phldrT="[文本]" custT="1"/>
      <dgm:spPr/>
      <dgm:t>
        <a:bodyPr/>
        <a:lstStyle/>
        <a:p>
          <a:r>
            <a:rPr lang="zh-CN" altLang="en-US" sz="1000" dirty="0" smtClean="0"/>
            <a:t>个人信息生成二维码</a:t>
          </a:r>
          <a:endParaRPr lang="zh-CN" altLang="en-US" sz="1000" dirty="0"/>
        </a:p>
      </dgm:t>
    </dgm:pt>
    <dgm:pt modelId="{583E6BF0-7FA2-4603-A23D-F6A4C1141BA5}" type="parTrans" cxnId="{B4C6140D-D139-4AC6-B7AE-8AD2C957B08B}">
      <dgm:prSet/>
      <dgm:spPr/>
      <dgm:t>
        <a:bodyPr/>
        <a:lstStyle/>
        <a:p>
          <a:endParaRPr lang="zh-CN" altLang="en-US"/>
        </a:p>
      </dgm:t>
    </dgm:pt>
    <dgm:pt modelId="{4FFC62E1-D4BE-4857-86CA-BD9DF6EAC75B}" type="sibTrans" cxnId="{B4C6140D-D139-4AC6-B7AE-8AD2C957B08B}">
      <dgm:prSet/>
      <dgm:spPr/>
      <dgm:t>
        <a:bodyPr/>
        <a:lstStyle/>
        <a:p>
          <a:endParaRPr lang="zh-CN" altLang="en-US"/>
        </a:p>
      </dgm:t>
    </dgm:pt>
    <dgm:pt modelId="{9C6C5EEC-F381-4D26-A85F-21FFE38D00F4}">
      <dgm:prSet/>
      <dgm:spPr/>
      <dgm:t>
        <a:bodyPr/>
        <a:lstStyle/>
        <a:p>
          <a:r>
            <a:rPr lang="zh-CN" altLang="en-US" dirty="0" smtClean="0"/>
            <a:t>注意事项 </a:t>
          </a:r>
          <a:endParaRPr lang="zh-CN" altLang="en-US" dirty="0"/>
        </a:p>
      </dgm:t>
    </dgm:pt>
    <dgm:pt modelId="{C131729E-CD45-4826-982F-C4D9686A0FF8}" type="parTrans" cxnId="{54868AAA-96B2-4729-916E-DC96E23F3A3F}">
      <dgm:prSet/>
      <dgm:spPr/>
    </dgm:pt>
    <dgm:pt modelId="{FC88921F-A989-4EA5-A4C8-72BAA1EEBBAD}" type="sibTrans" cxnId="{54868AAA-96B2-4729-916E-DC96E23F3A3F}">
      <dgm:prSet/>
      <dgm:spPr/>
    </dgm:pt>
    <dgm:pt modelId="{5A840B52-816E-4BAF-966A-79B2E6A4236F}">
      <dgm:prSet custT="1"/>
      <dgm:spPr/>
      <dgm:t>
        <a:bodyPr anchor="ctr"/>
        <a:lstStyle/>
        <a:p>
          <a:r>
            <a:rPr lang="zh-CN" altLang="en-US" sz="1000" dirty="0" smtClean="0"/>
            <a:t>勾选权限</a:t>
          </a:r>
          <a:endParaRPr lang="zh-CN" altLang="en-US" sz="1000" dirty="0"/>
        </a:p>
      </dgm:t>
    </dgm:pt>
    <dgm:pt modelId="{7C7D7F57-E254-4336-8067-08449281BDE5}" type="parTrans" cxnId="{DB0CCD45-E505-463D-992C-82D91CFD59DE}">
      <dgm:prSet/>
      <dgm:spPr/>
    </dgm:pt>
    <dgm:pt modelId="{BF6C80F4-568B-4AF2-B712-C114FE2F0235}" type="sibTrans" cxnId="{DB0CCD45-E505-463D-992C-82D91CFD59DE}">
      <dgm:prSet/>
      <dgm:spPr/>
    </dgm:pt>
    <dgm:pt modelId="{45245732-835F-4934-AB75-596731F2C12A}" type="pres">
      <dgm:prSet presAssocID="{B91E3B9A-CAB9-4324-BA78-AFD2D41D7B4D}" presName="Name0" presStyleCnt="0">
        <dgm:presLayoutVars>
          <dgm:dir/>
          <dgm:animLvl val="lvl"/>
          <dgm:resizeHandles/>
        </dgm:presLayoutVars>
      </dgm:prSet>
      <dgm:spPr/>
      <dgm:t>
        <a:bodyPr/>
        <a:lstStyle/>
        <a:p>
          <a:endParaRPr lang="zh-CN" altLang="en-US"/>
        </a:p>
      </dgm:t>
    </dgm:pt>
    <dgm:pt modelId="{AB0FD477-A946-40D5-9C78-F1732F3804A3}" type="pres">
      <dgm:prSet presAssocID="{EF9B441C-EEBA-4163-BF27-659D1F9D09D7}" presName="linNode" presStyleCnt="0"/>
      <dgm:spPr/>
    </dgm:pt>
    <dgm:pt modelId="{E7538D4B-F10B-454B-B666-A29B429BF67D}" type="pres">
      <dgm:prSet presAssocID="{EF9B441C-EEBA-4163-BF27-659D1F9D09D7}" presName="parentShp" presStyleLbl="node1" presStyleIdx="0" presStyleCnt="6">
        <dgm:presLayoutVars>
          <dgm:bulletEnabled val="1"/>
        </dgm:presLayoutVars>
      </dgm:prSet>
      <dgm:spPr/>
      <dgm:t>
        <a:bodyPr/>
        <a:lstStyle/>
        <a:p>
          <a:endParaRPr lang="zh-CN" altLang="en-US"/>
        </a:p>
      </dgm:t>
    </dgm:pt>
    <dgm:pt modelId="{C612132C-DF15-4DCC-878E-FC32C145942E}" type="pres">
      <dgm:prSet presAssocID="{EF9B441C-EEBA-4163-BF27-659D1F9D09D7}" presName="childShp" presStyleLbl="bgAccFollowNode1" presStyleIdx="0" presStyleCnt="6">
        <dgm:presLayoutVars>
          <dgm:bulletEnabled val="1"/>
        </dgm:presLayoutVars>
      </dgm:prSet>
      <dgm:spPr/>
      <dgm:t>
        <a:bodyPr/>
        <a:lstStyle/>
        <a:p>
          <a:endParaRPr lang="zh-CN" altLang="en-US"/>
        </a:p>
      </dgm:t>
    </dgm:pt>
    <dgm:pt modelId="{B7D71636-7B62-4259-A78D-16A048C52571}" type="pres">
      <dgm:prSet presAssocID="{9E10EB29-5B01-4CA2-B1BA-4E25ABC03738}" presName="spacing" presStyleCnt="0"/>
      <dgm:spPr/>
    </dgm:pt>
    <dgm:pt modelId="{83B27AE7-7874-41DC-9510-0FCA38D8C09E}" type="pres">
      <dgm:prSet presAssocID="{DE7CBCAF-460B-471C-8A48-53D3A187301F}" presName="linNode" presStyleCnt="0"/>
      <dgm:spPr/>
    </dgm:pt>
    <dgm:pt modelId="{8374F6FD-4063-40A9-91ED-92B01C5230A8}" type="pres">
      <dgm:prSet presAssocID="{DE7CBCAF-460B-471C-8A48-53D3A187301F}" presName="parentShp" presStyleLbl="node1" presStyleIdx="1" presStyleCnt="6">
        <dgm:presLayoutVars>
          <dgm:bulletEnabled val="1"/>
        </dgm:presLayoutVars>
      </dgm:prSet>
      <dgm:spPr/>
      <dgm:t>
        <a:bodyPr/>
        <a:lstStyle/>
        <a:p>
          <a:endParaRPr lang="zh-CN" altLang="en-US"/>
        </a:p>
      </dgm:t>
    </dgm:pt>
    <dgm:pt modelId="{600A012E-DCBC-4114-94AA-4CFCC8569166}" type="pres">
      <dgm:prSet presAssocID="{DE7CBCAF-460B-471C-8A48-53D3A187301F}" presName="childShp" presStyleLbl="bgAccFollowNode1" presStyleIdx="1" presStyleCnt="6">
        <dgm:presLayoutVars>
          <dgm:bulletEnabled val="1"/>
        </dgm:presLayoutVars>
      </dgm:prSet>
      <dgm:spPr/>
      <dgm:t>
        <a:bodyPr/>
        <a:lstStyle/>
        <a:p>
          <a:endParaRPr lang="zh-CN" altLang="en-US"/>
        </a:p>
      </dgm:t>
    </dgm:pt>
    <dgm:pt modelId="{29C1510B-121C-4A4C-B912-A95908792A30}" type="pres">
      <dgm:prSet presAssocID="{98BEC599-DDF0-4222-8EF0-DFBDC0BE4400}" presName="spacing" presStyleCnt="0"/>
      <dgm:spPr/>
    </dgm:pt>
    <dgm:pt modelId="{9CE0F9D4-DDDB-4C19-99C0-E9134B440011}" type="pres">
      <dgm:prSet presAssocID="{2982FB63-2C85-4C6A-9021-9A94E34A5AEA}" presName="linNode" presStyleCnt="0"/>
      <dgm:spPr/>
    </dgm:pt>
    <dgm:pt modelId="{0B29F1D0-4408-45BA-9470-5DF6A0B1402D}" type="pres">
      <dgm:prSet presAssocID="{2982FB63-2C85-4C6A-9021-9A94E34A5AEA}" presName="parentShp" presStyleLbl="node1" presStyleIdx="2" presStyleCnt="6">
        <dgm:presLayoutVars>
          <dgm:bulletEnabled val="1"/>
        </dgm:presLayoutVars>
      </dgm:prSet>
      <dgm:spPr/>
      <dgm:t>
        <a:bodyPr/>
        <a:lstStyle/>
        <a:p>
          <a:endParaRPr lang="zh-CN" altLang="en-US"/>
        </a:p>
      </dgm:t>
    </dgm:pt>
    <dgm:pt modelId="{E9216175-ACD5-4760-950A-EC43BEBAFAB5}" type="pres">
      <dgm:prSet presAssocID="{2982FB63-2C85-4C6A-9021-9A94E34A5AEA}" presName="childShp" presStyleLbl="bgAccFollowNode1" presStyleIdx="2" presStyleCnt="6">
        <dgm:presLayoutVars>
          <dgm:bulletEnabled val="1"/>
        </dgm:presLayoutVars>
      </dgm:prSet>
      <dgm:spPr/>
      <dgm:t>
        <a:bodyPr/>
        <a:lstStyle/>
        <a:p>
          <a:endParaRPr lang="zh-CN" altLang="en-US"/>
        </a:p>
      </dgm:t>
    </dgm:pt>
    <dgm:pt modelId="{3C9CD804-897D-4BE7-B759-D341A3DFD97D}" type="pres">
      <dgm:prSet presAssocID="{A7F50317-EA73-440E-A59D-CC7A578CB341}" presName="spacing" presStyleCnt="0"/>
      <dgm:spPr/>
    </dgm:pt>
    <dgm:pt modelId="{9FEDEDF1-67CD-4252-ACCB-AC07004B13BD}" type="pres">
      <dgm:prSet presAssocID="{FCD713AA-5D5A-4AD1-A554-A362782BF3F9}" presName="linNode" presStyleCnt="0"/>
      <dgm:spPr/>
    </dgm:pt>
    <dgm:pt modelId="{14270D7D-BC2A-4B48-93A0-C01460EAEFE4}" type="pres">
      <dgm:prSet presAssocID="{FCD713AA-5D5A-4AD1-A554-A362782BF3F9}" presName="parentShp" presStyleLbl="node1" presStyleIdx="3" presStyleCnt="6">
        <dgm:presLayoutVars>
          <dgm:bulletEnabled val="1"/>
        </dgm:presLayoutVars>
      </dgm:prSet>
      <dgm:spPr/>
      <dgm:t>
        <a:bodyPr/>
        <a:lstStyle/>
        <a:p>
          <a:endParaRPr lang="zh-CN" altLang="en-US"/>
        </a:p>
      </dgm:t>
    </dgm:pt>
    <dgm:pt modelId="{035CD195-438B-411A-A926-C6C1ACB83894}" type="pres">
      <dgm:prSet presAssocID="{FCD713AA-5D5A-4AD1-A554-A362782BF3F9}" presName="childShp" presStyleLbl="bgAccFollowNode1" presStyleIdx="3" presStyleCnt="6">
        <dgm:presLayoutVars>
          <dgm:bulletEnabled val="1"/>
        </dgm:presLayoutVars>
      </dgm:prSet>
      <dgm:spPr/>
      <dgm:t>
        <a:bodyPr/>
        <a:lstStyle/>
        <a:p>
          <a:endParaRPr lang="zh-CN" altLang="en-US"/>
        </a:p>
      </dgm:t>
    </dgm:pt>
    <dgm:pt modelId="{566578D1-73B2-498F-93B6-DCB236747B63}" type="pres">
      <dgm:prSet presAssocID="{256CCC97-C1C5-4341-ABA1-A7FC00FA2AFE}" presName="spacing" presStyleCnt="0"/>
      <dgm:spPr/>
    </dgm:pt>
    <dgm:pt modelId="{59DDC69D-BA6D-449A-90DD-6E608F2D9794}" type="pres">
      <dgm:prSet presAssocID="{9C6C5EEC-F381-4D26-A85F-21FFE38D00F4}" presName="linNode" presStyleCnt="0"/>
      <dgm:spPr/>
    </dgm:pt>
    <dgm:pt modelId="{408C1ED0-9650-4988-BC86-5577DD75C647}" type="pres">
      <dgm:prSet presAssocID="{9C6C5EEC-F381-4D26-A85F-21FFE38D00F4}" presName="parentShp" presStyleLbl="node1" presStyleIdx="4" presStyleCnt="6">
        <dgm:presLayoutVars>
          <dgm:bulletEnabled val="1"/>
        </dgm:presLayoutVars>
      </dgm:prSet>
      <dgm:spPr/>
      <dgm:t>
        <a:bodyPr/>
        <a:lstStyle/>
        <a:p>
          <a:endParaRPr lang="zh-CN" altLang="en-US"/>
        </a:p>
      </dgm:t>
    </dgm:pt>
    <dgm:pt modelId="{EC47724D-34AD-424E-A26F-33253FB724E2}" type="pres">
      <dgm:prSet presAssocID="{9C6C5EEC-F381-4D26-A85F-21FFE38D00F4}" presName="childShp" presStyleLbl="bgAccFollowNode1" presStyleIdx="4" presStyleCnt="6">
        <dgm:presLayoutVars>
          <dgm:bulletEnabled val="1"/>
        </dgm:presLayoutVars>
      </dgm:prSet>
      <dgm:spPr/>
      <dgm:t>
        <a:bodyPr/>
        <a:lstStyle/>
        <a:p>
          <a:endParaRPr lang="zh-CN" altLang="en-US"/>
        </a:p>
      </dgm:t>
    </dgm:pt>
    <dgm:pt modelId="{638220D1-E856-46C9-9FC6-5B0135287644}" type="pres">
      <dgm:prSet presAssocID="{FC88921F-A989-4EA5-A4C8-72BAA1EEBBAD}" presName="spacing" presStyleCnt="0"/>
      <dgm:spPr/>
    </dgm:pt>
    <dgm:pt modelId="{B4E3A70D-2E82-4AF6-A693-09183DDC71EB}" type="pres">
      <dgm:prSet presAssocID="{FEFE3794-2A23-4A5E-BDF4-388B05ED67E4}" presName="linNode" presStyleCnt="0"/>
      <dgm:spPr/>
    </dgm:pt>
    <dgm:pt modelId="{BD4A4546-7C4F-4C4A-875D-D072FFD891A2}" type="pres">
      <dgm:prSet presAssocID="{FEFE3794-2A23-4A5E-BDF4-388B05ED67E4}" presName="parentShp" presStyleLbl="node1" presStyleIdx="5" presStyleCnt="6">
        <dgm:presLayoutVars>
          <dgm:bulletEnabled val="1"/>
        </dgm:presLayoutVars>
      </dgm:prSet>
      <dgm:spPr/>
      <dgm:t>
        <a:bodyPr/>
        <a:lstStyle/>
        <a:p>
          <a:endParaRPr lang="zh-CN" altLang="en-US"/>
        </a:p>
      </dgm:t>
    </dgm:pt>
    <dgm:pt modelId="{6B4ED674-A1A7-474A-9888-BCD55CA1BAA0}" type="pres">
      <dgm:prSet presAssocID="{FEFE3794-2A23-4A5E-BDF4-388B05ED67E4}" presName="childShp" presStyleLbl="bgAccFollowNode1" presStyleIdx="5" presStyleCnt="6">
        <dgm:presLayoutVars>
          <dgm:bulletEnabled val="1"/>
        </dgm:presLayoutVars>
      </dgm:prSet>
      <dgm:spPr/>
      <dgm:t>
        <a:bodyPr/>
        <a:lstStyle/>
        <a:p>
          <a:endParaRPr lang="zh-CN" altLang="en-US"/>
        </a:p>
      </dgm:t>
    </dgm:pt>
  </dgm:ptLst>
  <dgm:cxnLst>
    <dgm:cxn modelId="{5BCABCA1-EAA3-4FE6-A889-8F8E2417382B}" type="presOf" srcId="{4C07D29C-2C8E-49BE-A1C2-072ADEB3BE84}" destId="{600A012E-DCBC-4114-94AA-4CFCC8569166}" srcOrd="0" destOrd="0" presId="urn:microsoft.com/office/officeart/2005/8/layout/vList6"/>
    <dgm:cxn modelId="{CE835652-D243-4425-A6A7-58E5F780DD8F}" srcId="{B91E3B9A-CAB9-4324-BA78-AFD2D41D7B4D}" destId="{2982FB63-2C85-4C6A-9021-9A94E34A5AEA}" srcOrd="2" destOrd="0" parTransId="{64D6ED7F-A43E-43C2-A57E-749B005CCEA5}" sibTransId="{A7F50317-EA73-440E-A59D-CC7A578CB341}"/>
    <dgm:cxn modelId="{B2780603-CF62-4F77-884B-3A2A496B614F}" type="presOf" srcId="{AB170836-AB78-4D5F-AF50-2D089CA52393}" destId="{600A012E-DCBC-4114-94AA-4CFCC8569166}" srcOrd="0" destOrd="1" presId="urn:microsoft.com/office/officeart/2005/8/layout/vList6"/>
    <dgm:cxn modelId="{9C226C89-C0E3-4629-99BB-EADAD0A25A4D}" type="presOf" srcId="{3EAA843E-18BA-49D0-9AF3-F866C59E88B1}" destId="{600A012E-DCBC-4114-94AA-4CFCC8569166}" srcOrd="0" destOrd="2" presId="urn:microsoft.com/office/officeart/2005/8/layout/vList6"/>
    <dgm:cxn modelId="{54868AAA-96B2-4729-916E-DC96E23F3A3F}" srcId="{B91E3B9A-CAB9-4324-BA78-AFD2D41D7B4D}" destId="{9C6C5EEC-F381-4D26-A85F-21FFE38D00F4}" srcOrd="4" destOrd="0" parTransId="{C131729E-CD45-4826-982F-C4D9686A0FF8}" sibTransId="{FC88921F-A989-4EA5-A4C8-72BAA1EEBBAD}"/>
    <dgm:cxn modelId="{583624A7-E3BC-494F-967F-82F7627D1E39}" srcId="{DE7CBCAF-460B-471C-8A48-53D3A187301F}" destId="{4C07D29C-2C8E-49BE-A1C2-072ADEB3BE84}" srcOrd="0" destOrd="0" parTransId="{9B2D3BDF-C6AB-4953-8FC2-10E3AB59D150}" sibTransId="{644301C0-9D17-4626-AEF4-39139E8F42D1}"/>
    <dgm:cxn modelId="{F5D3A0AC-6510-4E78-9C6B-C7E7D46D739A}" type="presOf" srcId="{EF9B441C-EEBA-4163-BF27-659D1F9D09D7}" destId="{E7538D4B-F10B-454B-B666-A29B429BF67D}" srcOrd="0" destOrd="0" presId="urn:microsoft.com/office/officeart/2005/8/layout/vList6"/>
    <dgm:cxn modelId="{0EE3E769-5CAE-41EC-A4B3-C8A0780D29FD}" srcId="{FCD713AA-5D5A-4AD1-A554-A362782BF3F9}" destId="{B8E5563A-A59E-4353-ACE3-6FB630258CB8}" srcOrd="1" destOrd="0" parTransId="{247F4C36-BA97-4027-8BF6-6ED8F914F5F7}" sibTransId="{010BDAF3-7EED-46FC-8BF6-AD6DEDF7A7A8}"/>
    <dgm:cxn modelId="{7CA04645-05B4-4F20-8C94-2D63411FC9DC}" type="presOf" srcId="{FCD713AA-5D5A-4AD1-A554-A362782BF3F9}" destId="{14270D7D-BC2A-4B48-93A0-C01460EAEFE4}" srcOrd="0" destOrd="0" presId="urn:microsoft.com/office/officeart/2005/8/layout/vList6"/>
    <dgm:cxn modelId="{58A41C76-3D6D-42B7-9637-0087F5932D08}" srcId="{B91E3B9A-CAB9-4324-BA78-AFD2D41D7B4D}" destId="{FEFE3794-2A23-4A5E-BDF4-388B05ED67E4}" srcOrd="5" destOrd="0" parTransId="{3607A71A-0991-431F-8A7C-37167C0A468D}" sibTransId="{0497008B-A777-4B6E-857F-12BE8C36928F}"/>
    <dgm:cxn modelId="{3E00BF99-32C0-4675-88C4-912DE2793267}" srcId="{B91E3B9A-CAB9-4324-BA78-AFD2D41D7B4D}" destId="{DE7CBCAF-460B-471C-8A48-53D3A187301F}" srcOrd="1" destOrd="0" parTransId="{ECB06407-45E5-45AC-AD3F-3426EC7EC8EF}" sibTransId="{98BEC599-DDF0-4222-8EF0-DFBDC0BE4400}"/>
    <dgm:cxn modelId="{121D81F4-7D72-430F-A869-DF22C103013F}" type="presOf" srcId="{DE7CBCAF-460B-471C-8A48-53D3A187301F}" destId="{8374F6FD-4063-40A9-91ED-92B01C5230A8}" srcOrd="0" destOrd="0" presId="urn:microsoft.com/office/officeart/2005/8/layout/vList6"/>
    <dgm:cxn modelId="{4C0D22A4-4307-4FC7-BF6B-26495956C439}" srcId="{FCD713AA-5D5A-4AD1-A554-A362782BF3F9}" destId="{2FEA191E-191D-4155-8B09-18DB44DB3196}" srcOrd="0" destOrd="0" parTransId="{0F0F96EC-DEC5-46A3-9124-795FE16AD001}" sibTransId="{6DB36DF8-4A35-437C-A3F6-077BE84F9A1A}"/>
    <dgm:cxn modelId="{DB0CCD45-E505-463D-992C-82D91CFD59DE}" srcId="{9C6C5EEC-F381-4D26-A85F-21FFE38D00F4}" destId="{5A840B52-816E-4BAF-966A-79B2E6A4236F}" srcOrd="0" destOrd="0" parTransId="{7C7D7F57-E254-4336-8067-08449281BDE5}" sibTransId="{BF6C80F4-568B-4AF2-B712-C114FE2F0235}"/>
    <dgm:cxn modelId="{AB85F15A-BD85-4227-B2CC-C64E58F0FB24}" type="presOf" srcId="{512982FA-754F-4E91-A9AA-A55D58111A57}" destId="{6B4ED674-A1A7-474A-9888-BCD55CA1BAA0}" srcOrd="0" destOrd="0" presId="urn:microsoft.com/office/officeart/2005/8/layout/vList6"/>
    <dgm:cxn modelId="{C147CA28-E030-4F4C-8E96-A2907893B4BB}" type="presOf" srcId="{FEFE3794-2A23-4A5E-BDF4-388B05ED67E4}" destId="{BD4A4546-7C4F-4C4A-875D-D072FFD891A2}" srcOrd="0" destOrd="0" presId="urn:microsoft.com/office/officeart/2005/8/layout/vList6"/>
    <dgm:cxn modelId="{577B26E9-5440-45A5-8589-E2A8EB92E011}" srcId="{FEFE3794-2A23-4A5E-BDF4-388B05ED67E4}" destId="{512982FA-754F-4E91-A9AA-A55D58111A57}" srcOrd="0" destOrd="0" parTransId="{590864C7-AE81-4228-BDE5-ACB4807BD067}" sibTransId="{44E20449-61E1-4F02-B6F9-1AAF67D3F861}"/>
    <dgm:cxn modelId="{186C3A14-7890-4D9C-A988-86F09E0A2BC5}" srcId="{EF9B441C-EEBA-4163-BF27-659D1F9D09D7}" destId="{35D0D672-A79F-423C-90D6-C8088EC51332}" srcOrd="0" destOrd="0" parTransId="{D88DC1B0-0696-4D2B-A38B-9E0A9751292A}" sibTransId="{9B258C8A-0281-45A1-B1B1-006088C18912}"/>
    <dgm:cxn modelId="{1D08CBBA-D3B1-4E9D-837C-F1455AD5C522}" type="presOf" srcId="{2982FB63-2C85-4C6A-9021-9A94E34A5AEA}" destId="{0B29F1D0-4408-45BA-9470-5DF6A0B1402D}" srcOrd="0" destOrd="0" presId="urn:microsoft.com/office/officeart/2005/8/layout/vList6"/>
    <dgm:cxn modelId="{00F2AA68-FD89-42DB-B60A-1167BEF059CA}" type="presOf" srcId="{7064A0CF-23C4-4232-B154-6D54FF904DF7}" destId="{E9216175-ACD5-4760-950A-EC43BEBAFAB5}" srcOrd="0" destOrd="0" presId="urn:microsoft.com/office/officeart/2005/8/layout/vList6"/>
    <dgm:cxn modelId="{7E979F4E-1944-4CB8-B43A-676E9631C67F}" srcId="{B91E3B9A-CAB9-4324-BA78-AFD2D41D7B4D}" destId="{EF9B441C-EEBA-4163-BF27-659D1F9D09D7}" srcOrd="0" destOrd="0" parTransId="{1DDC9FDC-D78A-473F-B12F-4B7245267531}" sibTransId="{9E10EB29-5B01-4CA2-B1BA-4E25ABC03738}"/>
    <dgm:cxn modelId="{26FE46B4-6B84-4625-9543-A0316CC56684}" type="presOf" srcId="{B8E5563A-A59E-4353-ACE3-6FB630258CB8}" destId="{035CD195-438B-411A-A926-C6C1ACB83894}" srcOrd="0" destOrd="1" presId="urn:microsoft.com/office/officeart/2005/8/layout/vList6"/>
    <dgm:cxn modelId="{B4C6140D-D139-4AC6-B7AE-8AD2C957B08B}" srcId="{DE7CBCAF-460B-471C-8A48-53D3A187301F}" destId="{3EAA843E-18BA-49D0-9AF3-F866C59E88B1}" srcOrd="2" destOrd="0" parTransId="{583E6BF0-7FA2-4603-A23D-F6A4C1141BA5}" sibTransId="{4FFC62E1-D4BE-4857-86CA-BD9DF6EAC75B}"/>
    <dgm:cxn modelId="{7E83B106-5BAF-4484-8C92-190DC0DC7116}" srcId="{B91E3B9A-CAB9-4324-BA78-AFD2D41D7B4D}" destId="{FCD713AA-5D5A-4AD1-A554-A362782BF3F9}" srcOrd="3" destOrd="0" parTransId="{0AB995B4-DF3A-47EC-9809-1C6DEDEA7602}" sibTransId="{256CCC97-C1C5-4341-ABA1-A7FC00FA2AFE}"/>
    <dgm:cxn modelId="{DA52B99A-2B6A-4E66-9294-1707ACFEBEF9}" type="presOf" srcId="{5A840B52-816E-4BAF-966A-79B2E6A4236F}" destId="{EC47724D-34AD-424E-A26F-33253FB724E2}" srcOrd="0" destOrd="0" presId="urn:microsoft.com/office/officeart/2005/8/layout/vList6"/>
    <dgm:cxn modelId="{24F78A66-C37B-439C-83AD-4FCD8BBF82FF}" type="presOf" srcId="{35D0D672-A79F-423C-90D6-C8088EC51332}" destId="{C612132C-DF15-4DCC-878E-FC32C145942E}" srcOrd="0" destOrd="0" presId="urn:microsoft.com/office/officeart/2005/8/layout/vList6"/>
    <dgm:cxn modelId="{AC73F741-95F8-43E1-B462-E4461DA81913}" type="presOf" srcId="{9C6C5EEC-F381-4D26-A85F-21FFE38D00F4}" destId="{408C1ED0-9650-4988-BC86-5577DD75C647}" srcOrd="0" destOrd="0" presId="urn:microsoft.com/office/officeart/2005/8/layout/vList6"/>
    <dgm:cxn modelId="{D2090BEA-71F5-441A-B71F-AA726AEE1D3C}" srcId="{2982FB63-2C85-4C6A-9021-9A94E34A5AEA}" destId="{7064A0CF-23C4-4232-B154-6D54FF904DF7}" srcOrd="0" destOrd="0" parTransId="{99F04E8F-A729-4293-B650-2CFE38CE24CA}" sibTransId="{DF3CC127-C3BB-495C-968C-EEA575CAAB90}"/>
    <dgm:cxn modelId="{0525C3E1-E5AA-4619-8D4D-015A68A023AC}" srcId="{DE7CBCAF-460B-471C-8A48-53D3A187301F}" destId="{AB170836-AB78-4D5F-AF50-2D089CA52393}" srcOrd="1" destOrd="0" parTransId="{962FFC6C-30E9-4DFC-BB16-D8062313CA2F}" sibTransId="{A556EAD1-3C34-467E-A3D8-D8DBFFEFD949}"/>
    <dgm:cxn modelId="{65AA4D75-0BA5-404A-B914-E92955211F5A}" type="presOf" srcId="{2FEA191E-191D-4155-8B09-18DB44DB3196}" destId="{035CD195-438B-411A-A926-C6C1ACB83894}" srcOrd="0" destOrd="0" presId="urn:microsoft.com/office/officeart/2005/8/layout/vList6"/>
    <dgm:cxn modelId="{6B15A7FC-5A2F-4091-A73E-FFEA905759C6}" type="presOf" srcId="{B91E3B9A-CAB9-4324-BA78-AFD2D41D7B4D}" destId="{45245732-835F-4934-AB75-596731F2C12A}" srcOrd="0" destOrd="0" presId="urn:microsoft.com/office/officeart/2005/8/layout/vList6"/>
    <dgm:cxn modelId="{1765BF05-D3CC-4E67-9A10-5358B192943D}" type="presParOf" srcId="{45245732-835F-4934-AB75-596731F2C12A}" destId="{AB0FD477-A946-40D5-9C78-F1732F3804A3}" srcOrd="0" destOrd="0" presId="urn:microsoft.com/office/officeart/2005/8/layout/vList6"/>
    <dgm:cxn modelId="{04EBD69C-B314-4209-88BE-6C336EEF00D2}" type="presParOf" srcId="{AB0FD477-A946-40D5-9C78-F1732F3804A3}" destId="{E7538D4B-F10B-454B-B666-A29B429BF67D}" srcOrd="0" destOrd="0" presId="urn:microsoft.com/office/officeart/2005/8/layout/vList6"/>
    <dgm:cxn modelId="{CEDADC5F-A481-4969-B8B3-3714954E7109}" type="presParOf" srcId="{AB0FD477-A946-40D5-9C78-F1732F3804A3}" destId="{C612132C-DF15-4DCC-878E-FC32C145942E}" srcOrd="1" destOrd="0" presId="urn:microsoft.com/office/officeart/2005/8/layout/vList6"/>
    <dgm:cxn modelId="{71DD7F14-7E7E-44B6-9180-FAA12DCD3B75}" type="presParOf" srcId="{45245732-835F-4934-AB75-596731F2C12A}" destId="{B7D71636-7B62-4259-A78D-16A048C52571}" srcOrd="1" destOrd="0" presId="urn:microsoft.com/office/officeart/2005/8/layout/vList6"/>
    <dgm:cxn modelId="{4EF3AE40-FE51-4D48-B89B-B4BC7D09B27C}" type="presParOf" srcId="{45245732-835F-4934-AB75-596731F2C12A}" destId="{83B27AE7-7874-41DC-9510-0FCA38D8C09E}" srcOrd="2" destOrd="0" presId="urn:microsoft.com/office/officeart/2005/8/layout/vList6"/>
    <dgm:cxn modelId="{073B3541-BE16-4A67-A84B-D57688499000}" type="presParOf" srcId="{83B27AE7-7874-41DC-9510-0FCA38D8C09E}" destId="{8374F6FD-4063-40A9-91ED-92B01C5230A8}" srcOrd="0" destOrd="0" presId="urn:microsoft.com/office/officeart/2005/8/layout/vList6"/>
    <dgm:cxn modelId="{D82A68B6-C462-4BF7-8690-6D53748B34AD}" type="presParOf" srcId="{83B27AE7-7874-41DC-9510-0FCA38D8C09E}" destId="{600A012E-DCBC-4114-94AA-4CFCC8569166}" srcOrd="1" destOrd="0" presId="urn:microsoft.com/office/officeart/2005/8/layout/vList6"/>
    <dgm:cxn modelId="{A3070845-9F3E-46FF-9F72-6E267B19A218}" type="presParOf" srcId="{45245732-835F-4934-AB75-596731F2C12A}" destId="{29C1510B-121C-4A4C-B912-A95908792A30}" srcOrd="3" destOrd="0" presId="urn:microsoft.com/office/officeart/2005/8/layout/vList6"/>
    <dgm:cxn modelId="{E9C37FF9-DC44-40D5-88C2-A295DDD771F9}" type="presParOf" srcId="{45245732-835F-4934-AB75-596731F2C12A}" destId="{9CE0F9D4-DDDB-4C19-99C0-E9134B440011}" srcOrd="4" destOrd="0" presId="urn:microsoft.com/office/officeart/2005/8/layout/vList6"/>
    <dgm:cxn modelId="{C02C5F59-CBE6-4179-8ACE-E76F3E3D5F10}" type="presParOf" srcId="{9CE0F9D4-DDDB-4C19-99C0-E9134B440011}" destId="{0B29F1D0-4408-45BA-9470-5DF6A0B1402D}" srcOrd="0" destOrd="0" presId="urn:microsoft.com/office/officeart/2005/8/layout/vList6"/>
    <dgm:cxn modelId="{755B9636-C81C-4C94-AAF5-48CD7DEC87EE}" type="presParOf" srcId="{9CE0F9D4-DDDB-4C19-99C0-E9134B440011}" destId="{E9216175-ACD5-4760-950A-EC43BEBAFAB5}" srcOrd="1" destOrd="0" presId="urn:microsoft.com/office/officeart/2005/8/layout/vList6"/>
    <dgm:cxn modelId="{40D55BE1-8518-4186-8D4D-317D71FA3750}" type="presParOf" srcId="{45245732-835F-4934-AB75-596731F2C12A}" destId="{3C9CD804-897D-4BE7-B759-D341A3DFD97D}" srcOrd="5" destOrd="0" presId="urn:microsoft.com/office/officeart/2005/8/layout/vList6"/>
    <dgm:cxn modelId="{3D9D779E-63D3-4997-BB38-05C9C5C8DC64}" type="presParOf" srcId="{45245732-835F-4934-AB75-596731F2C12A}" destId="{9FEDEDF1-67CD-4252-ACCB-AC07004B13BD}" srcOrd="6" destOrd="0" presId="urn:microsoft.com/office/officeart/2005/8/layout/vList6"/>
    <dgm:cxn modelId="{20A004FA-AF62-47B8-8AAA-3DA7E1EAB021}" type="presParOf" srcId="{9FEDEDF1-67CD-4252-ACCB-AC07004B13BD}" destId="{14270D7D-BC2A-4B48-93A0-C01460EAEFE4}" srcOrd="0" destOrd="0" presId="urn:microsoft.com/office/officeart/2005/8/layout/vList6"/>
    <dgm:cxn modelId="{D75C78DB-2F3A-45B6-A648-093CFCE1C7D6}" type="presParOf" srcId="{9FEDEDF1-67CD-4252-ACCB-AC07004B13BD}" destId="{035CD195-438B-411A-A926-C6C1ACB83894}" srcOrd="1" destOrd="0" presId="urn:microsoft.com/office/officeart/2005/8/layout/vList6"/>
    <dgm:cxn modelId="{05906CA4-7F50-44B1-9891-44877BD2885C}" type="presParOf" srcId="{45245732-835F-4934-AB75-596731F2C12A}" destId="{566578D1-73B2-498F-93B6-DCB236747B63}" srcOrd="7" destOrd="0" presId="urn:microsoft.com/office/officeart/2005/8/layout/vList6"/>
    <dgm:cxn modelId="{5A030E1F-9A01-4459-BD2C-AF4FFB89C897}" type="presParOf" srcId="{45245732-835F-4934-AB75-596731F2C12A}" destId="{59DDC69D-BA6D-449A-90DD-6E608F2D9794}" srcOrd="8" destOrd="0" presId="urn:microsoft.com/office/officeart/2005/8/layout/vList6"/>
    <dgm:cxn modelId="{AEDC7D0D-7268-4582-8383-F8304EDAB2F6}" type="presParOf" srcId="{59DDC69D-BA6D-449A-90DD-6E608F2D9794}" destId="{408C1ED0-9650-4988-BC86-5577DD75C647}" srcOrd="0" destOrd="0" presId="urn:microsoft.com/office/officeart/2005/8/layout/vList6"/>
    <dgm:cxn modelId="{576F7A60-F80A-44BC-9585-07E2FA746CB0}" type="presParOf" srcId="{59DDC69D-BA6D-449A-90DD-6E608F2D9794}" destId="{EC47724D-34AD-424E-A26F-33253FB724E2}" srcOrd="1" destOrd="0" presId="urn:microsoft.com/office/officeart/2005/8/layout/vList6"/>
    <dgm:cxn modelId="{423B3041-9570-4E31-A152-0389F8B4C356}" type="presParOf" srcId="{45245732-835F-4934-AB75-596731F2C12A}" destId="{638220D1-E856-46C9-9FC6-5B0135287644}" srcOrd="9" destOrd="0" presId="urn:microsoft.com/office/officeart/2005/8/layout/vList6"/>
    <dgm:cxn modelId="{FB6911B5-06DA-438E-BB06-30B6E87E9B28}" type="presParOf" srcId="{45245732-835F-4934-AB75-596731F2C12A}" destId="{B4E3A70D-2E82-4AF6-A693-09183DDC71EB}" srcOrd="10" destOrd="0" presId="urn:microsoft.com/office/officeart/2005/8/layout/vList6"/>
    <dgm:cxn modelId="{9DC6F0AF-1578-48C4-8B39-F9F616A3B513}" type="presParOf" srcId="{B4E3A70D-2E82-4AF6-A693-09183DDC71EB}" destId="{BD4A4546-7C4F-4C4A-875D-D072FFD891A2}" srcOrd="0" destOrd="0" presId="urn:microsoft.com/office/officeart/2005/8/layout/vList6"/>
    <dgm:cxn modelId="{187E8E59-9A54-4A5F-9786-DDFA4664CB8A}" type="presParOf" srcId="{B4E3A70D-2E82-4AF6-A693-09183DDC71EB}" destId="{6B4ED674-A1A7-474A-9888-BCD55CA1BAA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1E3B9A-CAB9-4324-BA78-AFD2D41D7B4D}" type="doc">
      <dgm:prSet loTypeId="urn:microsoft.com/office/officeart/2005/8/layout/vList6" loCatId="list" qsTypeId="urn:microsoft.com/office/officeart/2005/8/quickstyle/simple1#2" qsCatId="simple" csTypeId="urn:microsoft.com/office/officeart/2005/8/colors/colorful5#2" csCatId="colorful" phldr="1"/>
      <dgm:spPr/>
      <dgm:t>
        <a:bodyPr/>
        <a:lstStyle/>
        <a:p>
          <a:endParaRPr lang="zh-CN" altLang="en-US"/>
        </a:p>
      </dgm:t>
    </dgm:pt>
    <dgm:pt modelId="{EF9B441C-EEBA-4163-BF27-659D1F9D09D7}">
      <dgm:prSet phldrT="[文本]"/>
      <dgm:spPr/>
      <dgm:t>
        <a:bodyPr/>
        <a:lstStyle/>
        <a:p>
          <a:r>
            <a:rPr lang="zh-CN" altLang="en-US" dirty="0" smtClean="0"/>
            <a:t>应用场景</a:t>
          </a:r>
          <a:endParaRPr lang="zh-CN" altLang="en-US" dirty="0"/>
        </a:p>
      </dgm:t>
    </dgm:pt>
    <dgm:pt modelId="{1DDC9FDC-D78A-473F-B12F-4B7245267531}" type="parTrans" cxnId="{7E979F4E-1944-4CB8-B43A-676E9631C67F}">
      <dgm:prSet/>
      <dgm:spPr/>
      <dgm:t>
        <a:bodyPr/>
        <a:lstStyle/>
        <a:p>
          <a:endParaRPr lang="zh-CN" altLang="en-US"/>
        </a:p>
      </dgm:t>
    </dgm:pt>
    <dgm:pt modelId="{9E10EB29-5B01-4CA2-B1BA-4E25ABC03738}" type="sibTrans" cxnId="{7E979F4E-1944-4CB8-B43A-676E9631C67F}">
      <dgm:prSet/>
      <dgm:spPr/>
      <dgm:t>
        <a:bodyPr/>
        <a:lstStyle/>
        <a:p>
          <a:endParaRPr lang="zh-CN" altLang="en-US"/>
        </a:p>
      </dgm:t>
    </dgm:pt>
    <dgm:pt modelId="{35D0D672-A79F-423C-90D6-C8088EC51332}">
      <dgm:prSet phldrT="[文本]" custT="1"/>
      <dgm:spPr/>
      <dgm:t>
        <a:bodyPr anchor="ctr"/>
        <a:lstStyle/>
        <a:p>
          <a:r>
            <a:rPr lang="zh-CN" altLang="en-US" sz="1000" dirty="0" smtClean="0"/>
            <a:t>文件上传、下载</a:t>
          </a:r>
          <a:endParaRPr lang="zh-CN" altLang="en-US" sz="1000" dirty="0"/>
        </a:p>
      </dgm:t>
    </dgm:pt>
    <dgm:pt modelId="{D88DC1B0-0696-4D2B-A38B-9E0A9751292A}" type="parTrans" cxnId="{186C3A14-7890-4D9C-A988-86F09E0A2BC5}">
      <dgm:prSet/>
      <dgm:spPr/>
      <dgm:t>
        <a:bodyPr/>
        <a:lstStyle/>
        <a:p>
          <a:endParaRPr lang="zh-CN" altLang="en-US"/>
        </a:p>
      </dgm:t>
    </dgm:pt>
    <dgm:pt modelId="{9B258C8A-0281-45A1-B1B1-006088C18912}" type="sibTrans" cxnId="{186C3A14-7890-4D9C-A988-86F09E0A2BC5}">
      <dgm:prSet/>
      <dgm:spPr/>
      <dgm:t>
        <a:bodyPr/>
        <a:lstStyle/>
        <a:p>
          <a:endParaRPr lang="zh-CN" altLang="en-US"/>
        </a:p>
      </dgm:t>
    </dgm:pt>
    <dgm:pt modelId="{DE7CBCAF-460B-471C-8A48-53D3A187301F}">
      <dgm:prSet phldrT="[文本]"/>
      <dgm:spPr/>
      <dgm:t>
        <a:bodyPr/>
        <a:lstStyle/>
        <a:p>
          <a:r>
            <a:rPr lang="zh-CN" altLang="en-US" dirty="0" smtClean="0"/>
            <a:t>场景描述</a:t>
          </a:r>
          <a:endParaRPr lang="zh-CN" altLang="en-US" dirty="0"/>
        </a:p>
      </dgm:t>
    </dgm:pt>
    <dgm:pt modelId="{ECB06407-45E5-45AC-AD3F-3426EC7EC8EF}" type="parTrans" cxnId="{3E00BF99-32C0-4675-88C4-912DE2793267}">
      <dgm:prSet/>
      <dgm:spPr/>
      <dgm:t>
        <a:bodyPr/>
        <a:lstStyle/>
        <a:p>
          <a:endParaRPr lang="zh-CN" altLang="en-US"/>
        </a:p>
      </dgm:t>
    </dgm:pt>
    <dgm:pt modelId="{98BEC599-DDF0-4222-8EF0-DFBDC0BE4400}" type="sibTrans" cxnId="{3E00BF99-32C0-4675-88C4-912DE2793267}">
      <dgm:prSet/>
      <dgm:spPr/>
      <dgm:t>
        <a:bodyPr/>
        <a:lstStyle/>
        <a:p>
          <a:endParaRPr lang="zh-CN" altLang="en-US"/>
        </a:p>
      </dgm:t>
    </dgm:pt>
    <dgm:pt modelId="{4C07D29C-2C8E-49BE-A1C2-072ADEB3BE84}">
      <dgm:prSet phldrT="[文本]" custT="1"/>
      <dgm:spPr/>
      <dgm:t>
        <a:bodyPr/>
        <a:lstStyle/>
        <a:p>
          <a:r>
            <a:rPr lang="zh-CN" altLang="en-US" sz="1000" dirty="0" smtClean="0"/>
            <a:t>用户上传自己的二维码</a:t>
          </a:r>
          <a:endParaRPr lang="zh-CN" altLang="en-US" sz="1000" dirty="0"/>
        </a:p>
      </dgm:t>
    </dgm:pt>
    <dgm:pt modelId="{9B2D3BDF-C6AB-4953-8FC2-10E3AB59D150}" type="parTrans" cxnId="{583624A7-E3BC-494F-967F-82F7627D1E39}">
      <dgm:prSet/>
      <dgm:spPr/>
      <dgm:t>
        <a:bodyPr/>
        <a:lstStyle/>
        <a:p>
          <a:endParaRPr lang="zh-CN" altLang="en-US"/>
        </a:p>
      </dgm:t>
    </dgm:pt>
    <dgm:pt modelId="{644301C0-9D17-4626-AEF4-39139E8F42D1}" type="sibTrans" cxnId="{583624A7-E3BC-494F-967F-82F7627D1E39}">
      <dgm:prSet/>
      <dgm:spPr/>
      <dgm:t>
        <a:bodyPr/>
        <a:lstStyle/>
        <a:p>
          <a:endParaRPr lang="zh-CN" altLang="en-US"/>
        </a:p>
      </dgm:t>
    </dgm:pt>
    <dgm:pt modelId="{2982FB63-2C85-4C6A-9021-9A94E34A5AEA}">
      <dgm:prSet/>
      <dgm:spPr/>
      <dgm:t>
        <a:bodyPr/>
        <a:lstStyle/>
        <a:p>
          <a:r>
            <a:rPr lang="zh-CN" altLang="en-US" dirty="0" smtClean="0"/>
            <a:t>页面开发</a:t>
          </a:r>
          <a:endParaRPr lang="zh-CN" altLang="en-US" dirty="0"/>
        </a:p>
      </dgm:t>
    </dgm:pt>
    <dgm:pt modelId="{64D6ED7F-A43E-43C2-A57E-749B005CCEA5}" type="parTrans" cxnId="{CE835652-D243-4425-A6A7-58E5F780DD8F}">
      <dgm:prSet/>
      <dgm:spPr/>
      <dgm:t>
        <a:bodyPr/>
        <a:lstStyle/>
        <a:p>
          <a:endParaRPr lang="zh-CN" altLang="en-US"/>
        </a:p>
      </dgm:t>
    </dgm:pt>
    <dgm:pt modelId="{A7F50317-EA73-440E-A59D-CC7A578CB341}" type="sibTrans" cxnId="{CE835652-D243-4425-A6A7-58E5F780DD8F}">
      <dgm:prSet/>
      <dgm:spPr/>
      <dgm:t>
        <a:bodyPr/>
        <a:lstStyle/>
        <a:p>
          <a:endParaRPr lang="zh-CN" altLang="en-US"/>
        </a:p>
      </dgm:t>
    </dgm:pt>
    <dgm:pt modelId="{FEFE3794-2A23-4A5E-BDF4-388B05ED67E4}">
      <dgm:prSet/>
      <dgm:spPr/>
      <dgm:t>
        <a:bodyPr/>
        <a:lstStyle/>
        <a:p>
          <a:r>
            <a:rPr lang="zh-CN" altLang="en-US" dirty="0" smtClean="0"/>
            <a:t>实践时间</a:t>
          </a:r>
          <a:endParaRPr lang="zh-CN" altLang="en-US" dirty="0"/>
        </a:p>
      </dgm:t>
    </dgm:pt>
    <dgm:pt modelId="{3607A71A-0991-431F-8A7C-37167C0A468D}" type="parTrans" cxnId="{58A41C76-3D6D-42B7-9637-0087F5932D08}">
      <dgm:prSet/>
      <dgm:spPr/>
      <dgm:t>
        <a:bodyPr/>
        <a:lstStyle/>
        <a:p>
          <a:endParaRPr lang="zh-CN" altLang="en-US"/>
        </a:p>
      </dgm:t>
    </dgm:pt>
    <dgm:pt modelId="{0497008B-A777-4B6E-857F-12BE8C36928F}" type="sibTrans" cxnId="{58A41C76-3D6D-42B7-9637-0087F5932D08}">
      <dgm:prSet/>
      <dgm:spPr/>
      <dgm:t>
        <a:bodyPr/>
        <a:lstStyle/>
        <a:p>
          <a:endParaRPr lang="zh-CN" altLang="en-US"/>
        </a:p>
      </dgm:t>
    </dgm:pt>
    <dgm:pt modelId="{7064A0CF-23C4-4232-B154-6D54FF904DF7}">
      <dgm:prSet custT="1"/>
      <dgm:spPr/>
      <dgm:t>
        <a:bodyPr anchor="ctr"/>
        <a:lstStyle/>
        <a:p>
          <a:r>
            <a:rPr lang="zh-CN" altLang="en-US" sz="1000" dirty="0" smtClean="0"/>
            <a:t>我的信息：</a:t>
          </a:r>
          <a:r>
            <a:rPr lang="en-US" altLang="zh-CN" sz="1000" dirty="0" smtClean="0"/>
            <a:t>my.html</a:t>
          </a:r>
          <a:endParaRPr lang="zh-CN" altLang="en-US" sz="1000" dirty="0"/>
        </a:p>
      </dgm:t>
    </dgm:pt>
    <dgm:pt modelId="{99F04E8F-A729-4293-B650-2CFE38CE24CA}" type="parTrans" cxnId="{D2090BEA-71F5-441A-B71F-AA726AEE1D3C}">
      <dgm:prSet/>
      <dgm:spPr/>
      <dgm:t>
        <a:bodyPr/>
        <a:lstStyle/>
        <a:p>
          <a:endParaRPr lang="zh-CN" altLang="en-US"/>
        </a:p>
      </dgm:t>
    </dgm:pt>
    <dgm:pt modelId="{DF3CC127-C3BB-495C-968C-EEA575CAAB90}" type="sibTrans" cxnId="{D2090BEA-71F5-441A-B71F-AA726AEE1D3C}">
      <dgm:prSet/>
      <dgm:spPr/>
      <dgm:t>
        <a:bodyPr/>
        <a:lstStyle/>
        <a:p>
          <a:endParaRPr lang="zh-CN" altLang="en-US"/>
        </a:p>
      </dgm:t>
    </dgm:pt>
    <dgm:pt modelId="{512982FA-754F-4E91-A9AA-A55D58111A57}">
      <dgm:prSet custT="1"/>
      <dgm:spPr/>
      <dgm:t>
        <a:bodyPr anchor="ctr"/>
        <a:lstStyle/>
        <a:p>
          <a:r>
            <a:rPr lang="en-US" altLang="zh-CN" sz="1000" dirty="0" smtClean="0"/>
            <a:t>0.5h</a:t>
          </a:r>
          <a:endParaRPr lang="zh-CN" altLang="en-US" sz="1000" dirty="0"/>
        </a:p>
      </dgm:t>
    </dgm:pt>
    <dgm:pt modelId="{590864C7-AE81-4228-BDE5-ACB4807BD067}" type="parTrans" cxnId="{577B26E9-5440-45A5-8589-E2A8EB92E011}">
      <dgm:prSet/>
      <dgm:spPr/>
      <dgm:t>
        <a:bodyPr/>
        <a:lstStyle/>
        <a:p>
          <a:endParaRPr lang="zh-CN" altLang="en-US"/>
        </a:p>
      </dgm:t>
    </dgm:pt>
    <dgm:pt modelId="{44E20449-61E1-4F02-B6F9-1AAF67D3F861}" type="sibTrans" cxnId="{577B26E9-5440-45A5-8589-E2A8EB92E011}">
      <dgm:prSet/>
      <dgm:spPr/>
      <dgm:t>
        <a:bodyPr/>
        <a:lstStyle/>
        <a:p>
          <a:endParaRPr lang="zh-CN" altLang="en-US"/>
        </a:p>
      </dgm:t>
    </dgm:pt>
    <dgm:pt modelId="{FCD713AA-5D5A-4AD1-A554-A362782BF3F9}">
      <dgm:prSet/>
      <dgm:spPr/>
      <dgm:t>
        <a:bodyPr/>
        <a:lstStyle/>
        <a:p>
          <a:r>
            <a:rPr lang="en-US" altLang="zh-CN" dirty="0" smtClean="0"/>
            <a:t>API</a:t>
          </a:r>
          <a:endParaRPr lang="zh-CN" altLang="en-US" dirty="0"/>
        </a:p>
      </dgm:t>
    </dgm:pt>
    <dgm:pt modelId="{0AB995B4-DF3A-47EC-9809-1C6DEDEA7602}" type="parTrans" cxnId="{7E83B106-5BAF-4484-8C92-190DC0DC7116}">
      <dgm:prSet/>
      <dgm:spPr/>
      <dgm:t>
        <a:bodyPr/>
        <a:lstStyle/>
        <a:p>
          <a:endParaRPr lang="zh-CN" altLang="en-US"/>
        </a:p>
      </dgm:t>
    </dgm:pt>
    <dgm:pt modelId="{256CCC97-C1C5-4341-ABA1-A7FC00FA2AFE}" type="sibTrans" cxnId="{7E83B106-5BAF-4484-8C92-190DC0DC7116}">
      <dgm:prSet/>
      <dgm:spPr/>
      <dgm:t>
        <a:bodyPr/>
        <a:lstStyle/>
        <a:p>
          <a:endParaRPr lang="zh-CN" altLang="en-US"/>
        </a:p>
      </dgm:t>
    </dgm:pt>
    <dgm:pt modelId="{2FEA191E-191D-4155-8B09-18DB44DB3196}">
      <dgm:prSet custT="1"/>
      <dgm:spPr/>
      <dgm:t>
        <a:bodyPr anchor="ctr"/>
        <a:lstStyle/>
        <a:p>
          <a:r>
            <a:rPr lang="en-US" sz="1000" b="0" i="0" dirty="0" err="1" smtClean="0"/>
            <a:t>summer.upload</a:t>
          </a:r>
          <a:r>
            <a:rPr lang="en-US" sz="1000" b="0" i="0" dirty="0" smtClean="0"/>
            <a:t>(</a:t>
          </a:r>
          <a:r>
            <a:rPr lang="en-US" sz="1000" b="0" i="0" dirty="0" err="1" smtClean="0"/>
            <a:t>json,sFn,eFn,headers</a:t>
          </a:r>
          <a:r>
            <a:rPr lang="en-US" sz="1000" b="0" i="0" dirty="0" smtClean="0"/>
            <a:t>);</a:t>
          </a:r>
          <a:endParaRPr lang="zh-CN" altLang="en-US" sz="1000" b="0" dirty="0"/>
        </a:p>
      </dgm:t>
    </dgm:pt>
    <dgm:pt modelId="{0F0F96EC-DEC5-46A3-9124-795FE16AD001}" type="parTrans" cxnId="{4C0D22A4-4307-4FC7-BF6B-26495956C439}">
      <dgm:prSet/>
      <dgm:spPr/>
      <dgm:t>
        <a:bodyPr/>
        <a:lstStyle/>
        <a:p>
          <a:endParaRPr lang="zh-CN" altLang="en-US"/>
        </a:p>
      </dgm:t>
    </dgm:pt>
    <dgm:pt modelId="{6DB36DF8-4A35-437C-A3F6-077BE84F9A1A}" type="sibTrans" cxnId="{4C0D22A4-4307-4FC7-BF6B-26495956C439}">
      <dgm:prSet/>
      <dgm:spPr/>
      <dgm:t>
        <a:bodyPr/>
        <a:lstStyle/>
        <a:p>
          <a:endParaRPr lang="zh-CN" altLang="en-US"/>
        </a:p>
      </dgm:t>
    </dgm:pt>
    <dgm:pt modelId="{B8E5563A-A59E-4353-ACE3-6FB630258CB8}">
      <dgm:prSet custT="1"/>
      <dgm:spPr/>
      <dgm:t>
        <a:bodyPr anchor="ctr"/>
        <a:lstStyle/>
        <a:p>
          <a:r>
            <a:rPr lang="en-US" sz="1000" b="0" i="0" dirty="0" err="1" smtClean="0"/>
            <a:t>summer.download</a:t>
          </a:r>
          <a:r>
            <a:rPr lang="en-US" sz="1000" b="0" i="0" dirty="0" smtClean="0"/>
            <a:t>(</a:t>
          </a:r>
          <a:r>
            <a:rPr lang="en-US" sz="1000" b="0" i="0" dirty="0" err="1" smtClean="0"/>
            <a:t>json</a:t>
          </a:r>
          <a:r>
            <a:rPr lang="en-US" sz="1000" b="0" i="0" dirty="0" smtClean="0"/>
            <a:t>);</a:t>
          </a:r>
          <a:endParaRPr lang="zh-CN" altLang="en-US" sz="1000" b="0" dirty="0"/>
        </a:p>
      </dgm:t>
    </dgm:pt>
    <dgm:pt modelId="{247F4C36-BA97-4027-8BF6-6ED8F914F5F7}" type="parTrans" cxnId="{0EE3E769-5CAE-41EC-A4B3-C8A0780D29FD}">
      <dgm:prSet/>
      <dgm:spPr/>
      <dgm:t>
        <a:bodyPr/>
        <a:lstStyle/>
        <a:p>
          <a:endParaRPr lang="zh-CN" altLang="en-US"/>
        </a:p>
      </dgm:t>
    </dgm:pt>
    <dgm:pt modelId="{010BDAF3-7EED-46FC-8BF6-AD6DEDF7A7A8}" type="sibTrans" cxnId="{0EE3E769-5CAE-41EC-A4B3-C8A0780D29FD}">
      <dgm:prSet/>
      <dgm:spPr/>
      <dgm:t>
        <a:bodyPr/>
        <a:lstStyle/>
        <a:p>
          <a:endParaRPr lang="zh-CN" altLang="en-US"/>
        </a:p>
      </dgm:t>
    </dgm:pt>
    <dgm:pt modelId="{7E959834-82F2-46CC-A0EC-1B95A9CB0EDB}">
      <dgm:prSet phldrT="[文本]" custT="1"/>
      <dgm:spPr/>
      <dgm:t>
        <a:bodyPr/>
        <a:lstStyle/>
        <a:p>
          <a:endParaRPr lang="zh-CN" altLang="en-US" sz="1000" dirty="0"/>
        </a:p>
      </dgm:t>
    </dgm:pt>
    <dgm:pt modelId="{7A049324-5CFB-4E4F-B999-D144A6C8D094}" type="parTrans" cxnId="{E905227D-FA63-4839-A402-05A0F4A04109}">
      <dgm:prSet/>
      <dgm:spPr/>
      <dgm:t>
        <a:bodyPr/>
        <a:lstStyle/>
        <a:p>
          <a:endParaRPr lang="zh-CN" altLang="en-US"/>
        </a:p>
      </dgm:t>
    </dgm:pt>
    <dgm:pt modelId="{96F5E67D-E5AA-4BF4-B2CD-83178F263636}" type="sibTrans" cxnId="{E905227D-FA63-4839-A402-05A0F4A04109}">
      <dgm:prSet/>
      <dgm:spPr/>
      <dgm:t>
        <a:bodyPr/>
        <a:lstStyle/>
        <a:p>
          <a:endParaRPr lang="zh-CN" altLang="en-US"/>
        </a:p>
      </dgm:t>
    </dgm:pt>
    <dgm:pt modelId="{12062C89-ABDF-4665-95E6-6CFB2FAFFCBA}">
      <dgm:prSet phldrT="[文本]" custT="1"/>
      <dgm:spPr/>
      <dgm:t>
        <a:bodyPr/>
        <a:lstStyle/>
        <a:p>
          <a:r>
            <a:rPr lang="zh-CN" altLang="en-US" sz="1000" dirty="0" smtClean="0"/>
            <a:t>从服务器下载一张照片作为头像</a:t>
          </a:r>
          <a:endParaRPr lang="zh-CN" altLang="en-US" sz="1000" dirty="0"/>
        </a:p>
      </dgm:t>
    </dgm:pt>
    <dgm:pt modelId="{D0E8CC94-E806-44C2-BD4D-FA2EA49862D0}" type="parTrans" cxnId="{4D2FBA69-64FC-419D-8DCD-628649F66117}">
      <dgm:prSet/>
      <dgm:spPr/>
      <dgm:t>
        <a:bodyPr/>
        <a:lstStyle/>
        <a:p>
          <a:endParaRPr lang="zh-CN" altLang="en-US"/>
        </a:p>
      </dgm:t>
    </dgm:pt>
    <dgm:pt modelId="{9CA92807-E5BC-4B25-94E6-E9E214BBD4BE}" type="sibTrans" cxnId="{4D2FBA69-64FC-419D-8DCD-628649F66117}">
      <dgm:prSet/>
      <dgm:spPr/>
      <dgm:t>
        <a:bodyPr/>
        <a:lstStyle/>
        <a:p>
          <a:endParaRPr lang="zh-CN" altLang="en-US"/>
        </a:p>
      </dgm:t>
    </dgm:pt>
    <dgm:pt modelId="{30D0649F-E53B-4676-AB1D-CB1C6A87F99C}">
      <dgm:prSet/>
      <dgm:spPr/>
      <dgm:t>
        <a:bodyPr/>
        <a:lstStyle/>
        <a:p>
          <a:r>
            <a:rPr lang="zh-CN" altLang="en-US" dirty="0" smtClean="0"/>
            <a:t>配套资源</a:t>
          </a:r>
          <a:endParaRPr lang="zh-CN" altLang="en-US" dirty="0"/>
        </a:p>
      </dgm:t>
    </dgm:pt>
    <dgm:pt modelId="{14F41E35-A592-4A7A-9182-33E3079C7AF1}" type="parTrans" cxnId="{55F60616-B90F-4012-B651-F45221EF6267}">
      <dgm:prSet/>
      <dgm:spPr/>
      <dgm:t>
        <a:bodyPr/>
        <a:lstStyle/>
        <a:p>
          <a:endParaRPr lang="zh-CN" altLang="en-US"/>
        </a:p>
      </dgm:t>
    </dgm:pt>
    <dgm:pt modelId="{36E89364-40F0-4A88-A21C-EBAFABBCF176}" type="sibTrans" cxnId="{55F60616-B90F-4012-B651-F45221EF6267}">
      <dgm:prSet/>
      <dgm:spPr/>
      <dgm:t>
        <a:bodyPr/>
        <a:lstStyle/>
        <a:p>
          <a:endParaRPr lang="zh-CN" altLang="en-US"/>
        </a:p>
      </dgm:t>
    </dgm:pt>
    <dgm:pt modelId="{3382535F-7795-4B3E-93AC-A3878C5E1089}">
      <dgm:prSet custT="1"/>
      <dgm:spPr/>
      <dgm:t>
        <a:bodyPr anchor="ctr"/>
        <a:lstStyle/>
        <a:p>
          <a:r>
            <a:rPr lang="en-US" altLang="zh-CN" sz="1000" dirty="0" smtClean="0"/>
            <a:t>Tomcat+</a:t>
          </a:r>
          <a:r>
            <a:rPr lang="zh-CN" altLang="en-US" sz="1000" dirty="0" smtClean="0"/>
            <a:t>文件服务器</a:t>
          </a:r>
          <a:endParaRPr lang="zh-CN" altLang="en-US" sz="1000" dirty="0"/>
        </a:p>
      </dgm:t>
    </dgm:pt>
    <dgm:pt modelId="{671A93CE-1B6D-4102-932C-5F9C43D0E399}" type="parTrans" cxnId="{0F01A6C3-5E53-41AD-AC92-AE6BBC9ABB54}">
      <dgm:prSet/>
      <dgm:spPr/>
      <dgm:t>
        <a:bodyPr/>
        <a:lstStyle/>
        <a:p>
          <a:endParaRPr lang="zh-CN" altLang="en-US"/>
        </a:p>
      </dgm:t>
    </dgm:pt>
    <dgm:pt modelId="{CB5100A4-4C74-4C45-B7ED-20EEDC3822FF}" type="sibTrans" cxnId="{0F01A6C3-5E53-41AD-AC92-AE6BBC9ABB54}">
      <dgm:prSet/>
      <dgm:spPr/>
      <dgm:t>
        <a:bodyPr/>
        <a:lstStyle/>
        <a:p>
          <a:endParaRPr lang="zh-CN" altLang="en-US"/>
        </a:p>
      </dgm:t>
    </dgm:pt>
    <dgm:pt modelId="{45245732-835F-4934-AB75-596731F2C12A}" type="pres">
      <dgm:prSet presAssocID="{B91E3B9A-CAB9-4324-BA78-AFD2D41D7B4D}" presName="Name0" presStyleCnt="0">
        <dgm:presLayoutVars>
          <dgm:dir/>
          <dgm:animLvl val="lvl"/>
          <dgm:resizeHandles/>
        </dgm:presLayoutVars>
      </dgm:prSet>
      <dgm:spPr/>
      <dgm:t>
        <a:bodyPr/>
        <a:lstStyle/>
        <a:p>
          <a:endParaRPr lang="zh-CN" altLang="en-US"/>
        </a:p>
      </dgm:t>
    </dgm:pt>
    <dgm:pt modelId="{AB0FD477-A946-40D5-9C78-F1732F3804A3}" type="pres">
      <dgm:prSet presAssocID="{EF9B441C-EEBA-4163-BF27-659D1F9D09D7}" presName="linNode" presStyleCnt="0"/>
      <dgm:spPr/>
    </dgm:pt>
    <dgm:pt modelId="{E7538D4B-F10B-454B-B666-A29B429BF67D}" type="pres">
      <dgm:prSet presAssocID="{EF9B441C-EEBA-4163-BF27-659D1F9D09D7}" presName="parentShp" presStyleLbl="node1" presStyleIdx="0" presStyleCnt="6">
        <dgm:presLayoutVars>
          <dgm:bulletEnabled val="1"/>
        </dgm:presLayoutVars>
      </dgm:prSet>
      <dgm:spPr/>
      <dgm:t>
        <a:bodyPr/>
        <a:lstStyle/>
        <a:p>
          <a:endParaRPr lang="zh-CN" altLang="en-US"/>
        </a:p>
      </dgm:t>
    </dgm:pt>
    <dgm:pt modelId="{C612132C-DF15-4DCC-878E-FC32C145942E}" type="pres">
      <dgm:prSet presAssocID="{EF9B441C-EEBA-4163-BF27-659D1F9D09D7}" presName="childShp" presStyleLbl="bgAccFollowNode1" presStyleIdx="0" presStyleCnt="6">
        <dgm:presLayoutVars>
          <dgm:bulletEnabled val="1"/>
        </dgm:presLayoutVars>
      </dgm:prSet>
      <dgm:spPr/>
      <dgm:t>
        <a:bodyPr/>
        <a:lstStyle/>
        <a:p>
          <a:endParaRPr lang="zh-CN" altLang="en-US"/>
        </a:p>
      </dgm:t>
    </dgm:pt>
    <dgm:pt modelId="{B7D71636-7B62-4259-A78D-16A048C52571}" type="pres">
      <dgm:prSet presAssocID="{9E10EB29-5B01-4CA2-B1BA-4E25ABC03738}" presName="spacing" presStyleCnt="0"/>
      <dgm:spPr/>
    </dgm:pt>
    <dgm:pt modelId="{83B27AE7-7874-41DC-9510-0FCA38D8C09E}" type="pres">
      <dgm:prSet presAssocID="{DE7CBCAF-460B-471C-8A48-53D3A187301F}" presName="linNode" presStyleCnt="0"/>
      <dgm:spPr/>
    </dgm:pt>
    <dgm:pt modelId="{8374F6FD-4063-40A9-91ED-92B01C5230A8}" type="pres">
      <dgm:prSet presAssocID="{DE7CBCAF-460B-471C-8A48-53D3A187301F}" presName="parentShp" presStyleLbl="node1" presStyleIdx="1" presStyleCnt="6">
        <dgm:presLayoutVars>
          <dgm:bulletEnabled val="1"/>
        </dgm:presLayoutVars>
      </dgm:prSet>
      <dgm:spPr/>
      <dgm:t>
        <a:bodyPr/>
        <a:lstStyle/>
        <a:p>
          <a:endParaRPr lang="zh-CN" altLang="en-US"/>
        </a:p>
      </dgm:t>
    </dgm:pt>
    <dgm:pt modelId="{600A012E-DCBC-4114-94AA-4CFCC8569166}" type="pres">
      <dgm:prSet presAssocID="{DE7CBCAF-460B-471C-8A48-53D3A187301F}" presName="childShp" presStyleLbl="bgAccFollowNode1" presStyleIdx="1" presStyleCnt="6">
        <dgm:presLayoutVars>
          <dgm:bulletEnabled val="1"/>
        </dgm:presLayoutVars>
      </dgm:prSet>
      <dgm:spPr/>
      <dgm:t>
        <a:bodyPr/>
        <a:lstStyle/>
        <a:p>
          <a:endParaRPr lang="zh-CN" altLang="en-US"/>
        </a:p>
      </dgm:t>
    </dgm:pt>
    <dgm:pt modelId="{29C1510B-121C-4A4C-B912-A95908792A30}" type="pres">
      <dgm:prSet presAssocID="{98BEC599-DDF0-4222-8EF0-DFBDC0BE4400}" presName="spacing" presStyleCnt="0"/>
      <dgm:spPr/>
    </dgm:pt>
    <dgm:pt modelId="{9CE0F9D4-DDDB-4C19-99C0-E9134B440011}" type="pres">
      <dgm:prSet presAssocID="{2982FB63-2C85-4C6A-9021-9A94E34A5AEA}" presName="linNode" presStyleCnt="0"/>
      <dgm:spPr/>
    </dgm:pt>
    <dgm:pt modelId="{0B29F1D0-4408-45BA-9470-5DF6A0B1402D}" type="pres">
      <dgm:prSet presAssocID="{2982FB63-2C85-4C6A-9021-9A94E34A5AEA}" presName="parentShp" presStyleLbl="node1" presStyleIdx="2" presStyleCnt="6">
        <dgm:presLayoutVars>
          <dgm:bulletEnabled val="1"/>
        </dgm:presLayoutVars>
      </dgm:prSet>
      <dgm:spPr/>
      <dgm:t>
        <a:bodyPr/>
        <a:lstStyle/>
        <a:p>
          <a:endParaRPr lang="zh-CN" altLang="en-US"/>
        </a:p>
      </dgm:t>
    </dgm:pt>
    <dgm:pt modelId="{E9216175-ACD5-4760-950A-EC43BEBAFAB5}" type="pres">
      <dgm:prSet presAssocID="{2982FB63-2C85-4C6A-9021-9A94E34A5AEA}" presName="childShp" presStyleLbl="bgAccFollowNode1" presStyleIdx="2" presStyleCnt="6">
        <dgm:presLayoutVars>
          <dgm:bulletEnabled val="1"/>
        </dgm:presLayoutVars>
      </dgm:prSet>
      <dgm:spPr/>
      <dgm:t>
        <a:bodyPr/>
        <a:lstStyle/>
        <a:p>
          <a:endParaRPr lang="zh-CN" altLang="en-US"/>
        </a:p>
      </dgm:t>
    </dgm:pt>
    <dgm:pt modelId="{3C9CD804-897D-4BE7-B759-D341A3DFD97D}" type="pres">
      <dgm:prSet presAssocID="{A7F50317-EA73-440E-A59D-CC7A578CB341}" presName="spacing" presStyleCnt="0"/>
      <dgm:spPr/>
    </dgm:pt>
    <dgm:pt modelId="{9FEDEDF1-67CD-4252-ACCB-AC07004B13BD}" type="pres">
      <dgm:prSet presAssocID="{FCD713AA-5D5A-4AD1-A554-A362782BF3F9}" presName="linNode" presStyleCnt="0"/>
      <dgm:spPr/>
    </dgm:pt>
    <dgm:pt modelId="{14270D7D-BC2A-4B48-93A0-C01460EAEFE4}" type="pres">
      <dgm:prSet presAssocID="{FCD713AA-5D5A-4AD1-A554-A362782BF3F9}" presName="parentShp" presStyleLbl="node1" presStyleIdx="3" presStyleCnt="6">
        <dgm:presLayoutVars>
          <dgm:bulletEnabled val="1"/>
        </dgm:presLayoutVars>
      </dgm:prSet>
      <dgm:spPr/>
      <dgm:t>
        <a:bodyPr/>
        <a:lstStyle/>
        <a:p>
          <a:endParaRPr lang="zh-CN" altLang="en-US"/>
        </a:p>
      </dgm:t>
    </dgm:pt>
    <dgm:pt modelId="{035CD195-438B-411A-A926-C6C1ACB83894}" type="pres">
      <dgm:prSet presAssocID="{FCD713AA-5D5A-4AD1-A554-A362782BF3F9}" presName="childShp" presStyleLbl="bgAccFollowNode1" presStyleIdx="3" presStyleCnt="6">
        <dgm:presLayoutVars>
          <dgm:bulletEnabled val="1"/>
        </dgm:presLayoutVars>
      </dgm:prSet>
      <dgm:spPr/>
      <dgm:t>
        <a:bodyPr/>
        <a:lstStyle/>
        <a:p>
          <a:endParaRPr lang="zh-CN" altLang="en-US"/>
        </a:p>
      </dgm:t>
    </dgm:pt>
    <dgm:pt modelId="{566578D1-73B2-498F-93B6-DCB236747B63}" type="pres">
      <dgm:prSet presAssocID="{256CCC97-C1C5-4341-ABA1-A7FC00FA2AFE}" presName="spacing" presStyleCnt="0"/>
      <dgm:spPr/>
    </dgm:pt>
    <dgm:pt modelId="{5E3C0107-9E07-4C84-A35F-1FB9D022201B}" type="pres">
      <dgm:prSet presAssocID="{30D0649F-E53B-4676-AB1D-CB1C6A87F99C}" presName="linNode" presStyleCnt="0"/>
      <dgm:spPr/>
    </dgm:pt>
    <dgm:pt modelId="{59FFF58F-9D4A-4384-948E-F2F613E0AB86}" type="pres">
      <dgm:prSet presAssocID="{30D0649F-E53B-4676-AB1D-CB1C6A87F99C}" presName="parentShp" presStyleLbl="node1" presStyleIdx="4" presStyleCnt="6">
        <dgm:presLayoutVars>
          <dgm:bulletEnabled val="1"/>
        </dgm:presLayoutVars>
      </dgm:prSet>
      <dgm:spPr/>
      <dgm:t>
        <a:bodyPr/>
        <a:lstStyle/>
        <a:p>
          <a:endParaRPr lang="zh-CN" altLang="en-US"/>
        </a:p>
      </dgm:t>
    </dgm:pt>
    <dgm:pt modelId="{751E85CF-7A32-4FAE-9457-EB171F38D0A8}" type="pres">
      <dgm:prSet presAssocID="{30D0649F-E53B-4676-AB1D-CB1C6A87F99C}" presName="childShp" presStyleLbl="bgAccFollowNode1" presStyleIdx="4" presStyleCnt="6">
        <dgm:presLayoutVars>
          <dgm:bulletEnabled val="1"/>
        </dgm:presLayoutVars>
      </dgm:prSet>
      <dgm:spPr/>
      <dgm:t>
        <a:bodyPr/>
        <a:lstStyle/>
        <a:p>
          <a:endParaRPr lang="zh-CN" altLang="en-US"/>
        </a:p>
      </dgm:t>
    </dgm:pt>
    <dgm:pt modelId="{0365BC93-2197-4F22-AB12-7B77FB8384E6}" type="pres">
      <dgm:prSet presAssocID="{36E89364-40F0-4A88-A21C-EBAFABBCF176}" presName="spacing" presStyleCnt="0"/>
      <dgm:spPr/>
    </dgm:pt>
    <dgm:pt modelId="{B4E3A70D-2E82-4AF6-A693-09183DDC71EB}" type="pres">
      <dgm:prSet presAssocID="{FEFE3794-2A23-4A5E-BDF4-388B05ED67E4}" presName="linNode" presStyleCnt="0"/>
      <dgm:spPr/>
    </dgm:pt>
    <dgm:pt modelId="{BD4A4546-7C4F-4C4A-875D-D072FFD891A2}" type="pres">
      <dgm:prSet presAssocID="{FEFE3794-2A23-4A5E-BDF4-388B05ED67E4}" presName="parentShp" presStyleLbl="node1" presStyleIdx="5" presStyleCnt="6">
        <dgm:presLayoutVars>
          <dgm:bulletEnabled val="1"/>
        </dgm:presLayoutVars>
      </dgm:prSet>
      <dgm:spPr/>
      <dgm:t>
        <a:bodyPr/>
        <a:lstStyle/>
        <a:p>
          <a:endParaRPr lang="zh-CN" altLang="en-US"/>
        </a:p>
      </dgm:t>
    </dgm:pt>
    <dgm:pt modelId="{6B4ED674-A1A7-474A-9888-BCD55CA1BAA0}" type="pres">
      <dgm:prSet presAssocID="{FEFE3794-2A23-4A5E-BDF4-388B05ED67E4}" presName="childShp" presStyleLbl="bgAccFollowNode1" presStyleIdx="5" presStyleCnt="6">
        <dgm:presLayoutVars>
          <dgm:bulletEnabled val="1"/>
        </dgm:presLayoutVars>
      </dgm:prSet>
      <dgm:spPr/>
      <dgm:t>
        <a:bodyPr/>
        <a:lstStyle/>
        <a:p>
          <a:endParaRPr lang="zh-CN" altLang="en-US"/>
        </a:p>
      </dgm:t>
    </dgm:pt>
  </dgm:ptLst>
  <dgm:cxnLst>
    <dgm:cxn modelId="{CCDE5D1E-BF83-4020-B8CC-26B2D11BC513}" type="presOf" srcId="{2982FB63-2C85-4C6A-9021-9A94E34A5AEA}" destId="{0B29F1D0-4408-45BA-9470-5DF6A0B1402D}" srcOrd="0" destOrd="0" presId="urn:microsoft.com/office/officeart/2005/8/layout/vList6"/>
    <dgm:cxn modelId="{58A41C76-3D6D-42B7-9637-0087F5932D08}" srcId="{B91E3B9A-CAB9-4324-BA78-AFD2D41D7B4D}" destId="{FEFE3794-2A23-4A5E-BDF4-388B05ED67E4}" srcOrd="5" destOrd="0" parTransId="{3607A71A-0991-431F-8A7C-37167C0A468D}" sibTransId="{0497008B-A777-4B6E-857F-12BE8C36928F}"/>
    <dgm:cxn modelId="{B5100054-335E-4EB6-89BE-F2449E68BEF7}" type="presOf" srcId="{3382535F-7795-4B3E-93AC-A3878C5E1089}" destId="{751E85CF-7A32-4FAE-9457-EB171F38D0A8}" srcOrd="0" destOrd="0" presId="urn:microsoft.com/office/officeart/2005/8/layout/vList6"/>
    <dgm:cxn modelId="{D9105B7B-6646-4550-B7F7-DF43E35DC712}" type="presOf" srcId="{12062C89-ABDF-4665-95E6-6CFB2FAFFCBA}" destId="{600A012E-DCBC-4114-94AA-4CFCC8569166}" srcOrd="0" destOrd="1" presId="urn:microsoft.com/office/officeart/2005/8/layout/vList6"/>
    <dgm:cxn modelId="{C4103500-D249-4315-A38A-93DC9D223A19}" type="presOf" srcId="{512982FA-754F-4E91-A9AA-A55D58111A57}" destId="{6B4ED674-A1A7-474A-9888-BCD55CA1BAA0}" srcOrd="0" destOrd="0" presId="urn:microsoft.com/office/officeart/2005/8/layout/vList6"/>
    <dgm:cxn modelId="{4D2FBA69-64FC-419D-8DCD-628649F66117}" srcId="{DE7CBCAF-460B-471C-8A48-53D3A187301F}" destId="{12062C89-ABDF-4665-95E6-6CFB2FAFFCBA}" srcOrd="1" destOrd="0" parTransId="{D0E8CC94-E806-44C2-BD4D-FA2EA49862D0}" sibTransId="{9CA92807-E5BC-4B25-94E6-E9E214BBD4BE}"/>
    <dgm:cxn modelId="{4C0D22A4-4307-4FC7-BF6B-26495956C439}" srcId="{FCD713AA-5D5A-4AD1-A554-A362782BF3F9}" destId="{2FEA191E-191D-4155-8B09-18DB44DB3196}" srcOrd="0" destOrd="0" parTransId="{0F0F96EC-DEC5-46A3-9124-795FE16AD001}" sibTransId="{6DB36DF8-4A35-437C-A3F6-077BE84F9A1A}"/>
    <dgm:cxn modelId="{3FE30D4C-84A4-4C64-98A1-0E1C0B2B3F10}" type="presOf" srcId="{FEFE3794-2A23-4A5E-BDF4-388B05ED67E4}" destId="{BD4A4546-7C4F-4C4A-875D-D072FFD891A2}" srcOrd="0" destOrd="0" presId="urn:microsoft.com/office/officeart/2005/8/layout/vList6"/>
    <dgm:cxn modelId="{0F01A6C3-5E53-41AD-AC92-AE6BBC9ABB54}" srcId="{30D0649F-E53B-4676-AB1D-CB1C6A87F99C}" destId="{3382535F-7795-4B3E-93AC-A3878C5E1089}" srcOrd="0" destOrd="0" parTransId="{671A93CE-1B6D-4102-932C-5F9C43D0E399}" sibTransId="{CB5100A4-4C74-4C45-B7ED-20EEDC3822FF}"/>
    <dgm:cxn modelId="{6EF41BB7-FD5D-4320-A4FD-6A5F6B64F9C9}" type="presOf" srcId="{2FEA191E-191D-4155-8B09-18DB44DB3196}" destId="{035CD195-438B-411A-A926-C6C1ACB83894}" srcOrd="0" destOrd="0" presId="urn:microsoft.com/office/officeart/2005/8/layout/vList6"/>
    <dgm:cxn modelId="{E905227D-FA63-4839-A402-05A0F4A04109}" srcId="{DE7CBCAF-460B-471C-8A48-53D3A187301F}" destId="{7E959834-82F2-46CC-A0EC-1B95A9CB0EDB}" srcOrd="2" destOrd="0" parTransId="{7A049324-5CFB-4E4F-B999-D144A6C8D094}" sibTransId="{96F5E67D-E5AA-4BF4-B2CD-83178F263636}"/>
    <dgm:cxn modelId="{186C3A14-7890-4D9C-A988-86F09E0A2BC5}" srcId="{EF9B441C-EEBA-4163-BF27-659D1F9D09D7}" destId="{35D0D672-A79F-423C-90D6-C8088EC51332}" srcOrd="0" destOrd="0" parTransId="{D88DC1B0-0696-4D2B-A38B-9E0A9751292A}" sibTransId="{9B258C8A-0281-45A1-B1B1-006088C18912}"/>
    <dgm:cxn modelId="{0FA7FF38-3CA7-42A5-8C72-F3A73891C4BC}" type="presOf" srcId="{FCD713AA-5D5A-4AD1-A554-A362782BF3F9}" destId="{14270D7D-BC2A-4B48-93A0-C01460EAEFE4}" srcOrd="0" destOrd="0" presId="urn:microsoft.com/office/officeart/2005/8/layout/vList6"/>
    <dgm:cxn modelId="{D2090BEA-71F5-441A-B71F-AA726AEE1D3C}" srcId="{2982FB63-2C85-4C6A-9021-9A94E34A5AEA}" destId="{7064A0CF-23C4-4232-B154-6D54FF904DF7}" srcOrd="0" destOrd="0" parTransId="{99F04E8F-A729-4293-B650-2CFE38CE24CA}" sibTransId="{DF3CC127-C3BB-495C-968C-EEA575CAAB90}"/>
    <dgm:cxn modelId="{17CCBAD5-21A1-4046-9EB9-E520D8CD9196}" type="presOf" srcId="{35D0D672-A79F-423C-90D6-C8088EC51332}" destId="{C612132C-DF15-4DCC-878E-FC32C145942E}" srcOrd="0" destOrd="0" presId="urn:microsoft.com/office/officeart/2005/8/layout/vList6"/>
    <dgm:cxn modelId="{B2EFBC8B-4D97-40BC-ADB8-A35D0134AB54}" type="presOf" srcId="{EF9B441C-EEBA-4163-BF27-659D1F9D09D7}" destId="{E7538D4B-F10B-454B-B666-A29B429BF67D}" srcOrd="0" destOrd="0" presId="urn:microsoft.com/office/officeart/2005/8/layout/vList6"/>
    <dgm:cxn modelId="{D3EC1D7D-B19B-4637-898B-F09F541E7E72}" type="presOf" srcId="{B91E3B9A-CAB9-4324-BA78-AFD2D41D7B4D}" destId="{45245732-835F-4934-AB75-596731F2C12A}" srcOrd="0" destOrd="0" presId="urn:microsoft.com/office/officeart/2005/8/layout/vList6"/>
    <dgm:cxn modelId="{732A177B-6B23-44DD-BB92-2454B95104C5}" type="presOf" srcId="{4C07D29C-2C8E-49BE-A1C2-072ADEB3BE84}" destId="{600A012E-DCBC-4114-94AA-4CFCC8569166}" srcOrd="0" destOrd="0" presId="urn:microsoft.com/office/officeart/2005/8/layout/vList6"/>
    <dgm:cxn modelId="{17B2F395-4F6E-4BBA-8AA0-8C55365A937A}" type="presOf" srcId="{DE7CBCAF-460B-471C-8A48-53D3A187301F}" destId="{8374F6FD-4063-40A9-91ED-92B01C5230A8}" srcOrd="0" destOrd="0" presId="urn:microsoft.com/office/officeart/2005/8/layout/vList6"/>
    <dgm:cxn modelId="{0CD8E1D1-3D40-41C2-A7BC-73C05207BBE3}" type="presOf" srcId="{B8E5563A-A59E-4353-ACE3-6FB630258CB8}" destId="{035CD195-438B-411A-A926-C6C1ACB83894}" srcOrd="0" destOrd="1" presId="urn:microsoft.com/office/officeart/2005/8/layout/vList6"/>
    <dgm:cxn modelId="{78252D04-7DEB-4C92-A007-BFE3C8F8E109}" type="presOf" srcId="{7E959834-82F2-46CC-A0EC-1B95A9CB0EDB}" destId="{600A012E-DCBC-4114-94AA-4CFCC8569166}" srcOrd="0" destOrd="2" presId="urn:microsoft.com/office/officeart/2005/8/layout/vList6"/>
    <dgm:cxn modelId="{28EEB35B-A675-41E9-9A62-BD4C58C4668E}" type="presOf" srcId="{30D0649F-E53B-4676-AB1D-CB1C6A87F99C}" destId="{59FFF58F-9D4A-4384-948E-F2F613E0AB86}" srcOrd="0" destOrd="0" presId="urn:microsoft.com/office/officeart/2005/8/layout/vList6"/>
    <dgm:cxn modelId="{0EE3E769-5CAE-41EC-A4B3-C8A0780D29FD}" srcId="{FCD713AA-5D5A-4AD1-A554-A362782BF3F9}" destId="{B8E5563A-A59E-4353-ACE3-6FB630258CB8}" srcOrd="1" destOrd="0" parTransId="{247F4C36-BA97-4027-8BF6-6ED8F914F5F7}" sibTransId="{010BDAF3-7EED-46FC-8BF6-AD6DEDF7A7A8}"/>
    <dgm:cxn modelId="{577B26E9-5440-45A5-8589-E2A8EB92E011}" srcId="{FEFE3794-2A23-4A5E-BDF4-388B05ED67E4}" destId="{512982FA-754F-4E91-A9AA-A55D58111A57}" srcOrd="0" destOrd="0" parTransId="{590864C7-AE81-4228-BDE5-ACB4807BD067}" sibTransId="{44E20449-61E1-4F02-B6F9-1AAF67D3F861}"/>
    <dgm:cxn modelId="{55F60616-B90F-4012-B651-F45221EF6267}" srcId="{B91E3B9A-CAB9-4324-BA78-AFD2D41D7B4D}" destId="{30D0649F-E53B-4676-AB1D-CB1C6A87F99C}" srcOrd="4" destOrd="0" parTransId="{14F41E35-A592-4A7A-9182-33E3079C7AF1}" sibTransId="{36E89364-40F0-4A88-A21C-EBAFABBCF176}"/>
    <dgm:cxn modelId="{41ACDDAF-1E83-4ADE-BB23-46BFC44E7761}" type="presOf" srcId="{7064A0CF-23C4-4232-B154-6D54FF904DF7}" destId="{E9216175-ACD5-4760-950A-EC43BEBAFAB5}" srcOrd="0" destOrd="0" presId="urn:microsoft.com/office/officeart/2005/8/layout/vList6"/>
    <dgm:cxn modelId="{CE835652-D243-4425-A6A7-58E5F780DD8F}" srcId="{B91E3B9A-CAB9-4324-BA78-AFD2D41D7B4D}" destId="{2982FB63-2C85-4C6A-9021-9A94E34A5AEA}" srcOrd="2" destOrd="0" parTransId="{64D6ED7F-A43E-43C2-A57E-749B005CCEA5}" sibTransId="{A7F50317-EA73-440E-A59D-CC7A578CB341}"/>
    <dgm:cxn modelId="{3E00BF99-32C0-4675-88C4-912DE2793267}" srcId="{B91E3B9A-CAB9-4324-BA78-AFD2D41D7B4D}" destId="{DE7CBCAF-460B-471C-8A48-53D3A187301F}" srcOrd="1" destOrd="0" parTransId="{ECB06407-45E5-45AC-AD3F-3426EC7EC8EF}" sibTransId="{98BEC599-DDF0-4222-8EF0-DFBDC0BE4400}"/>
    <dgm:cxn modelId="{7E979F4E-1944-4CB8-B43A-676E9631C67F}" srcId="{B91E3B9A-CAB9-4324-BA78-AFD2D41D7B4D}" destId="{EF9B441C-EEBA-4163-BF27-659D1F9D09D7}" srcOrd="0" destOrd="0" parTransId="{1DDC9FDC-D78A-473F-B12F-4B7245267531}" sibTransId="{9E10EB29-5B01-4CA2-B1BA-4E25ABC03738}"/>
    <dgm:cxn modelId="{583624A7-E3BC-494F-967F-82F7627D1E39}" srcId="{DE7CBCAF-460B-471C-8A48-53D3A187301F}" destId="{4C07D29C-2C8E-49BE-A1C2-072ADEB3BE84}" srcOrd="0" destOrd="0" parTransId="{9B2D3BDF-C6AB-4953-8FC2-10E3AB59D150}" sibTransId="{644301C0-9D17-4626-AEF4-39139E8F42D1}"/>
    <dgm:cxn modelId="{7E83B106-5BAF-4484-8C92-190DC0DC7116}" srcId="{B91E3B9A-CAB9-4324-BA78-AFD2D41D7B4D}" destId="{FCD713AA-5D5A-4AD1-A554-A362782BF3F9}" srcOrd="3" destOrd="0" parTransId="{0AB995B4-DF3A-47EC-9809-1C6DEDEA7602}" sibTransId="{256CCC97-C1C5-4341-ABA1-A7FC00FA2AFE}"/>
    <dgm:cxn modelId="{5B187368-0442-4D62-BD7E-0FE731F3DEC7}" type="presParOf" srcId="{45245732-835F-4934-AB75-596731F2C12A}" destId="{AB0FD477-A946-40D5-9C78-F1732F3804A3}" srcOrd="0" destOrd="0" presId="urn:microsoft.com/office/officeart/2005/8/layout/vList6"/>
    <dgm:cxn modelId="{FABF3072-FCD1-4209-A536-B1B28685F0D1}" type="presParOf" srcId="{AB0FD477-A946-40D5-9C78-F1732F3804A3}" destId="{E7538D4B-F10B-454B-B666-A29B429BF67D}" srcOrd="0" destOrd="0" presId="urn:microsoft.com/office/officeart/2005/8/layout/vList6"/>
    <dgm:cxn modelId="{361CED8C-F70D-475A-B1CD-64861CE66C30}" type="presParOf" srcId="{AB0FD477-A946-40D5-9C78-F1732F3804A3}" destId="{C612132C-DF15-4DCC-878E-FC32C145942E}" srcOrd="1" destOrd="0" presId="urn:microsoft.com/office/officeart/2005/8/layout/vList6"/>
    <dgm:cxn modelId="{76A81E70-EAD0-4BFF-B3B1-4447EF75D79D}" type="presParOf" srcId="{45245732-835F-4934-AB75-596731F2C12A}" destId="{B7D71636-7B62-4259-A78D-16A048C52571}" srcOrd="1" destOrd="0" presId="urn:microsoft.com/office/officeart/2005/8/layout/vList6"/>
    <dgm:cxn modelId="{FF5997DB-6933-445A-88EC-D00D4F969E47}" type="presParOf" srcId="{45245732-835F-4934-AB75-596731F2C12A}" destId="{83B27AE7-7874-41DC-9510-0FCA38D8C09E}" srcOrd="2" destOrd="0" presId="urn:microsoft.com/office/officeart/2005/8/layout/vList6"/>
    <dgm:cxn modelId="{AA4F5D53-BEBE-492A-AA2D-5E3129830188}" type="presParOf" srcId="{83B27AE7-7874-41DC-9510-0FCA38D8C09E}" destId="{8374F6FD-4063-40A9-91ED-92B01C5230A8}" srcOrd="0" destOrd="0" presId="urn:microsoft.com/office/officeart/2005/8/layout/vList6"/>
    <dgm:cxn modelId="{ECC0BF24-0169-4E90-B78C-A179DD4646E0}" type="presParOf" srcId="{83B27AE7-7874-41DC-9510-0FCA38D8C09E}" destId="{600A012E-DCBC-4114-94AA-4CFCC8569166}" srcOrd="1" destOrd="0" presId="urn:microsoft.com/office/officeart/2005/8/layout/vList6"/>
    <dgm:cxn modelId="{F53693D2-C0E4-41B8-834D-E9ABEECA3EDE}" type="presParOf" srcId="{45245732-835F-4934-AB75-596731F2C12A}" destId="{29C1510B-121C-4A4C-B912-A95908792A30}" srcOrd="3" destOrd="0" presId="urn:microsoft.com/office/officeart/2005/8/layout/vList6"/>
    <dgm:cxn modelId="{5A3101E4-6F49-4CBA-A176-D99FAF369F98}" type="presParOf" srcId="{45245732-835F-4934-AB75-596731F2C12A}" destId="{9CE0F9D4-DDDB-4C19-99C0-E9134B440011}" srcOrd="4" destOrd="0" presId="urn:microsoft.com/office/officeart/2005/8/layout/vList6"/>
    <dgm:cxn modelId="{8E223B7D-1471-4038-8884-F5C0FE1B67A2}" type="presParOf" srcId="{9CE0F9D4-DDDB-4C19-99C0-E9134B440011}" destId="{0B29F1D0-4408-45BA-9470-5DF6A0B1402D}" srcOrd="0" destOrd="0" presId="urn:microsoft.com/office/officeart/2005/8/layout/vList6"/>
    <dgm:cxn modelId="{CAA9565A-402F-47EB-9AE6-7B144786674D}" type="presParOf" srcId="{9CE0F9D4-DDDB-4C19-99C0-E9134B440011}" destId="{E9216175-ACD5-4760-950A-EC43BEBAFAB5}" srcOrd="1" destOrd="0" presId="urn:microsoft.com/office/officeart/2005/8/layout/vList6"/>
    <dgm:cxn modelId="{405B1961-68EB-4B70-A100-B41996698303}" type="presParOf" srcId="{45245732-835F-4934-AB75-596731F2C12A}" destId="{3C9CD804-897D-4BE7-B759-D341A3DFD97D}" srcOrd="5" destOrd="0" presId="urn:microsoft.com/office/officeart/2005/8/layout/vList6"/>
    <dgm:cxn modelId="{0728033D-3557-420A-A884-73DBC9EC411E}" type="presParOf" srcId="{45245732-835F-4934-AB75-596731F2C12A}" destId="{9FEDEDF1-67CD-4252-ACCB-AC07004B13BD}" srcOrd="6" destOrd="0" presId="urn:microsoft.com/office/officeart/2005/8/layout/vList6"/>
    <dgm:cxn modelId="{0FD94A0A-DA3A-4553-8E2A-7773A92F90CD}" type="presParOf" srcId="{9FEDEDF1-67CD-4252-ACCB-AC07004B13BD}" destId="{14270D7D-BC2A-4B48-93A0-C01460EAEFE4}" srcOrd="0" destOrd="0" presId="urn:microsoft.com/office/officeart/2005/8/layout/vList6"/>
    <dgm:cxn modelId="{1F3EE42B-40BD-4E45-8124-8DB4A8540B36}" type="presParOf" srcId="{9FEDEDF1-67CD-4252-ACCB-AC07004B13BD}" destId="{035CD195-438B-411A-A926-C6C1ACB83894}" srcOrd="1" destOrd="0" presId="urn:microsoft.com/office/officeart/2005/8/layout/vList6"/>
    <dgm:cxn modelId="{C89D508D-C55A-4743-AF24-32B05424AABD}" type="presParOf" srcId="{45245732-835F-4934-AB75-596731F2C12A}" destId="{566578D1-73B2-498F-93B6-DCB236747B63}" srcOrd="7" destOrd="0" presId="urn:microsoft.com/office/officeart/2005/8/layout/vList6"/>
    <dgm:cxn modelId="{56103FF2-9DB4-4A19-AE60-C8075A4EFD23}" type="presParOf" srcId="{45245732-835F-4934-AB75-596731F2C12A}" destId="{5E3C0107-9E07-4C84-A35F-1FB9D022201B}" srcOrd="8" destOrd="0" presId="urn:microsoft.com/office/officeart/2005/8/layout/vList6"/>
    <dgm:cxn modelId="{76FB9B1B-BBDA-47BD-848B-6477303DF116}" type="presParOf" srcId="{5E3C0107-9E07-4C84-A35F-1FB9D022201B}" destId="{59FFF58F-9D4A-4384-948E-F2F613E0AB86}" srcOrd="0" destOrd="0" presId="urn:microsoft.com/office/officeart/2005/8/layout/vList6"/>
    <dgm:cxn modelId="{0A423034-78C4-487B-9FF4-471A205359A1}" type="presParOf" srcId="{5E3C0107-9E07-4C84-A35F-1FB9D022201B}" destId="{751E85CF-7A32-4FAE-9457-EB171F38D0A8}" srcOrd="1" destOrd="0" presId="urn:microsoft.com/office/officeart/2005/8/layout/vList6"/>
    <dgm:cxn modelId="{1C712F22-6925-45A7-914F-322EFD6FFF8C}" type="presParOf" srcId="{45245732-835F-4934-AB75-596731F2C12A}" destId="{0365BC93-2197-4F22-AB12-7B77FB8384E6}" srcOrd="9" destOrd="0" presId="urn:microsoft.com/office/officeart/2005/8/layout/vList6"/>
    <dgm:cxn modelId="{221BFF78-EE95-46FB-978D-50E9754ED066}" type="presParOf" srcId="{45245732-835F-4934-AB75-596731F2C12A}" destId="{B4E3A70D-2E82-4AF6-A693-09183DDC71EB}" srcOrd="10" destOrd="0" presId="urn:microsoft.com/office/officeart/2005/8/layout/vList6"/>
    <dgm:cxn modelId="{BFACDF76-C7C8-4C4F-B540-82559F66F334}" type="presParOf" srcId="{B4E3A70D-2E82-4AF6-A693-09183DDC71EB}" destId="{BD4A4546-7C4F-4C4A-875D-D072FFD891A2}" srcOrd="0" destOrd="0" presId="urn:microsoft.com/office/officeart/2005/8/layout/vList6"/>
    <dgm:cxn modelId="{0E720D38-8B86-408E-905C-DD141F74C5B4}" type="presParOf" srcId="{B4E3A70D-2E82-4AF6-A693-09183DDC71EB}" destId="{6B4ED674-A1A7-474A-9888-BCD55CA1BAA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C55E50-C84D-4EC3-AFF6-0E252CE2B5AB}" type="doc">
      <dgm:prSet loTypeId="urn:microsoft.com/office/officeart/2005/8/layout/hierarchy2#1" loCatId="hierarchy" qsTypeId="urn:microsoft.com/office/officeart/2005/8/quickstyle/simple1#3" qsCatId="simple" csTypeId="urn:microsoft.com/office/officeart/2005/8/colors/colorful2#1" csCatId="colorful" phldr="1"/>
      <dgm:spPr/>
      <dgm:t>
        <a:bodyPr/>
        <a:lstStyle/>
        <a:p>
          <a:endParaRPr lang="zh-CN" altLang="en-US"/>
        </a:p>
      </dgm:t>
    </dgm:pt>
    <dgm:pt modelId="{EF8AFB4F-DCB7-496B-97E4-AFFCF0A4DB4B}">
      <dgm:prSet phldrT="[文本]"/>
      <dgm:spPr/>
      <dgm:t>
        <a:bodyPr/>
        <a:lstStyle/>
        <a:p>
          <a:r>
            <a:rPr lang="zh-CN" altLang="en-US" dirty="0" smtClean="0"/>
            <a:t>扩展</a:t>
          </a:r>
          <a:endParaRPr lang="zh-CN" altLang="en-US" dirty="0"/>
        </a:p>
      </dgm:t>
    </dgm:pt>
    <dgm:pt modelId="{04128DD1-6EE9-4728-9BB6-0367C2F60B25}" type="parTrans" cxnId="{5AE81659-5B7E-4612-AE48-805C3AB19A59}">
      <dgm:prSet/>
      <dgm:spPr/>
      <dgm:t>
        <a:bodyPr/>
        <a:lstStyle/>
        <a:p>
          <a:endParaRPr lang="zh-CN" altLang="en-US"/>
        </a:p>
      </dgm:t>
    </dgm:pt>
    <dgm:pt modelId="{CDB7FEEA-6C26-4965-9A23-E89E2EEE7CD2}" type="sibTrans" cxnId="{5AE81659-5B7E-4612-AE48-805C3AB19A59}">
      <dgm:prSet/>
      <dgm:spPr/>
      <dgm:t>
        <a:bodyPr/>
        <a:lstStyle/>
        <a:p>
          <a:endParaRPr lang="zh-CN" altLang="en-US"/>
        </a:p>
      </dgm:t>
    </dgm:pt>
    <dgm:pt modelId="{229FF014-75A3-47BC-94AB-3071510A3C7F}">
      <dgm:prSet phldrT="[文本]"/>
      <dgm:spPr/>
      <dgm:t>
        <a:bodyPr/>
        <a:lstStyle/>
        <a:p>
          <a:r>
            <a:rPr lang="zh-CN" altLang="en-US" dirty="0" smtClean="0"/>
            <a:t>原生扩展</a:t>
          </a:r>
          <a:endParaRPr lang="zh-CN" altLang="en-US" dirty="0"/>
        </a:p>
      </dgm:t>
    </dgm:pt>
    <dgm:pt modelId="{D72605DF-65DE-4F1A-9268-5FC6570559E1}" type="parTrans" cxnId="{561C9E82-FD3C-4584-813A-3B8CF1282143}">
      <dgm:prSet/>
      <dgm:spPr/>
      <dgm:t>
        <a:bodyPr/>
        <a:lstStyle/>
        <a:p>
          <a:endParaRPr lang="zh-CN" altLang="en-US"/>
        </a:p>
      </dgm:t>
    </dgm:pt>
    <dgm:pt modelId="{9CE5181C-8878-4288-9046-1DE8D8861C95}" type="sibTrans" cxnId="{561C9E82-FD3C-4584-813A-3B8CF1282143}">
      <dgm:prSet/>
      <dgm:spPr/>
      <dgm:t>
        <a:bodyPr/>
        <a:lstStyle/>
        <a:p>
          <a:endParaRPr lang="zh-CN" altLang="en-US"/>
        </a:p>
      </dgm:t>
    </dgm:pt>
    <dgm:pt modelId="{57BE6E61-27EB-4636-AE91-E970F55533DB}">
      <dgm:prSet phldrT="[文本]"/>
      <dgm:spPr/>
      <dgm:t>
        <a:bodyPr/>
        <a:lstStyle/>
        <a:p>
          <a:r>
            <a:rPr lang="en-US" altLang="zh-CN" dirty="0" smtClean="0"/>
            <a:t>android</a:t>
          </a:r>
          <a:endParaRPr lang="zh-CN" altLang="en-US" dirty="0"/>
        </a:p>
      </dgm:t>
    </dgm:pt>
    <dgm:pt modelId="{CF8A4E72-F00C-49D7-80B4-B03AC7368401}" type="parTrans" cxnId="{68B431C9-FC34-425F-8090-DE6870C7DD77}">
      <dgm:prSet/>
      <dgm:spPr/>
      <dgm:t>
        <a:bodyPr/>
        <a:lstStyle/>
        <a:p>
          <a:endParaRPr lang="zh-CN" altLang="en-US"/>
        </a:p>
      </dgm:t>
    </dgm:pt>
    <dgm:pt modelId="{4301EC9C-05D3-489C-969A-D3F315D6408A}" type="sibTrans" cxnId="{68B431C9-FC34-425F-8090-DE6870C7DD77}">
      <dgm:prSet/>
      <dgm:spPr/>
      <dgm:t>
        <a:bodyPr/>
        <a:lstStyle/>
        <a:p>
          <a:endParaRPr lang="zh-CN" altLang="en-US"/>
        </a:p>
      </dgm:t>
    </dgm:pt>
    <dgm:pt modelId="{79DC1188-8321-4E89-ABFE-DDD203FEBAC6}">
      <dgm:prSet phldrT="[文本]"/>
      <dgm:spPr/>
      <dgm:t>
        <a:bodyPr/>
        <a:lstStyle/>
        <a:p>
          <a:r>
            <a:rPr lang="en-US" altLang="zh-CN" dirty="0" err="1" smtClean="0"/>
            <a:t>iOS</a:t>
          </a:r>
          <a:endParaRPr lang="zh-CN" altLang="en-US" dirty="0"/>
        </a:p>
      </dgm:t>
    </dgm:pt>
    <dgm:pt modelId="{C850CBF9-16A9-463F-A8EB-3EF031C23ADB}" type="parTrans" cxnId="{8D875EC4-0160-461C-9D92-3B153E876E96}">
      <dgm:prSet/>
      <dgm:spPr/>
      <dgm:t>
        <a:bodyPr/>
        <a:lstStyle/>
        <a:p>
          <a:endParaRPr lang="zh-CN" altLang="en-US"/>
        </a:p>
      </dgm:t>
    </dgm:pt>
    <dgm:pt modelId="{B9D25F7B-9F3A-4361-8BB3-591BE305D9E2}" type="sibTrans" cxnId="{8D875EC4-0160-461C-9D92-3B153E876E96}">
      <dgm:prSet/>
      <dgm:spPr/>
      <dgm:t>
        <a:bodyPr/>
        <a:lstStyle/>
        <a:p>
          <a:endParaRPr lang="zh-CN" altLang="en-US"/>
        </a:p>
      </dgm:t>
    </dgm:pt>
    <dgm:pt modelId="{475BEC90-D760-46B4-9FC2-27B200511AE2}">
      <dgm:prSet phldrT="[文本]"/>
      <dgm:spPr/>
      <dgm:t>
        <a:bodyPr/>
        <a:lstStyle/>
        <a:p>
          <a:r>
            <a:rPr lang="en-US" altLang="zh-CN" dirty="0" smtClean="0"/>
            <a:t>Cordova</a:t>
          </a:r>
          <a:endParaRPr lang="zh-CN" altLang="en-US" dirty="0"/>
        </a:p>
      </dgm:t>
    </dgm:pt>
    <dgm:pt modelId="{E36319A6-DF7A-43E8-BCE4-405F1BEDB52C}" type="parTrans" cxnId="{BB251414-D5F4-4000-8901-9AF1369C84D3}">
      <dgm:prSet/>
      <dgm:spPr/>
      <dgm:t>
        <a:bodyPr/>
        <a:lstStyle/>
        <a:p>
          <a:endParaRPr lang="zh-CN" altLang="en-US"/>
        </a:p>
      </dgm:t>
    </dgm:pt>
    <dgm:pt modelId="{B62A5894-739E-4662-8518-90B4D972BAD4}" type="sibTrans" cxnId="{BB251414-D5F4-4000-8901-9AF1369C84D3}">
      <dgm:prSet/>
      <dgm:spPr/>
      <dgm:t>
        <a:bodyPr/>
        <a:lstStyle/>
        <a:p>
          <a:endParaRPr lang="zh-CN" altLang="en-US"/>
        </a:p>
      </dgm:t>
    </dgm:pt>
    <dgm:pt modelId="{CF91C3CF-D937-4AFC-9DFF-1DA7CABCB815}" type="pres">
      <dgm:prSet presAssocID="{98C55E50-C84D-4EC3-AFF6-0E252CE2B5AB}" presName="diagram" presStyleCnt="0">
        <dgm:presLayoutVars>
          <dgm:chPref val="1"/>
          <dgm:dir/>
          <dgm:animOne val="branch"/>
          <dgm:animLvl val="lvl"/>
          <dgm:resizeHandles val="exact"/>
        </dgm:presLayoutVars>
      </dgm:prSet>
      <dgm:spPr/>
      <dgm:t>
        <a:bodyPr/>
        <a:lstStyle/>
        <a:p>
          <a:endParaRPr lang="zh-CN" altLang="en-US"/>
        </a:p>
      </dgm:t>
    </dgm:pt>
    <dgm:pt modelId="{E78C44ED-13AF-479C-B69F-2388B5E13401}" type="pres">
      <dgm:prSet presAssocID="{EF8AFB4F-DCB7-496B-97E4-AFFCF0A4DB4B}" presName="root1" presStyleCnt="0"/>
      <dgm:spPr/>
    </dgm:pt>
    <dgm:pt modelId="{5A38EBA3-B4B9-496B-8857-DFBD39313278}" type="pres">
      <dgm:prSet presAssocID="{EF8AFB4F-DCB7-496B-97E4-AFFCF0A4DB4B}" presName="LevelOneTextNode" presStyleLbl="node0" presStyleIdx="0" presStyleCnt="1" custLinFactNeighborX="3021" custLinFactNeighborY="-36251">
        <dgm:presLayoutVars>
          <dgm:chPref val="3"/>
        </dgm:presLayoutVars>
      </dgm:prSet>
      <dgm:spPr/>
      <dgm:t>
        <a:bodyPr/>
        <a:lstStyle/>
        <a:p>
          <a:endParaRPr lang="zh-CN" altLang="en-US"/>
        </a:p>
      </dgm:t>
    </dgm:pt>
    <dgm:pt modelId="{8D487084-5C0E-47E9-888A-15ADC4E0FD75}" type="pres">
      <dgm:prSet presAssocID="{EF8AFB4F-DCB7-496B-97E4-AFFCF0A4DB4B}" presName="level2hierChild" presStyleCnt="0"/>
      <dgm:spPr/>
    </dgm:pt>
    <dgm:pt modelId="{A7053C80-96BA-4DF1-AFFE-39D878106B7C}" type="pres">
      <dgm:prSet presAssocID="{D72605DF-65DE-4F1A-9268-5FC6570559E1}" presName="conn2-1" presStyleLbl="parChTrans1D2" presStyleIdx="0" presStyleCnt="2"/>
      <dgm:spPr/>
      <dgm:t>
        <a:bodyPr/>
        <a:lstStyle/>
        <a:p>
          <a:endParaRPr lang="zh-CN" altLang="en-US"/>
        </a:p>
      </dgm:t>
    </dgm:pt>
    <dgm:pt modelId="{DA9DD8F1-FC93-4153-A64C-34C86C4044BD}" type="pres">
      <dgm:prSet presAssocID="{D72605DF-65DE-4F1A-9268-5FC6570559E1}" presName="connTx" presStyleLbl="parChTrans1D2" presStyleIdx="0" presStyleCnt="2"/>
      <dgm:spPr/>
      <dgm:t>
        <a:bodyPr/>
        <a:lstStyle/>
        <a:p>
          <a:endParaRPr lang="zh-CN" altLang="en-US"/>
        </a:p>
      </dgm:t>
    </dgm:pt>
    <dgm:pt modelId="{D74FBB02-05B5-4EB1-94E9-EA3A3D7025D9}" type="pres">
      <dgm:prSet presAssocID="{229FF014-75A3-47BC-94AB-3071510A3C7F}" presName="root2" presStyleCnt="0"/>
      <dgm:spPr/>
    </dgm:pt>
    <dgm:pt modelId="{5C1858EF-7F0E-4EEA-B12C-0825BA816810}" type="pres">
      <dgm:prSet presAssocID="{229FF014-75A3-47BC-94AB-3071510A3C7F}" presName="LevelTwoTextNode" presStyleLbl="node2" presStyleIdx="0" presStyleCnt="2" custLinFactY="16305" custLinFactNeighborX="-2265" custLinFactNeighborY="100000">
        <dgm:presLayoutVars>
          <dgm:chPref val="3"/>
        </dgm:presLayoutVars>
      </dgm:prSet>
      <dgm:spPr/>
      <dgm:t>
        <a:bodyPr/>
        <a:lstStyle/>
        <a:p>
          <a:endParaRPr lang="zh-CN" altLang="en-US"/>
        </a:p>
      </dgm:t>
    </dgm:pt>
    <dgm:pt modelId="{733F11FA-6AE5-460B-B177-390F9B5690D0}" type="pres">
      <dgm:prSet presAssocID="{229FF014-75A3-47BC-94AB-3071510A3C7F}" presName="level3hierChild" presStyleCnt="0"/>
      <dgm:spPr/>
    </dgm:pt>
    <dgm:pt modelId="{167DB242-D8C0-47AB-BF74-B824493D462F}" type="pres">
      <dgm:prSet presAssocID="{CF8A4E72-F00C-49D7-80B4-B03AC7368401}" presName="conn2-1" presStyleLbl="parChTrans1D3" presStyleIdx="0" presStyleCnt="2"/>
      <dgm:spPr/>
      <dgm:t>
        <a:bodyPr/>
        <a:lstStyle/>
        <a:p>
          <a:endParaRPr lang="zh-CN" altLang="en-US"/>
        </a:p>
      </dgm:t>
    </dgm:pt>
    <dgm:pt modelId="{5E0534E5-2298-43E8-8AA5-03D7F79EE9F7}" type="pres">
      <dgm:prSet presAssocID="{CF8A4E72-F00C-49D7-80B4-B03AC7368401}" presName="connTx" presStyleLbl="parChTrans1D3" presStyleIdx="0" presStyleCnt="2"/>
      <dgm:spPr/>
      <dgm:t>
        <a:bodyPr/>
        <a:lstStyle/>
        <a:p>
          <a:endParaRPr lang="zh-CN" altLang="en-US"/>
        </a:p>
      </dgm:t>
    </dgm:pt>
    <dgm:pt modelId="{E0CFB832-17A4-4F2F-8D55-087E07790512}" type="pres">
      <dgm:prSet presAssocID="{57BE6E61-27EB-4636-AE91-E970F55533DB}" presName="root2" presStyleCnt="0"/>
      <dgm:spPr/>
    </dgm:pt>
    <dgm:pt modelId="{EC083973-099F-4EB9-964A-F53472D5B46D}" type="pres">
      <dgm:prSet presAssocID="{57BE6E61-27EB-4636-AE91-E970F55533DB}" presName="LevelTwoTextNode" presStyleLbl="node3" presStyleIdx="0" presStyleCnt="2" custLinFactNeighborX="-16615" custLinFactNeighborY="89116">
        <dgm:presLayoutVars>
          <dgm:chPref val="3"/>
        </dgm:presLayoutVars>
      </dgm:prSet>
      <dgm:spPr/>
      <dgm:t>
        <a:bodyPr/>
        <a:lstStyle/>
        <a:p>
          <a:endParaRPr lang="zh-CN" altLang="en-US"/>
        </a:p>
      </dgm:t>
    </dgm:pt>
    <dgm:pt modelId="{4FA25924-0D2D-4DCA-91A1-143E6F0CFA91}" type="pres">
      <dgm:prSet presAssocID="{57BE6E61-27EB-4636-AE91-E970F55533DB}" presName="level3hierChild" presStyleCnt="0"/>
      <dgm:spPr/>
    </dgm:pt>
    <dgm:pt modelId="{19F7D98F-AA0F-495C-8B2F-FE412DEFEAD3}" type="pres">
      <dgm:prSet presAssocID="{C850CBF9-16A9-463F-A8EB-3EF031C23ADB}" presName="conn2-1" presStyleLbl="parChTrans1D3" presStyleIdx="1" presStyleCnt="2"/>
      <dgm:spPr/>
      <dgm:t>
        <a:bodyPr/>
        <a:lstStyle/>
        <a:p>
          <a:endParaRPr lang="zh-CN" altLang="en-US"/>
        </a:p>
      </dgm:t>
    </dgm:pt>
    <dgm:pt modelId="{BD147E3D-FB18-429C-AD8E-0C942756CAFD}" type="pres">
      <dgm:prSet presAssocID="{C850CBF9-16A9-463F-A8EB-3EF031C23ADB}" presName="connTx" presStyleLbl="parChTrans1D3" presStyleIdx="1" presStyleCnt="2"/>
      <dgm:spPr/>
      <dgm:t>
        <a:bodyPr/>
        <a:lstStyle/>
        <a:p>
          <a:endParaRPr lang="zh-CN" altLang="en-US"/>
        </a:p>
      </dgm:t>
    </dgm:pt>
    <dgm:pt modelId="{5EE8D49B-BB40-495A-8F67-A9138655DE68}" type="pres">
      <dgm:prSet presAssocID="{79DC1188-8321-4E89-ABFE-DDD203FEBAC6}" presName="root2" presStyleCnt="0"/>
      <dgm:spPr/>
    </dgm:pt>
    <dgm:pt modelId="{67E9E58D-01CD-4D45-87CF-60A78562D919}" type="pres">
      <dgm:prSet presAssocID="{79DC1188-8321-4E89-ABFE-DDD203FEBAC6}" presName="LevelTwoTextNode" presStyleLbl="node3" presStyleIdx="1" presStyleCnt="2" custLinFactY="31409" custLinFactNeighborX="-12839" custLinFactNeighborY="100000">
        <dgm:presLayoutVars>
          <dgm:chPref val="3"/>
        </dgm:presLayoutVars>
      </dgm:prSet>
      <dgm:spPr/>
      <dgm:t>
        <a:bodyPr/>
        <a:lstStyle/>
        <a:p>
          <a:endParaRPr lang="zh-CN" altLang="en-US"/>
        </a:p>
      </dgm:t>
    </dgm:pt>
    <dgm:pt modelId="{917645DA-4CDA-4628-BB2A-C95045764F9F}" type="pres">
      <dgm:prSet presAssocID="{79DC1188-8321-4E89-ABFE-DDD203FEBAC6}" presName="level3hierChild" presStyleCnt="0"/>
      <dgm:spPr/>
    </dgm:pt>
    <dgm:pt modelId="{ACDC3DD2-80C5-43C5-AEE0-A4B5ED83EBBE}" type="pres">
      <dgm:prSet presAssocID="{E36319A6-DF7A-43E8-BCE4-405F1BEDB52C}" presName="conn2-1" presStyleLbl="parChTrans1D2" presStyleIdx="1" presStyleCnt="2"/>
      <dgm:spPr/>
      <dgm:t>
        <a:bodyPr/>
        <a:lstStyle/>
        <a:p>
          <a:endParaRPr lang="zh-CN" altLang="en-US"/>
        </a:p>
      </dgm:t>
    </dgm:pt>
    <dgm:pt modelId="{423C82B7-567D-4762-88A4-C1B26C83F2AB}" type="pres">
      <dgm:prSet presAssocID="{E36319A6-DF7A-43E8-BCE4-405F1BEDB52C}" presName="connTx" presStyleLbl="parChTrans1D2" presStyleIdx="1" presStyleCnt="2"/>
      <dgm:spPr/>
      <dgm:t>
        <a:bodyPr/>
        <a:lstStyle/>
        <a:p>
          <a:endParaRPr lang="zh-CN" altLang="en-US"/>
        </a:p>
      </dgm:t>
    </dgm:pt>
    <dgm:pt modelId="{C917E959-636D-4B92-BE07-2D6A0D344774}" type="pres">
      <dgm:prSet presAssocID="{475BEC90-D760-46B4-9FC2-27B200511AE2}" presName="root2" presStyleCnt="0"/>
      <dgm:spPr/>
    </dgm:pt>
    <dgm:pt modelId="{23121E04-52CF-4EBD-8B21-92DEE4C4285C}" type="pres">
      <dgm:prSet presAssocID="{475BEC90-D760-46B4-9FC2-27B200511AE2}" presName="LevelTwoTextNode" presStyleLbl="node2" presStyleIdx="1" presStyleCnt="2" custLinFactY="-100000" custLinFactNeighborX="6797" custLinFactNeighborY="-115994">
        <dgm:presLayoutVars>
          <dgm:chPref val="3"/>
        </dgm:presLayoutVars>
      </dgm:prSet>
      <dgm:spPr/>
      <dgm:t>
        <a:bodyPr/>
        <a:lstStyle/>
        <a:p>
          <a:endParaRPr lang="zh-CN" altLang="en-US"/>
        </a:p>
      </dgm:t>
    </dgm:pt>
    <dgm:pt modelId="{91A1385F-F896-416A-88A4-AEB735138E33}" type="pres">
      <dgm:prSet presAssocID="{475BEC90-D760-46B4-9FC2-27B200511AE2}" presName="level3hierChild" presStyleCnt="0"/>
      <dgm:spPr/>
    </dgm:pt>
  </dgm:ptLst>
  <dgm:cxnLst>
    <dgm:cxn modelId="{4789BF13-93AA-47A3-ADD5-6504BD88C2F6}" type="presOf" srcId="{E36319A6-DF7A-43E8-BCE4-405F1BEDB52C}" destId="{ACDC3DD2-80C5-43C5-AEE0-A4B5ED83EBBE}" srcOrd="0" destOrd="0" presId="urn:microsoft.com/office/officeart/2005/8/layout/hierarchy2#1"/>
    <dgm:cxn modelId="{FD9D29EB-340D-4C2D-81AE-65F573293972}" type="presOf" srcId="{D72605DF-65DE-4F1A-9268-5FC6570559E1}" destId="{A7053C80-96BA-4DF1-AFFE-39D878106B7C}" srcOrd="0" destOrd="0" presId="urn:microsoft.com/office/officeart/2005/8/layout/hierarchy2#1"/>
    <dgm:cxn modelId="{9AFD9736-A44E-4426-8130-BE43A1F11AAF}" type="presOf" srcId="{EF8AFB4F-DCB7-496B-97E4-AFFCF0A4DB4B}" destId="{5A38EBA3-B4B9-496B-8857-DFBD39313278}" srcOrd="0" destOrd="0" presId="urn:microsoft.com/office/officeart/2005/8/layout/hierarchy2#1"/>
    <dgm:cxn modelId="{BB251414-D5F4-4000-8901-9AF1369C84D3}" srcId="{EF8AFB4F-DCB7-496B-97E4-AFFCF0A4DB4B}" destId="{475BEC90-D760-46B4-9FC2-27B200511AE2}" srcOrd="1" destOrd="0" parTransId="{E36319A6-DF7A-43E8-BCE4-405F1BEDB52C}" sibTransId="{B62A5894-739E-4662-8518-90B4D972BAD4}"/>
    <dgm:cxn modelId="{3EB262CD-3D4E-480A-9514-278A6A45BACE}" type="presOf" srcId="{229FF014-75A3-47BC-94AB-3071510A3C7F}" destId="{5C1858EF-7F0E-4EEA-B12C-0825BA816810}" srcOrd="0" destOrd="0" presId="urn:microsoft.com/office/officeart/2005/8/layout/hierarchy2#1"/>
    <dgm:cxn modelId="{561C9E82-FD3C-4584-813A-3B8CF1282143}" srcId="{EF8AFB4F-DCB7-496B-97E4-AFFCF0A4DB4B}" destId="{229FF014-75A3-47BC-94AB-3071510A3C7F}" srcOrd="0" destOrd="0" parTransId="{D72605DF-65DE-4F1A-9268-5FC6570559E1}" sibTransId="{9CE5181C-8878-4288-9046-1DE8D8861C95}"/>
    <dgm:cxn modelId="{F64CE318-C849-4136-AF0B-A68C6823A26C}" type="presOf" srcId="{CF8A4E72-F00C-49D7-80B4-B03AC7368401}" destId="{167DB242-D8C0-47AB-BF74-B824493D462F}" srcOrd="0" destOrd="0" presId="urn:microsoft.com/office/officeart/2005/8/layout/hierarchy2#1"/>
    <dgm:cxn modelId="{65699895-FB2A-4307-B3B8-503C84D98E68}" type="presOf" srcId="{57BE6E61-27EB-4636-AE91-E970F55533DB}" destId="{EC083973-099F-4EB9-964A-F53472D5B46D}" srcOrd="0" destOrd="0" presId="urn:microsoft.com/office/officeart/2005/8/layout/hierarchy2#1"/>
    <dgm:cxn modelId="{35D234DC-9EB0-4D22-954F-0C15216B80C9}" type="presOf" srcId="{CF8A4E72-F00C-49D7-80B4-B03AC7368401}" destId="{5E0534E5-2298-43E8-8AA5-03D7F79EE9F7}" srcOrd="1" destOrd="0" presId="urn:microsoft.com/office/officeart/2005/8/layout/hierarchy2#1"/>
    <dgm:cxn modelId="{E91F9174-7437-4CCE-B343-3C2FB1B3ECCD}" type="presOf" srcId="{475BEC90-D760-46B4-9FC2-27B200511AE2}" destId="{23121E04-52CF-4EBD-8B21-92DEE4C4285C}" srcOrd="0" destOrd="0" presId="urn:microsoft.com/office/officeart/2005/8/layout/hierarchy2#1"/>
    <dgm:cxn modelId="{8D875EC4-0160-461C-9D92-3B153E876E96}" srcId="{229FF014-75A3-47BC-94AB-3071510A3C7F}" destId="{79DC1188-8321-4E89-ABFE-DDD203FEBAC6}" srcOrd="1" destOrd="0" parTransId="{C850CBF9-16A9-463F-A8EB-3EF031C23ADB}" sibTransId="{B9D25F7B-9F3A-4361-8BB3-591BE305D9E2}"/>
    <dgm:cxn modelId="{8ECE909A-A363-4B45-A853-C7044B62A75F}" type="presOf" srcId="{E36319A6-DF7A-43E8-BCE4-405F1BEDB52C}" destId="{423C82B7-567D-4762-88A4-C1B26C83F2AB}" srcOrd="1" destOrd="0" presId="urn:microsoft.com/office/officeart/2005/8/layout/hierarchy2#1"/>
    <dgm:cxn modelId="{AE2E6E25-4C22-485B-86FA-2E4A7414F541}" type="presOf" srcId="{79DC1188-8321-4E89-ABFE-DDD203FEBAC6}" destId="{67E9E58D-01CD-4D45-87CF-60A78562D919}" srcOrd="0" destOrd="0" presId="urn:microsoft.com/office/officeart/2005/8/layout/hierarchy2#1"/>
    <dgm:cxn modelId="{2ED7B143-2276-40B1-8C75-5A41EF4BB77A}" type="presOf" srcId="{D72605DF-65DE-4F1A-9268-5FC6570559E1}" destId="{DA9DD8F1-FC93-4153-A64C-34C86C4044BD}" srcOrd="1" destOrd="0" presId="urn:microsoft.com/office/officeart/2005/8/layout/hierarchy2#1"/>
    <dgm:cxn modelId="{68B431C9-FC34-425F-8090-DE6870C7DD77}" srcId="{229FF014-75A3-47BC-94AB-3071510A3C7F}" destId="{57BE6E61-27EB-4636-AE91-E970F55533DB}" srcOrd="0" destOrd="0" parTransId="{CF8A4E72-F00C-49D7-80B4-B03AC7368401}" sibTransId="{4301EC9C-05D3-489C-969A-D3F315D6408A}"/>
    <dgm:cxn modelId="{E4DC7968-EA72-4846-8AC1-CBDAB1BF0BBC}" type="presOf" srcId="{98C55E50-C84D-4EC3-AFF6-0E252CE2B5AB}" destId="{CF91C3CF-D937-4AFC-9DFF-1DA7CABCB815}" srcOrd="0" destOrd="0" presId="urn:microsoft.com/office/officeart/2005/8/layout/hierarchy2#1"/>
    <dgm:cxn modelId="{ACDEB2C0-30EC-4D2A-BD6B-745C848E27EE}" type="presOf" srcId="{C850CBF9-16A9-463F-A8EB-3EF031C23ADB}" destId="{19F7D98F-AA0F-495C-8B2F-FE412DEFEAD3}" srcOrd="0" destOrd="0" presId="urn:microsoft.com/office/officeart/2005/8/layout/hierarchy2#1"/>
    <dgm:cxn modelId="{5AE81659-5B7E-4612-AE48-805C3AB19A59}" srcId="{98C55E50-C84D-4EC3-AFF6-0E252CE2B5AB}" destId="{EF8AFB4F-DCB7-496B-97E4-AFFCF0A4DB4B}" srcOrd="0" destOrd="0" parTransId="{04128DD1-6EE9-4728-9BB6-0367C2F60B25}" sibTransId="{CDB7FEEA-6C26-4965-9A23-E89E2EEE7CD2}"/>
    <dgm:cxn modelId="{E899CB0C-3ADF-481F-935A-7F39230E9C35}" type="presOf" srcId="{C850CBF9-16A9-463F-A8EB-3EF031C23ADB}" destId="{BD147E3D-FB18-429C-AD8E-0C942756CAFD}" srcOrd="1" destOrd="0" presId="urn:microsoft.com/office/officeart/2005/8/layout/hierarchy2#1"/>
    <dgm:cxn modelId="{C9EBC4AE-8F24-461E-84FA-5DD2E6975959}" type="presParOf" srcId="{CF91C3CF-D937-4AFC-9DFF-1DA7CABCB815}" destId="{E78C44ED-13AF-479C-B69F-2388B5E13401}" srcOrd="0" destOrd="0" presId="urn:microsoft.com/office/officeart/2005/8/layout/hierarchy2#1"/>
    <dgm:cxn modelId="{5B6E1FD8-869E-4769-A30B-792005F5E048}" type="presParOf" srcId="{E78C44ED-13AF-479C-B69F-2388B5E13401}" destId="{5A38EBA3-B4B9-496B-8857-DFBD39313278}" srcOrd="0" destOrd="0" presId="urn:microsoft.com/office/officeart/2005/8/layout/hierarchy2#1"/>
    <dgm:cxn modelId="{3D1EAD27-F3BB-4CE7-936C-2612AD27F5A5}" type="presParOf" srcId="{E78C44ED-13AF-479C-B69F-2388B5E13401}" destId="{8D487084-5C0E-47E9-888A-15ADC4E0FD75}" srcOrd="1" destOrd="0" presId="urn:microsoft.com/office/officeart/2005/8/layout/hierarchy2#1"/>
    <dgm:cxn modelId="{6AADA37F-CF90-4ACB-9134-A9526415F449}" type="presParOf" srcId="{8D487084-5C0E-47E9-888A-15ADC4E0FD75}" destId="{A7053C80-96BA-4DF1-AFFE-39D878106B7C}" srcOrd="0" destOrd="0" presId="urn:microsoft.com/office/officeart/2005/8/layout/hierarchy2#1"/>
    <dgm:cxn modelId="{7F098589-6DD3-4996-86EC-DB8E83F51039}" type="presParOf" srcId="{A7053C80-96BA-4DF1-AFFE-39D878106B7C}" destId="{DA9DD8F1-FC93-4153-A64C-34C86C4044BD}" srcOrd="0" destOrd="0" presId="urn:microsoft.com/office/officeart/2005/8/layout/hierarchy2#1"/>
    <dgm:cxn modelId="{51AB6336-7BB0-4075-B020-F9F5ADFFA845}" type="presParOf" srcId="{8D487084-5C0E-47E9-888A-15ADC4E0FD75}" destId="{D74FBB02-05B5-4EB1-94E9-EA3A3D7025D9}" srcOrd="1" destOrd="0" presId="urn:microsoft.com/office/officeart/2005/8/layout/hierarchy2#1"/>
    <dgm:cxn modelId="{B2E9FB80-2D4A-4B8E-805B-DD198229F201}" type="presParOf" srcId="{D74FBB02-05B5-4EB1-94E9-EA3A3D7025D9}" destId="{5C1858EF-7F0E-4EEA-B12C-0825BA816810}" srcOrd="0" destOrd="0" presId="urn:microsoft.com/office/officeart/2005/8/layout/hierarchy2#1"/>
    <dgm:cxn modelId="{427C3B35-1A73-4053-8D9F-7EE44C2149A1}" type="presParOf" srcId="{D74FBB02-05B5-4EB1-94E9-EA3A3D7025D9}" destId="{733F11FA-6AE5-460B-B177-390F9B5690D0}" srcOrd="1" destOrd="0" presId="urn:microsoft.com/office/officeart/2005/8/layout/hierarchy2#1"/>
    <dgm:cxn modelId="{E4A05F04-E88A-4A20-AB4A-55117F262557}" type="presParOf" srcId="{733F11FA-6AE5-460B-B177-390F9B5690D0}" destId="{167DB242-D8C0-47AB-BF74-B824493D462F}" srcOrd="0" destOrd="0" presId="urn:microsoft.com/office/officeart/2005/8/layout/hierarchy2#1"/>
    <dgm:cxn modelId="{10D06410-549A-45F5-91F9-5CBE32292438}" type="presParOf" srcId="{167DB242-D8C0-47AB-BF74-B824493D462F}" destId="{5E0534E5-2298-43E8-8AA5-03D7F79EE9F7}" srcOrd="0" destOrd="0" presId="urn:microsoft.com/office/officeart/2005/8/layout/hierarchy2#1"/>
    <dgm:cxn modelId="{B2BA2BBB-58C9-491A-8D2F-BF8FC85A84E5}" type="presParOf" srcId="{733F11FA-6AE5-460B-B177-390F9B5690D0}" destId="{E0CFB832-17A4-4F2F-8D55-087E07790512}" srcOrd="1" destOrd="0" presId="urn:microsoft.com/office/officeart/2005/8/layout/hierarchy2#1"/>
    <dgm:cxn modelId="{9D5580E1-98D8-41AF-9801-93EFA2A09AFA}" type="presParOf" srcId="{E0CFB832-17A4-4F2F-8D55-087E07790512}" destId="{EC083973-099F-4EB9-964A-F53472D5B46D}" srcOrd="0" destOrd="0" presId="urn:microsoft.com/office/officeart/2005/8/layout/hierarchy2#1"/>
    <dgm:cxn modelId="{AA47A78A-DDF8-4FC8-A1CC-928484EB2EDD}" type="presParOf" srcId="{E0CFB832-17A4-4F2F-8D55-087E07790512}" destId="{4FA25924-0D2D-4DCA-91A1-143E6F0CFA91}" srcOrd="1" destOrd="0" presId="urn:microsoft.com/office/officeart/2005/8/layout/hierarchy2#1"/>
    <dgm:cxn modelId="{9A835A04-0D00-45AC-8DE0-522F8E00C530}" type="presParOf" srcId="{733F11FA-6AE5-460B-B177-390F9B5690D0}" destId="{19F7D98F-AA0F-495C-8B2F-FE412DEFEAD3}" srcOrd="2" destOrd="0" presId="urn:microsoft.com/office/officeart/2005/8/layout/hierarchy2#1"/>
    <dgm:cxn modelId="{E2F4C673-A7E7-486E-8497-C82AC9E4C04F}" type="presParOf" srcId="{19F7D98F-AA0F-495C-8B2F-FE412DEFEAD3}" destId="{BD147E3D-FB18-429C-AD8E-0C942756CAFD}" srcOrd="0" destOrd="0" presId="urn:microsoft.com/office/officeart/2005/8/layout/hierarchy2#1"/>
    <dgm:cxn modelId="{77FD5F96-8883-4B75-9EA3-1F7A50A3F0D5}" type="presParOf" srcId="{733F11FA-6AE5-460B-B177-390F9B5690D0}" destId="{5EE8D49B-BB40-495A-8F67-A9138655DE68}" srcOrd="3" destOrd="0" presId="urn:microsoft.com/office/officeart/2005/8/layout/hierarchy2#1"/>
    <dgm:cxn modelId="{7EF0ED83-394E-41C8-B456-6D0A24E26A3F}" type="presParOf" srcId="{5EE8D49B-BB40-495A-8F67-A9138655DE68}" destId="{67E9E58D-01CD-4D45-87CF-60A78562D919}" srcOrd="0" destOrd="0" presId="urn:microsoft.com/office/officeart/2005/8/layout/hierarchy2#1"/>
    <dgm:cxn modelId="{2B36CD80-101C-47F7-939C-CF3A2BB96ACF}" type="presParOf" srcId="{5EE8D49B-BB40-495A-8F67-A9138655DE68}" destId="{917645DA-4CDA-4628-BB2A-C95045764F9F}" srcOrd="1" destOrd="0" presId="urn:microsoft.com/office/officeart/2005/8/layout/hierarchy2#1"/>
    <dgm:cxn modelId="{A2F499E3-53D7-4052-9DE9-93DFD7E01493}" type="presParOf" srcId="{8D487084-5C0E-47E9-888A-15ADC4E0FD75}" destId="{ACDC3DD2-80C5-43C5-AEE0-A4B5ED83EBBE}" srcOrd="2" destOrd="0" presId="urn:microsoft.com/office/officeart/2005/8/layout/hierarchy2#1"/>
    <dgm:cxn modelId="{B5806555-D65C-47C8-943B-C807BDF7CFC6}" type="presParOf" srcId="{ACDC3DD2-80C5-43C5-AEE0-A4B5ED83EBBE}" destId="{423C82B7-567D-4762-88A4-C1B26C83F2AB}" srcOrd="0" destOrd="0" presId="urn:microsoft.com/office/officeart/2005/8/layout/hierarchy2#1"/>
    <dgm:cxn modelId="{6E7FFD40-03C9-4C22-B490-AAD61F691B42}" type="presParOf" srcId="{8D487084-5C0E-47E9-888A-15ADC4E0FD75}" destId="{C917E959-636D-4B92-BE07-2D6A0D344774}" srcOrd="3" destOrd="0" presId="urn:microsoft.com/office/officeart/2005/8/layout/hierarchy2#1"/>
    <dgm:cxn modelId="{6E434848-02FE-4E8B-97AD-B68BA3CD41B9}" type="presParOf" srcId="{C917E959-636D-4B92-BE07-2D6A0D344774}" destId="{23121E04-52CF-4EBD-8B21-92DEE4C4285C}" srcOrd="0" destOrd="0" presId="urn:microsoft.com/office/officeart/2005/8/layout/hierarchy2#1"/>
    <dgm:cxn modelId="{0F9D15E7-FD8F-4AD6-8248-F0DB8B3BFCDB}" type="presParOf" srcId="{C917E959-636D-4B92-BE07-2D6A0D344774}" destId="{91A1385F-F896-416A-88A4-AEB735138E33}" srcOrd="1" destOrd="0" presId="urn:microsoft.com/office/officeart/2005/8/layout/hierarchy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2132C-DF15-4DCC-878E-FC32C145942E}">
      <dsp:nvSpPr>
        <dsp:cNvPr id="0" name=""/>
        <dsp:cNvSpPr/>
      </dsp:nvSpPr>
      <dsp:spPr>
        <a:xfrm>
          <a:off x="1738607" y="426"/>
          <a:ext cx="2607911" cy="536948"/>
        </a:xfrm>
        <a:prstGeom prst="rightArrow">
          <a:avLst>
            <a:gd name="adj1" fmla="val 75000"/>
            <a:gd name="adj2" fmla="val 50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zh-CN" altLang="en-US" sz="1000" kern="1200" dirty="0" smtClean="0"/>
            <a:t>照相机、二维码生成</a:t>
          </a:r>
          <a:endParaRPr lang="zh-CN" altLang="en-US" sz="1000" kern="1200" dirty="0"/>
        </a:p>
      </dsp:txBody>
      <dsp:txXfrm>
        <a:off x="1738607" y="67545"/>
        <a:ext cx="2406556" cy="402711"/>
      </dsp:txXfrm>
    </dsp:sp>
    <dsp:sp modelId="{E7538D4B-F10B-454B-B666-A29B429BF67D}">
      <dsp:nvSpPr>
        <dsp:cNvPr id="0" name=""/>
        <dsp:cNvSpPr/>
      </dsp:nvSpPr>
      <dsp:spPr>
        <a:xfrm>
          <a:off x="0" y="426"/>
          <a:ext cx="1738607" cy="53694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t>应用场景</a:t>
          </a:r>
          <a:endParaRPr lang="zh-CN" altLang="en-US" sz="2500" kern="1200" dirty="0"/>
        </a:p>
      </dsp:txBody>
      <dsp:txXfrm>
        <a:off x="26212" y="26638"/>
        <a:ext cx="1686183" cy="484524"/>
      </dsp:txXfrm>
    </dsp:sp>
    <dsp:sp modelId="{600A012E-DCBC-4114-94AA-4CFCC8569166}">
      <dsp:nvSpPr>
        <dsp:cNvPr id="0" name=""/>
        <dsp:cNvSpPr/>
      </dsp:nvSpPr>
      <dsp:spPr>
        <a:xfrm>
          <a:off x="1738607" y="591069"/>
          <a:ext cx="2607911" cy="536948"/>
        </a:xfrm>
        <a:prstGeom prst="rightArrow">
          <a:avLst>
            <a:gd name="adj1" fmla="val 75000"/>
            <a:gd name="adj2" fmla="val 50000"/>
          </a:avLst>
        </a:prstGeom>
        <a:solidFill>
          <a:schemeClr val="accent5">
            <a:tint val="40000"/>
            <a:alpha val="90000"/>
            <a:hueOff val="-2148096"/>
            <a:satOff val="9651"/>
            <a:lumOff val="663"/>
            <a:alphaOff val="0"/>
          </a:schemeClr>
        </a:solidFill>
        <a:ln w="25400" cap="flat" cmpd="sng" algn="ctr">
          <a:solidFill>
            <a:schemeClr val="accent5">
              <a:tint val="40000"/>
              <a:alpha val="90000"/>
              <a:hueOff val="-2148096"/>
              <a:satOff val="9651"/>
              <a:lumOff val="6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endParaRPr lang="zh-CN" altLang="en-US" sz="1000" kern="1200" dirty="0"/>
        </a:p>
        <a:p>
          <a:pPr marL="57150" lvl="1" indent="-57150" algn="l" defTabSz="444500">
            <a:lnSpc>
              <a:spcPct val="90000"/>
            </a:lnSpc>
            <a:spcBef>
              <a:spcPct val="0"/>
            </a:spcBef>
            <a:spcAft>
              <a:spcPct val="15000"/>
            </a:spcAft>
            <a:buChar char="••"/>
          </a:pPr>
          <a:r>
            <a:rPr lang="zh-CN" altLang="en-US" sz="1000" kern="1200" dirty="0" smtClean="0"/>
            <a:t>用户可替换自己的头像：拍照或者相册</a:t>
          </a:r>
          <a:endParaRPr lang="zh-CN" altLang="en-US" sz="1000" kern="1200" dirty="0"/>
        </a:p>
        <a:p>
          <a:pPr marL="57150" lvl="1" indent="-57150" algn="l" defTabSz="444500">
            <a:lnSpc>
              <a:spcPct val="90000"/>
            </a:lnSpc>
            <a:spcBef>
              <a:spcPct val="0"/>
            </a:spcBef>
            <a:spcAft>
              <a:spcPct val="15000"/>
            </a:spcAft>
            <a:buChar char="••"/>
          </a:pPr>
          <a:r>
            <a:rPr lang="zh-CN" altLang="en-US" sz="1000" kern="1200" dirty="0" smtClean="0"/>
            <a:t>个人信息生成二维码</a:t>
          </a:r>
          <a:endParaRPr lang="zh-CN" altLang="en-US" sz="1000" kern="1200" dirty="0"/>
        </a:p>
      </dsp:txBody>
      <dsp:txXfrm>
        <a:off x="1738607" y="658188"/>
        <a:ext cx="2406556" cy="402711"/>
      </dsp:txXfrm>
    </dsp:sp>
    <dsp:sp modelId="{8374F6FD-4063-40A9-91ED-92B01C5230A8}">
      <dsp:nvSpPr>
        <dsp:cNvPr id="0" name=""/>
        <dsp:cNvSpPr/>
      </dsp:nvSpPr>
      <dsp:spPr>
        <a:xfrm>
          <a:off x="0" y="591069"/>
          <a:ext cx="1738607" cy="536948"/>
        </a:xfrm>
        <a:prstGeom prst="roundRect">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t>场景描述</a:t>
          </a:r>
          <a:endParaRPr lang="zh-CN" altLang="en-US" sz="2500" kern="1200" dirty="0"/>
        </a:p>
      </dsp:txBody>
      <dsp:txXfrm>
        <a:off x="26212" y="617281"/>
        <a:ext cx="1686183" cy="484524"/>
      </dsp:txXfrm>
    </dsp:sp>
    <dsp:sp modelId="{E9216175-ACD5-4760-950A-EC43BEBAFAB5}">
      <dsp:nvSpPr>
        <dsp:cNvPr id="0" name=""/>
        <dsp:cNvSpPr/>
      </dsp:nvSpPr>
      <dsp:spPr>
        <a:xfrm>
          <a:off x="1738607" y="1181711"/>
          <a:ext cx="2607911" cy="536948"/>
        </a:xfrm>
        <a:prstGeom prst="rightArrow">
          <a:avLst>
            <a:gd name="adj1" fmla="val 75000"/>
            <a:gd name="adj2" fmla="val 50000"/>
          </a:avLst>
        </a:prstGeom>
        <a:solidFill>
          <a:schemeClr val="accent5">
            <a:tint val="40000"/>
            <a:alpha val="90000"/>
            <a:hueOff val="-4296193"/>
            <a:satOff val="19301"/>
            <a:lumOff val="1327"/>
            <a:alphaOff val="0"/>
          </a:schemeClr>
        </a:solidFill>
        <a:ln w="25400" cap="flat" cmpd="sng" algn="ctr">
          <a:solidFill>
            <a:schemeClr val="accent5">
              <a:tint val="40000"/>
              <a:alpha val="90000"/>
              <a:hueOff val="-4296193"/>
              <a:satOff val="19301"/>
              <a:lumOff val="13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zh-CN" altLang="en-US" sz="1000" kern="1200" dirty="0" smtClean="0"/>
            <a:t>我的信息：</a:t>
          </a:r>
          <a:r>
            <a:rPr lang="en-US" altLang="zh-CN" sz="1000" kern="1200" dirty="0" smtClean="0"/>
            <a:t>my.html</a:t>
          </a:r>
          <a:endParaRPr lang="zh-CN" altLang="en-US" sz="1000" kern="1200" dirty="0"/>
        </a:p>
      </dsp:txBody>
      <dsp:txXfrm>
        <a:off x="1738607" y="1248830"/>
        <a:ext cx="2406556" cy="402711"/>
      </dsp:txXfrm>
    </dsp:sp>
    <dsp:sp modelId="{0B29F1D0-4408-45BA-9470-5DF6A0B1402D}">
      <dsp:nvSpPr>
        <dsp:cNvPr id="0" name=""/>
        <dsp:cNvSpPr/>
      </dsp:nvSpPr>
      <dsp:spPr>
        <a:xfrm>
          <a:off x="0" y="1181711"/>
          <a:ext cx="1738607" cy="536948"/>
        </a:xfrm>
        <a:prstGeom prst="roundRect">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t>页面开发</a:t>
          </a:r>
          <a:endParaRPr lang="zh-CN" altLang="en-US" sz="2500" kern="1200" dirty="0"/>
        </a:p>
      </dsp:txBody>
      <dsp:txXfrm>
        <a:off x="26212" y="1207923"/>
        <a:ext cx="1686183" cy="484524"/>
      </dsp:txXfrm>
    </dsp:sp>
    <dsp:sp modelId="{035CD195-438B-411A-A926-C6C1ACB83894}">
      <dsp:nvSpPr>
        <dsp:cNvPr id="0" name=""/>
        <dsp:cNvSpPr/>
      </dsp:nvSpPr>
      <dsp:spPr>
        <a:xfrm>
          <a:off x="1738607" y="1772354"/>
          <a:ext cx="2607911" cy="536948"/>
        </a:xfrm>
        <a:prstGeom prst="rightArrow">
          <a:avLst>
            <a:gd name="adj1" fmla="val 75000"/>
            <a:gd name="adj2" fmla="val 50000"/>
          </a:avLst>
        </a:prstGeom>
        <a:solidFill>
          <a:schemeClr val="accent5">
            <a:tint val="40000"/>
            <a:alpha val="90000"/>
            <a:hueOff val="-6444289"/>
            <a:satOff val="28952"/>
            <a:lumOff val="1990"/>
            <a:alphaOff val="0"/>
          </a:schemeClr>
        </a:solidFill>
        <a:ln w="25400" cap="flat" cmpd="sng" algn="ctr">
          <a:solidFill>
            <a:schemeClr val="accent5">
              <a:tint val="40000"/>
              <a:alpha val="90000"/>
              <a:hueOff val="-6444289"/>
              <a:satOff val="28952"/>
              <a:lumOff val="19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i="0" kern="1200" dirty="0" err="1" smtClean="0"/>
            <a:t>summer.openCamera</a:t>
          </a:r>
          <a:r>
            <a:rPr lang="en-US" sz="1000" b="0" i="0" kern="1200" dirty="0" smtClean="0"/>
            <a:t>(</a:t>
          </a:r>
          <a:r>
            <a:rPr lang="en-US" sz="1000" b="0" i="0" kern="1200" dirty="0" err="1" smtClean="0"/>
            <a:t>params</a:t>
          </a:r>
          <a:r>
            <a:rPr lang="en-US" sz="1000" b="0" i="0" kern="1200" dirty="0" smtClean="0"/>
            <a:t>)</a:t>
          </a:r>
          <a:endParaRPr lang="zh-CN" altLang="en-US" sz="1000" b="0" kern="1200" dirty="0"/>
        </a:p>
        <a:p>
          <a:pPr marL="57150" lvl="1" indent="-57150" algn="l" defTabSz="444500">
            <a:lnSpc>
              <a:spcPct val="90000"/>
            </a:lnSpc>
            <a:spcBef>
              <a:spcPct val="0"/>
            </a:spcBef>
            <a:spcAft>
              <a:spcPct val="15000"/>
            </a:spcAft>
            <a:buChar char="••"/>
          </a:pPr>
          <a:r>
            <a:rPr lang="en-US" sz="1000" b="0" i="0" kern="1200" dirty="0" err="1" smtClean="0"/>
            <a:t>summer.generateQRCode</a:t>
          </a:r>
          <a:r>
            <a:rPr lang="en-US" sz="1000" b="0" i="0" kern="1200" dirty="0" smtClean="0"/>
            <a:t>()</a:t>
          </a:r>
          <a:endParaRPr lang="zh-CN" altLang="en-US" sz="1000" b="0" kern="1200" dirty="0"/>
        </a:p>
      </dsp:txBody>
      <dsp:txXfrm>
        <a:off x="1738607" y="1839473"/>
        <a:ext cx="2406556" cy="402711"/>
      </dsp:txXfrm>
    </dsp:sp>
    <dsp:sp modelId="{14270D7D-BC2A-4B48-93A0-C01460EAEFE4}">
      <dsp:nvSpPr>
        <dsp:cNvPr id="0" name=""/>
        <dsp:cNvSpPr/>
      </dsp:nvSpPr>
      <dsp:spPr>
        <a:xfrm>
          <a:off x="0" y="1772354"/>
          <a:ext cx="1738607" cy="536948"/>
        </a:xfrm>
        <a:prstGeom prst="roundRect">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altLang="zh-CN" sz="2500" kern="1200" dirty="0" smtClean="0"/>
            <a:t>API</a:t>
          </a:r>
          <a:endParaRPr lang="zh-CN" altLang="en-US" sz="2500" kern="1200" dirty="0"/>
        </a:p>
      </dsp:txBody>
      <dsp:txXfrm>
        <a:off x="26212" y="1798566"/>
        <a:ext cx="1686183" cy="484524"/>
      </dsp:txXfrm>
    </dsp:sp>
    <dsp:sp modelId="{EC47724D-34AD-424E-A26F-33253FB724E2}">
      <dsp:nvSpPr>
        <dsp:cNvPr id="0" name=""/>
        <dsp:cNvSpPr/>
      </dsp:nvSpPr>
      <dsp:spPr>
        <a:xfrm>
          <a:off x="1738607" y="2362997"/>
          <a:ext cx="2607911" cy="536948"/>
        </a:xfrm>
        <a:prstGeom prst="rightArrow">
          <a:avLst>
            <a:gd name="adj1" fmla="val 75000"/>
            <a:gd name="adj2" fmla="val 50000"/>
          </a:avLst>
        </a:prstGeom>
        <a:solidFill>
          <a:schemeClr val="accent5">
            <a:tint val="40000"/>
            <a:alpha val="90000"/>
            <a:hueOff val="-8592385"/>
            <a:satOff val="38602"/>
            <a:lumOff val="2654"/>
            <a:alphaOff val="0"/>
          </a:schemeClr>
        </a:solidFill>
        <a:ln w="25400" cap="flat" cmpd="sng" algn="ctr">
          <a:solidFill>
            <a:schemeClr val="accent5">
              <a:tint val="40000"/>
              <a:alpha val="90000"/>
              <a:hueOff val="-8592385"/>
              <a:satOff val="38602"/>
              <a:lumOff val="26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zh-CN" altLang="en-US" sz="1000" kern="1200" dirty="0" smtClean="0"/>
            <a:t>勾选权限</a:t>
          </a:r>
          <a:endParaRPr lang="zh-CN" altLang="en-US" sz="1000" kern="1200" dirty="0"/>
        </a:p>
      </dsp:txBody>
      <dsp:txXfrm>
        <a:off x="1738607" y="2430116"/>
        <a:ext cx="2406556" cy="402711"/>
      </dsp:txXfrm>
    </dsp:sp>
    <dsp:sp modelId="{408C1ED0-9650-4988-BC86-5577DD75C647}">
      <dsp:nvSpPr>
        <dsp:cNvPr id="0" name=""/>
        <dsp:cNvSpPr/>
      </dsp:nvSpPr>
      <dsp:spPr>
        <a:xfrm>
          <a:off x="0" y="2362997"/>
          <a:ext cx="1738607" cy="536948"/>
        </a:xfrm>
        <a:prstGeom prst="roundRect">
          <a:avLst/>
        </a:prstGeom>
        <a:solidFill>
          <a:schemeClr val="accent5">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t>注意事项 </a:t>
          </a:r>
          <a:endParaRPr lang="zh-CN" altLang="en-US" sz="2500" kern="1200" dirty="0"/>
        </a:p>
      </dsp:txBody>
      <dsp:txXfrm>
        <a:off x="26212" y="2389209"/>
        <a:ext cx="1686183" cy="484524"/>
      </dsp:txXfrm>
    </dsp:sp>
    <dsp:sp modelId="{6B4ED674-A1A7-474A-9888-BCD55CA1BAA0}">
      <dsp:nvSpPr>
        <dsp:cNvPr id="0" name=""/>
        <dsp:cNvSpPr/>
      </dsp:nvSpPr>
      <dsp:spPr>
        <a:xfrm>
          <a:off x="1738607" y="2953640"/>
          <a:ext cx="2607911" cy="536948"/>
        </a:xfrm>
        <a:prstGeom prst="rightArrow">
          <a:avLst>
            <a:gd name="adj1" fmla="val 75000"/>
            <a:gd name="adj2" fmla="val 50000"/>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altLang="zh-CN" sz="1000" kern="1200" dirty="0" smtClean="0"/>
            <a:t>0.5h</a:t>
          </a:r>
          <a:endParaRPr lang="zh-CN" altLang="en-US" sz="1000" kern="1200" dirty="0"/>
        </a:p>
      </dsp:txBody>
      <dsp:txXfrm>
        <a:off x="1738607" y="3020759"/>
        <a:ext cx="2406556" cy="402711"/>
      </dsp:txXfrm>
    </dsp:sp>
    <dsp:sp modelId="{BD4A4546-7C4F-4C4A-875D-D072FFD891A2}">
      <dsp:nvSpPr>
        <dsp:cNvPr id="0" name=""/>
        <dsp:cNvSpPr/>
      </dsp:nvSpPr>
      <dsp:spPr>
        <a:xfrm>
          <a:off x="0" y="2953640"/>
          <a:ext cx="1738607" cy="536948"/>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t>实践时间</a:t>
          </a:r>
          <a:endParaRPr lang="zh-CN" altLang="en-US" sz="2500" kern="1200" dirty="0"/>
        </a:p>
      </dsp:txBody>
      <dsp:txXfrm>
        <a:off x="26212" y="2979852"/>
        <a:ext cx="1686183" cy="4845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2132C-DF15-4DCC-878E-FC32C145942E}">
      <dsp:nvSpPr>
        <dsp:cNvPr id="0" name=""/>
        <dsp:cNvSpPr/>
      </dsp:nvSpPr>
      <dsp:spPr>
        <a:xfrm>
          <a:off x="1738607" y="426"/>
          <a:ext cx="2607911" cy="536948"/>
        </a:xfrm>
        <a:prstGeom prst="rightArrow">
          <a:avLst>
            <a:gd name="adj1" fmla="val 75000"/>
            <a:gd name="adj2" fmla="val 50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zh-CN" altLang="en-US" sz="1000" kern="1200" dirty="0" smtClean="0"/>
            <a:t>文件上传、下载</a:t>
          </a:r>
          <a:endParaRPr lang="zh-CN" altLang="en-US" sz="1000" kern="1200" dirty="0"/>
        </a:p>
      </dsp:txBody>
      <dsp:txXfrm>
        <a:off x="1738607" y="67545"/>
        <a:ext cx="2406556" cy="402711"/>
      </dsp:txXfrm>
    </dsp:sp>
    <dsp:sp modelId="{E7538D4B-F10B-454B-B666-A29B429BF67D}">
      <dsp:nvSpPr>
        <dsp:cNvPr id="0" name=""/>
        <dsp:cNvSpPr/>
      </dsp:nvSpPr>
      <dsp:spPr>
        <a:xfrm>
          <a:off x="0" y="426"/>
          <a:ext cx="1738607" cy="53694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t>应用场景</a:t>
          </a:r>
          <a:endParaRPr lang="zh-CN" altLang="en-US" sz="2500" kern="1200" dirty="0"/>
        </a:p>
      </dsp:txBody>
      <dsp:txXfrm>
        <a:off x="26212" y="26638"/>
        <a:ext cx="1686183" cy="484524"/>
      </dsp:txXfrm>
    </dsp:sp>
    <dsp:sp modelId="{600A012E-DCBC-4114-94AA-4CFCC8569166}">
      <dsp:nvSpPr>
        <dsp:cNvPr id="0" name=""/>
        <dsp:cNvSpPr/>
      </dsp:nvSpPr>
      <dsp:spPr>
        <a:xfrm>
          <a:off x="1738607" y="591069"/>
          <a:ext cx="2607911" cy="536948"/>
        </a:xfrm>
        <a:prstGeom prst="rightArrow">
          <a:avLst>
            <a:gd name="adj1" fmla="val 75000"/>
            <a:gd name="adj2" fmla="val 50000"/>
          </a:avLst>
        </a:prstGeom>
        <a:solidFill>
          <a:schemeClr val="accent5">
            <a:tint val="40000"/>
            <a:alpha val="90000"/>
            <a:hueOff val="-2148096"/>
            <a:satOff val="9651"/>
            <a:lumOff val="663"/>
            <a:alphaOff val="0"/>
          </a:schemeClr>
        </a:solidFill>
        <a:ln w="25400" cap="flat" cmpd="sng" algn="ctr">
          <a:solidFill>
            <a:schemeClr val="accent5">
              <a:tint val="40000"/>
              <a:alpha val="90000"/>
              <a:hueOff val="-2148096"/>
              <a:satOff val="9651"/>
              <a:lumOff val="6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zh-CN" altLang="en-US" sz="1000" kern="1200" dirty="0" smtClean="0"/>
            <a:t>用户上传自己的二维码</a:t>
          </a:r>
          <a:endParaRPr lang="zh-CN" altLang="en-US" sz="1000" kern="1200" dirty="0"/>
        </a:p>
        <a:p>
          <a:pPr marL="57150" lvl="1" indent="-57150" algn="l" defTabSz="444500">
            <a:lnSpc>
              <a:spcPct val="90000"/>
            </a:lnSpc>
            <a:spcBef>
              <a:spcPct val="0"/>
            </a:spcBef>
            <a:spcAft>
              <a:spcPct val="15000"/>
            </a:spcAft>
            <a:buChar char="••"/>
          </a:pPr>
          <a:r>
            <a:rPr lang="zh-CN" altLang="en-US" sz="1000" kern="1200" dirty="0" smtClean="0"/>
            <a:t>从服务器下载一张照片作为头像</a:t>
          </a:r>
          <a:endParaRPr lang="zh-CN" altLang="en-US" sz="1000" kern="1200" dirty="0"/>
        </a:p>
        <a:p>
          <a:pPr marL="57150" lvl="1" indent="-57150" algn="l" defTabSz="444500">
            <a:lnSpc>
              <a:spcPct val="90000"/>
            </a:lnSpc>
            <a:spcBef>
              <a:spcPct val="0"/>
            </a:spcBef>
            <a:spcAft>
              <a:spcPct val="15000"/>
            </a:spcAft>
            <a:buChar char="••"/>
          </a:pPr>
          <a:endParaRPr lang="zh-CN" altLang="en-US" sz="1000" kern="1200" dirty="0"/>
        </a:p>
      </dsp:txBody>
      <dsp:txXfrm>
        <a:off x="1738607" y="658188"/>
        <a:ext cx="2406556" cy="402711"/>
      </dsp:txXfrm>
    </dsp:sp>
    <dsp:sp modelId="{8374F6FD-4063-40A9-91ED-92B01C5230A8}">
      <dsp:nvSpPr>
        <dsp:cNvPr id="0" name=""/>
        <dsp:cNvSpPr/>
      </dsp:nvSpPr>
      <dsp:spPr>
        <a:xfrm>
          <a:off x="0" y="591069"/>
          <a:ext cx="1738607" cy="536948"/>
        </a:xfrm>
        <a:prstGeom prst="roundRect">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t>场景描述</a:t>
          </a:r>
          <a:endParaRPr lang="zh-CN" altLang="en-US" sz="2500" kern="1200" dirty="0"/>
        </a:p>
      </dsp:txBody>
      <dsp:txXfrm>
        <a:off x="26212" y="617281"/>
        <a:ext cx="1686183" cy="484524"/>
      </dsp:txXfrm>
    </dsp:sp>
    <dsp:sp modelId="{E9216175-ACD5-4760-950A-EC43BEBAFAB5}">
      <dsp:nvSpPr>
        <dsp:cNvPr id="0" name=""/>
        <dsp:cNvSpPr/>
      </dsp:nvSpPr>
      <dsp:spPr>
        <a:xfrm>
          <a:off x="1738607" y="1181711"/>
          <a:ext cx="2607911" cy="536948"/>
        </a:xfrm>
        <a:prstGeom prst="rightArrow">
          <a:avLst>
            <a:gd name="adj1" fmla="val 75000"/>
            <a:gd name="adj2" fmla="val 50000"/>
          </a:avLst>
        </a:prstGeom>
        <a:solidFill>
          <a:schemeClr val="accent5">
            <a:tint val="40000"/>
            <a:alpha val="90000"/>
            <a:hueOff val="-4296193"/>
            <a:satOff val="19301"/>
            <a:lumOff val="1327"/>
            <a:alphaOff val="0"/>
          </a:schemeClr>
        </a:solidFill>
        <a:ln w="25400" cap="flat" cmpd="sng" algn="ctr">
          <a:solidFill>
            <a:schemeClr val="accent5">
              <a:tint val="40000"/>
              <a:alpha val="90000"/>
              <a:hueOff val="-4296193"/>
              <a:satOff val="19301"/>
              <a:lumOff val="13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zh-CN" altLang="en-US" sz="1000" kern="1200" dirty="0" smtClean="0"/>
            <a:t>我的信息：</a:t>
          </a:r>
          <a:r>
            <a:rPr lang="en-US" altLang="zh-CN" sz="1000" kern="1200" dirty="0" smtClean="0"/>
            <a:t>my.html</a:t>
          </a:r>
          <a:endParaRPr lang="zh-CN" altLang="en-US" sz="1000" kern="1200" dirty="0"/>
        </a:p>
      </dsp:txBody>
      <dsp:txXfrm>
        <a:off x="1738607" y="1248830"/>
        <a:ext cx="2406556" cy="402711"/>
      </dsp:txXfrm>
    </dsp:sp>
    <dsp:sp modelId="{0B29F1D0-4408-45BA-9470-5DF6A0B1402D}">
      <dsp:nvSpPr>
        <dsp:cNvPr id="0" name=""/>
        <dsp:cNvSpPr/>
      </dsp:nvSpPr>
      <dsp:spPr>
        <a:xfrm>
          <a:off x="0" y="1181711"/>
          <a:ext cx="1738607" cy="536948"/>
        </a:xfrm>
        <a:prstGeom prst="roundRect">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t>页面开发</a:t>
          </a:r>
          <a:endParaRPr lang="zh-CN" altLang="en-US" sz="2500" kern="1200" dirty="0"/>
        </a:p>
      </dsp:txBody>
      <dsp:txXfrm>
        <a:off x="26212" y="1207923"/>
        <a:ext cx="1686183" cy="484524"/>
      </dsp:txXfrm>
    </dsp:sp>
    <dsp:sp modelId="{035CD195-438B-411A-A926-C6C1ACB83894}">
      <dsp:nvSpPr>
        <dsp:cNvPr id="0" name=""/>
        <dsp:cNvSpPr/>
      </dsp:nvSpPr>
      <dsp:spPr>
        <a:xfrm>
          <a:off x="1738607" y="1772354"/>
          <a:ext cx="2607911" cy="536948"/>
        </a:xfrm>
        <a:prstGeom prst="rightArrow">
          <a:avLst>
            <a:gd name="adj1" fmla="val 75000"/>
            <a:gd name="adj2" fmla="val 50000"/>
          </a:avLst>
        </a:prstGeom>
        <a:solidFill>
          <a:schemeClr val="accent5">
            <a:tint val="40000"/>
            <a:alpha val="90000"/>
            <a:hueOff val="-6444289"/>
            <a:satOff val="28952"/>
            <a:lumOff val="1990"/>
            <a:alphaOff val="0"/>
          </a:schemeClr>
        </a:solidFill>
        <a:ln w="25400" cap="flat" cmpd="sng" algn="ctr">
          <a:solidFill>
            <a:schemeClr val="accent5">
              <a:tint val="40000"/>
              <a:alpha val="90000"/>
              <a:hueOff val="-6444289"/>
              <a:satOff val="28952"/>
              <a:lumOff val="19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i="0" kern="1200" dirty="0" err="1" smtClean="0"/>
            <a:t>summer.upload</a:t>
          </a:r>
          <a:r>
            <a:rPr lang="en-US" sz="1000" b="0" i="0" kern="1200" dirty="0" smtClean="0"/>
            <a:t>(</a:t>
          </a:r>
          <a:r>
            <a:rPr lang="en-US" sz="1000" b="0" i="0" kern="1200" dirty="0" err="1" smtClean="0"/>
            <a:t>json,sFn,eFn,headers</a:t>
          </a:r>
          <a:r>
            <a:rPr lang="en-US" sz="1000" b="0" i="0" kern="1200" dirty="0" smtClean="0"/>
            <a:t>);</a:t>
          </a:r>
          <a:endParaRPr lang="zh-CN" altLang="en-US" sz="1000" b="0" kern="1200" dirty="0"/>
        </a:p>
        <a:p>
          <a:pPr marL="57150" lvl="1" indent="-57150" algn="l" defTabSz="444500">
            <a:lnSpc>
              <a:spcPct val="90000"/>
            </a:lnSpc>
            <a:spcBef>
              <a:spcPct val="0"/>
            </a:spcBef>
            <a:spcAft>
              <a:spcPct val="15000"/>
            </a:spcAft>
            <a:buChar char="••"/>
          </a:pPr>
          <a:r>
            <a:rPr lang="en-US" sz="1000" b="0" i="0" kern="1200" dirty="0" err="1" smtClean="0"/>
            <a:t>summer.download</a:t>
          </a:r>
          <a:r>
            <a:rPr lang="en-US" sz="1000" b="0" i="0" kern="1200" dirty="0" smtClean="0"/>
            <a:t>(</a:t>
          </a:r>
          <a:r>
            <a:rPr lang="en-US" sz="1000" b="0" i="0" kern="1200" dirty="0" err="1" smtClean="0"/>
            <a:t>json</a:t>
          </a:r>
          <a:r>
            <a:rPr lang="en-US" sz="1000" b="0" i="0" kern="1200" dirty="0" smtClean="0"/>
            <a:t>);</a:t>
          </a:r>
          <a:endParaRPr lang="zh-CN" altLang="en-US" sz="1000" b="0" kern="1200" dirty="0"/>
        </a:p>
      </dsp:txBody>
      <dsp:txXfrm>
        <a:off x="1738607" y="1839473"/>
        <a:ext cx="2406556" cy="402711"/>
      </dsp:txXfrm>
    </dsp:sp>
    <dsp:sp modelId="{14270D7D-BC2A-4B48-93A0-C01460EAEFE4}">
      <dsp:nvSpPr>
        <dsp:cNvPr id="0" name=""/>
        <dsp:cNvSpPr/>
      </dsp:nvSpPr>
      <dsp:spPr>
        <a:xfrm>
          <a:off x="0" y="1772354"/>
          <a:ext cx="1738607" cy="536948"/>
        </a:xfrm>
        <a:prstGeom prst="roundRect">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altLang="zh-CN" sz="2500" kern="1200" dirty="0" smtClean="0"/>
            <a:t>API</a:t>
          </a:r>
          <a:endParaRPr lang="zh-CN" altLang="en-US" sz="2500" kern="1200" dirty="0"/>
        </a:p>
      </dsp:txBody>
      <dsp:txXfrm>
        <a:off x="26212" y="1798566"/>
        <a:ext cx="1686183" cy="484524"/>
      </dsp:txXfrm>
    </dsp:sp>
    <dsp:sp modelId="{751E85CF-7A32-4FAE-9457-EB171F38D0A8}">
      <dsp:nvSpPr>
        <dsp:cNvPr id="0" name=""/>
        <dsp:cNvSpPr/>
      </dsp:nvSpPr>
      <dsp:spPr>
        <a:xfrm>
          <a:off x="1738607" y="2362997"/>
          <a:ext cx="2607911" cy="536948"/>
        </a:xfrm>
        <a:prstGeom prst="rightArrow">
          <a:avLst>
            <a:gd name="adj1" fmla="val 75000"/>
            <a:gd name="adj2" fmla="val 50000"/>
          </a:avLst>
        </a:prstGeom>
        <a:solidFill>
          <a:schemeClr val="accent5">
            <a:tint val="40000"/>
            <a:alpha val="90000"/>
            <a:hueOff val="-8592385"/>
            <a:satOff val="38602"/>
            <a:lumOff val="2654"/>
            <a:alphaOff val="0"/>
          </a:schemeClr>
        </a:solidFill>
        <a:ln w="25400" cap="flat" cmpd="sng" algn="ctr">
          <a:solidFill>
            <a:schemeClr val="accent5">
              <a:tint val="40000"/>
              <a:alpha val="90000"/>
              <a:hueOff val="-8592385"/>
              <a:satOff val="38602"/>
              <a:lumOff val="26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altLang="zh-CN" sz="1000" kern="1200" dirty="0" smtClean="0"/>
            <a:t>Tomcat+</a:t>
          </a:r>
          <a:r>
            <a:rPr lang="zh-CN" altLang="en-US" sz="1000" kern="1200" dirty="0" smtClean="0"/>
            <a:t>文件服务器</a:t>
          </a:r>
          <a:endParaRPr lang="zh-CN" altLang="en-US" sz="1000" kern="1200" dirty="0"/>
        </a:p>
      </dsp:txBody>
      <dsp:txXfrm>
        <a:off x="1738607" y="2430116"/>
        <a:ext cx="2406556" cy="402711"/>
      </dsp:txXfrm>
    </dsp:sp>
    <dsp:sp modelId="{59FFF58F-9D4A-4384-948E-F2F613E0AB86}">
      <dsp:nvSpPr>
        <dsp:cNvPr id="0" name=""/>
        <dsp:cNvSpPr/>
      </dsp:nvSpPr>
      <dsp:spPr>
        <a:xfrm>
          <a:off x="0" y="2362997"/>
          <a:ext cx="1738607" cy="536948"/>
        </a:xfrm>
        <a:prstGeom prst="roundRect">
          <a:avLst/>
        </a:prstGeom>
        <a:solidFill>
          <a:schemeClr val="accent5">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t>配套资源</a:t>
          </a:r>
          <a:endParaRPr lang="zh-CN" altLang="en-US" sz="2500" kern="1200" dirty="0"/>
        </a:p>
      </dsp:txBody>
      <dsp:txXfrm>
        <a:off x="26212" y="2389209"/>
        <a:ext cx="1686183" cy="484524"/>
      </dsp:txXfrm>
    </dsp:sp>
    <dsp:sp modelId="{6B4ED674-A1A7-474A-9888-BCD55CA1BAA0}">
      <dsp:nvSpPr>
        <dsp:cNvPr id="0" name=""/>
        <dsp:cNvSpPr/>
      </dsp:nvSpPr>
      <dsp:spPr>
        <a:xfrm>
          <a:off x="1738607" y="2953640"/>
          <a:ext cx="2607911" cy="536948"/>
        </a:xfrm>
        <a:prstGeom prst="rightArrow">
          <a:avLst>
            <a:gd name="adj1" fmla="val 75000"/>
            <a:gd name="adj2" fmla="val 50000"/>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altLang="zh-CN" sz="1000" kern="1200" dirty="0" smtClean="0"/>
            <a:t>0.5h</a:t>
          </a:r>
          <a:endParaRPr lang="zh-CN" altLang="en-US" sz="1000" kern="1200" dirty="0"/>
        </a:p>
      </dsp:txBody>
      <dsp:txXfrm>
        <a:off x="1738607" y="3020759"/>
        <a:ext cx="2406556" cy="402711"/>
      </dsp:txXfrm>
    </dsp:sp>
    <dsp:sp modelId="{BD4A4546-7C4F-4C4A-875D-D072FFD891A2}">
      <dsp:nvSpPr>
        <dsp:cNvPr id="0" name=""/>
        <dsp:cNvSpPr/>
      </dsp:nvSpPr>
      <dsp:spPr>
        <a:xfrm>
          <a:off x="0" y="2953640"/>
          <a:ext cx="1738607" cy="536948"/>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t>实践时间</a:t>
          </a:r>
          <a:endParaRPr lang="zh-CN" altLang="en-US" sz="2500" kern="1200" dirty="0"/>
        </a:p>
      </dsp:txBody>
      <dsp:txXfrm>
        <a:off x="26212" y="2979852"/>
        <a:ext cx="1686183" cy="4845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8EBA3-B4B9-496B-8857-DFBD39313278}">
      <dsp:nvSpPr>
        <dsp:cNvPr id="0" name=""/>
        <dsp:cNvSpPr/>
      </dsp:nvSpPr>
      <dsp:spPr>
        <a:xfrm>
          <a:off x="48557" y="1466230"/>
          <a:ext cx="1527714" cy="7638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扩展</a:t>
          </a:r>
          <a:endParaRPr lang="zh-CN" altLang="en-US" sz="2800" kern="1200" dirty="0"/>
        </a:p>
      </dsp:txBody>
      <dsp:txXfrm>
        <a:off x="70930" y="1488603"/>
        <a:ext cx="1482968" cy="719111"/>
      </dsp:txXfrm>
    </dsp:sp>
    <dsp:sp modelId="{A7053C80-96BA-4DF1-AFFE-39D878106B7C}">
      <dsp:nvSpPr>
        <dsp:cNvPr id="0" name=""/>
        <dsp:cNvSpPr/>
      </dsp:nvSpPr>
      <dsp:spPr>
        <a:xfrm rot="3231358">
          <a:off x="1391865" y="2193166"/>
          <a:ext cx="899144" cy="36079"/>
        </a:xfrm>
        <a:custGeom>
          <a:avLst/>
          <a:gdLst/>
          <a:ahLst/>
          <a:cxnLst/>
          <a:rect l="0" t="0" r="0" b="0"/>
          <a:pathLst>
            <a:path>
              <a:moveTo>
                <a:pt x="0" y="18039"/>
              </a:moveTo>
              <a:lnTo>
                <a:pt x="899144" y="180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818958" y="2188727"/>
        <a:ext cx="44957" cy="44957"/>
      </dsp:txXfrm>
    </dsp:sp>
    <dsp:sp modelId="{5C1858EF-7F0E-4EEA-B12C-0825BA816810}">
      <dsp:nvSpPr>
        <dsp:cNvPr id="0" name=""/>
        <dsp:cNvSpPr/>
      </dsp:nvSpPr>
      <dsp:spPr>
        <a:xfrm>
          <a:off x="2106602" y="2192323"/>
          <a:ext cx="1527714" cy="76385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原生扩展</a:t>
          </a:r>
          <a:endParaRPr lang="zh-CN" altLang="en-US" sz="2800" kern="1200" dirty="0"/>
        </a:p>
      </dsp:txBody>
      <dsp:txXfrm>
        <a:off x="2128975" y="2214696"/>
        <a:ext cx="1482968" cy="719111"/>
      </dsp:txXfrm>
    </dsp:sp>
    <dsp:sp modelId="{167DB242-D8C0-47AB-BF74-B824493D462F}">
      <dsp:nvSpPr>
        <dsp:cNvPr id="0" name=""/>
        <dsp:cNvSpPr/>
      </dsp:nvSpPr>
      <dsp:spPr>
        <a:xfrm rot="18072312">
          <a:off x="3452081" y="2232760"/>
          <a:ext cx="756331" cy="36079"/>
        </a:xfrm>
        <a:custGeom>
          <a:avLst/>
          <a:gdLst/>
          <a:ahLst/>
          <a:cxnLst/>
          <a:rect l="0" t="0" r="0" b="0"/>
          <a:pathLst>
            <a:path>
              <a:moveTo>
                <a:pt x="0" y="18039"/>
              </a:moveTo>
              <a:lnTo>
                <a:pt x="756331" y="180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811338" y="2231891"/>
        <a:ext cx="37816" cy="37816"/>
      </dsp:txXfrm>
    </dsp:sp>
    <dsp:sp modelId="{EC083973-099F-4EB9-964A-F53472D5B46D}">
      <dsp:nvSpPr>
        <dsp:cNvPr id="0" name=""/>
        <dsp:cNvSpPr/>
      </dsp:nvSpPr>
      <dsp:spPr>
        <a:xfrm>
          <a:off x="4026176" y="1545419"/>
          <a:ext cx="1527714" cy="7638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android</a:t>
          </a:r>
          <a:endParaRPr lang="zh-CN" altLang="en-US" sz="2800" kern="1200" dirty="0"/>
        </a:p>
      </dsp:txBody>
      <dsp:txXfrm>
        <a:off x="4048549" y="1567792"/>
        <a:ext cx="1482968" cy="719111"/>
      </dsp:txXfrm>
    </dsp:sp>
    <dsp:sp modelId="{19F7D98F-AA0F-495C-8B2F-FE412DEFEAD3}">
      <dsp:nvSpPr>
        <dsp:cNvPr id="0" name=""/>
        <dsp:cNvSpPr/>
      </dsp:nvSpPr>
      <dsp:spPr>
        <a:xfrm rot="3058329">
          <a:off x="3502137" y="2833507"/>
          <a:ext cx="713906" cy="36079"/>
        </a:xfrm>
        <a:custGeom>
          <a:avLst/>
          <a:gdLst/>
          <a:ahLst/>
          <a:cxnLst/>
          <a:rect l="0" t="0" r="0" b="0"/>
          <a:pathLst>
            <a:path>
              <a:moveTo>
                <a:pt x="0" y="18039"/>
              </a:moveTo>
              <a:lnTo>
                <a:pt x="713906" y="180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841242" y="2833699"/>
        <a:ext cx="35695" cy="35695"/>
      </dsp:txXfrm>
    </dsp:sp>
    <dsp:sp modelId="{67E9E58D-01CD-4D45-87CF-60A78562D919}">
      <dsp:nvSpPr>
        <dsp:cNvPr id="0" name=""/>
        <dsp:cNvSpPr/>
      </dsp:nvSpPr>
      <dsp:spPr>
        <a:xfrm>
          <a:off x="4083862" y="2746914"/>
          <a:ext cx="1527714" cy="7638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err="1" smtClean="0"/>
            <a:t>iOS</a:t>
          </a:r>
          <a:endParaRPr lang="zh-CN" altLang="en-US" sz="2800" kern="1200" dirty="0"/>
        </a:p>
      </dsp:txBody>
      <dsp:txXfrm>
        <a:off x="4106235" y="2769287"/>
        <a:ext cx="1482968" cy="719111"/>
      </dsp:txXfrm>
    </dsp:sp>
    <dsp:sp modelId="{ACDC3DD2-80C5-43C5-AEE0-A4B5ED83EBBE}">
      <dsp:nvSpPr>
        <dsp:cNvPr id="0" name=""/>
        <dsp:cNvSpPr/>
      </dsp:nvSpPr>
      <dsp:spPr>
        <a:xfrm rot="18336643">
          <a:off x="1336383" y="1363238"/>
          <a:ext cx="1148550" cy="36079"/>
        </a:xfrm>
        <a:custGeom>
          <a:avLst/>
          <a:gdLst/>
          <a:ahLst/>
          <a:cxnLst/>
          <a:rect l="0" t="0" r="0" b="0"/>
          <a:pathLst>
            <a:path>
              <a:moveTo>
                <a:pt x="0" y="18039"/>
              </a:moveTo>
              <a:lnTo>
                <a:pt x="1148550" y="1803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881944" y="1352564"/>
        <a:ext cx="57427" cy="57427"/>
      </dsp:txXfrm>
    </dsp:sp>
    <dsp:sp modelId="{23121E04-52CF-4EBD-8B21-92DEE4C4285C}">
      <dsp:nvSpPr>
        <dsp:cNvPr id="0" name=""/>
        <dsp:cNvSpPr/>
      </dsp:nvSpPr>
      <dsp:spPr>
        <a:xfrm>
          <a:off x="2245044" y="532468"/>
          <a:ext cx="1527714" cy="76385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Cordova</a:t>
          </a:r>
          <a:endParaRPr lang="zh-CN" altLang="en-US" sz="2800" kern="1200" dirty="0"/>
        </a:p>
      </dsp:txBody>
      <dsp:txXfrm>
        <a:off x="2267417" y="554841"/>
        <a:ext cx="1482968" cy="719111"/>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75E59F-AF3C-4708-AAD8-BC1958CE37AA}" type="datetimeFigureOut">
              <a:rPr lang="zh-CN" altLang="en-US" smtClean="0"/>
              <a:t>2019/3/5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CA93CC-86FD-4AFA-BB5B-004B9E30F549}" type="slidenum">
              <a:rPr lang="zh-CN" altLang="en-US" smtClean="0"/>
              <a:t>‹#›</a:t>
            </a:fld>
            <a:endParaRPr lang="zh-CN" altLang="en-US"/>
          </a:p>
        </p:txBody>
      </p:sp>
    </p:spTree>
    <p:extLst>
      <p:ext uri="{BB962C8B-B14F-4D97-AF65-F5344CB8AC3E}">
        <p14:creationId xmlns:p14="http://schemas.microsoft.com/office/powerpoint/2010/main" val="332566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AA8307-5DB4-48AA-A100-3E8DCF6DC9A0}" type="datetimeFigureOut">
              <a:rPr lang="zh-CN" altLang="en-US" smtClean="0"/>
              <a:t>2019/3/5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E22F1-0927-45BF-97AF-0D33C781A4B4}" type="slidenum">
              <a:rPr lang="zh-CN" altLang="en-US" smtClean="0"/>
              <a:t>‹#›</a:t>
            </a:fld>
            <a:endParaRPr lang="zh-CN" altLang="en-US"/>
          </a:p>
        </p:txBody>
      </p:sp>
    </p:spTree>
    <p:extLst>
      <p:ext uri="{BB962C8B-B14F-4D97-AF65-F5344CB8AC3E}">
        <p14:creationId xmlns:p14="http://schemas.microsoft.com/office/powerpoint/2010/main" val="155542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AE22F1-0927-45BF-97AF-0D33C781A4B4}" type="slidenum">
              <a:rPr lang="zh-CN" altLang="en-US" smtClean="0"/>
              <a:t>1</a:t>
            </a:fld>
            <a:endParaRPr lang="zh-CN" altLang="en-US"/>
          </a:p>
        </p:txBody>
      </p:sp>
    </p:spTree>
    <p:extLst>
      <p:ext uri="{BB962C8B-B14F-4D97-AF65-F5344CB8AC3E}">
        <p14:creationId xmlns:p14="http://schemas.microsoft.com/office/powerpoint/2010/main" val="554493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算法推动了人、事物、业务及信息的连通性，从而推动了商业的价值。算法也提供了“智能”，以获取人、事物、流程和信息之间的最大联系和相互作用。另外，算法也在为客户提供差异化体验时候起到了关键性作用。</a:t>
            </a:r>
            <a:endParaRPr lang="en-US" altLang="zh-CN" dirty="0" smtClean="0">
              <a:effectLst/>
            </a:endParaRPr>
          </a:p>
          <a:p>
            <a:endParaRPr lang="en-US" altLang="zh-CN" dirty="0" smtClean="0">
              <a:effectLst/>
            </a:endParaRPr>
          </a:p>
          <a:p>
            <a:r>
              <a:rPr lang="zh-CN" altLang="en-US" dirty="0" smtClean="0">
                <a:effectLst/>
              </a:rPr>
              <a:t>算法业务远远超过数据及分析的范畴，它影响了运用程序、商业模型以及未来数字化业务解决方案的发展。算法业务开启了后程式化的时代，微软、谷歌及苹果等数据及运用供应商极大可能会透过前所未有强大的代理接口界面来提供平台及应用程式。算法业务也提供了交易算法的商机。</a:t>
            </a:r>
            <a:endParaRPr lang="en-US" altLang="zh-CN" dirty="0" smtClean="0">
              <a:effectLst/>
            </a:endParaRPr>
          </a:p>
          <a:p>
            <a:endParaRPr lang="en-US" altLang="zh-CN" dirty="0" smtClean="0">
              <a:effectLst/>
            </a:endParaRPr>
          </a:p>
          <a:p>
            <a:r>
              <a:rPr lang="zh-CN" altLang="en-US" dirty="0" smtClean="0">
                <a:effectLst/>
              </a:rPr>
              <a:t>首席技术官及企业架构师需要在规划、未来企业、数据、安全、应用程序架构中加入算法业务和配套技术。</a:t>
            </a:r>
            <a:endParaRPr lang="en-US" altLang="zh-CN" dirty="0" smtClean="0">
              <a:effectLst/>
            </a:endParaRPr>
          </a:p>
          <a:p>
            <a:endParaRPr lang="en-US" altLang="zh-CN" dirty="0" smtClean="0">
              <a:effectLst/>
            </a:endParaRPr>
          </a:p>
          <a:p>
            <a:r>
              <a:rPr lang="zh-CN" altLang="en-US" dirty="0" smtClean="0">
                <a:effectLst/>
              </a:rPr>
              <a:t>加纳德（</a:t>
            </a:r>
            <a:r>
              <a:rPr lang="en-US" altLang="zh-CN" dirty="0" smtClean="0">
                <a:effectLst/>
              </a:rPr>
              <a:t>Gartner</a:t>
            </a:r>
            <a:r>
              <a:rPr lang="zh-CN" altLang="en-US" dirty="0" smtClean="0">
                <a:effectLst/>
              </a:rPr>
              <a:t>）将“互联经济学”（ </a:t>
            </a:r>
            <a:r>
              <a:rPr lang="en-US" altLang="zh-CN" dirty="0" smtClean="0">
                <a:effectLst/>
              </a:rPr>
              <a:t>'economics of connections'</a:t>
            </a:r>
            <a:r>
              <a:rPr lang="zh-CN" altLang="en-US" dirty="0" smtClean="0">
                <a:effectLst/>
              </a:rPr>
              <a:t>）定义为：通过不断增加业务、人与事件间的互动频密度来创造价值。</a:t>
            </a:r>
            <a:endParaRPr lang="en-US" altLang="zh-CN" dirty="0" smtClean="0">
              <a:effectLst/>
            </a:endParaRPr>
          </a:p>
          <a:p>
            <a:endParaRPr lang="en-US" altLang="zh-CN"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C8AE22F1-0927-45BF-97AF-0D33C781A4B4}" type="slidenum">
              <a:rPr lang="zh-CN" altLang="en-US" smtClean="0"/>
              <a:t>2</a:t>
            </a:fld>
            <a:endParaRPr lang="zh-CN" altLang="en-US"/>
          </a:p>
        </p:txBody>
      </p:sp>
    </p:spTree>
    <p:extLst>
      <p:ext uri="{BB962C8B-B14F-4D97-AF65-F5344CB8AC3E}">
        <p14:creationId xmlns:p14="http://schemas.microsoft.com/office/powerpoint/2010/main" val="14048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rgbClr val="FF0000"/>
                </a:solidFill>
              </a:rPr>
              <a:t>注意勾选相关权限</a:t>
            </a:r>
            <a:r>
              <a:rPr lang="en-US" altLang="zh-CN" sz="1200" dirty="0" err="1" smtClean="0">
                <a:solidFill>
                  <a:srgbClr val="FF0000"/>
                </a:solidFill>
              </a:rPr>
              <a:t>cordova</a:t>
            </a:r>
            <a:r>
              <a:rPr lang="en-US" altLang="zh-CN" sz="1200" dirty="0" smtClean="0">
                <a:solidFill>
                  <a:srgbClr val="FF0000"/>
                </a:solidFill>
              </a:rPr>
              <a:t>-plugin-camera</a:t>
            </a:r>
            <a:r>
              <a:rPr lang="zh-CN" altLang="en-US" sz="1200" dirty="0" smtClean="0">
                <a:solidFill>
                  <a:srgbClr val="FF0000"/>
                </a:solidFill>
              </a:rPr>
              <a:t>、</a:t>
            </a:r>
            <a:r>
              <a:rPr lang="en-US" altLang="zh-CN" sz="1200" dirty="0" err="1" smtClean="0">
                <a:solidFill>
                  <a:srgbClr val="FF0000"/>
                </a:solidFill>
              </a:rPr>
              <a:t>twoDimensionCode</a:t>
            </a:r>
            <a:endParaRPr lang="en-US" altLang="zh-CN" sz="1200" dirty="0" smtClean="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fld id="{C8AE22F1-0927-45BF-97AF-0D33C781A4B4}" type="slidenum">
              <a:rPr lang="zh-CN" altLang="en-US" smtClean="0"/>
              <a:t>3</a:t>
            </a:fld>
            <a:endParaRPr lang="zh-CN" altLang="en-US"/>
          </a:p>
        </p:txBody>
      </p:sp>
    </p:spTree>
    <p:extLst>
      <p:ext uri="{BB962C8B-B14F-4D97-AF65-F5344CB8AC3E}">
        <p14:creationId xmlns:p14="http://schemas.microsoft.com/office/powerpoint/2010/main" val="3888042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rgbClr val="FF0000"/>
                </a:solidFill>
              </a:rPr>
              <a:t>注意勾选相关权限</a:t>
            </a:r>
            <a:r>
              <a:rPr lang="en-US" altLang="zh-CN" sz="1200" dirty="0" err="1" smtClean="0">
                <a:solidFill>
                  <a:srgbClr val="FF0000"/>
                </a:solidFill>
              </a:rPr>
              <a:t>cordova</a:t>
            </a:r>
            <a:r>
              <a:rPr lang="en-US" altLang="zh-CN" sz="1200" dirty="0" smtClean="0">
                <a:solidFill>
                  <a:srgbClr val="FF0000"/>
                </a:solidFill>
              </a:rPr>
              <a:t>-plugin-camera</a:t>
            </a:r>
            <a:r>
              <a:rPr lang="zh-CN" altLang="en-US" sz="1200" dirty="0" smtClean="0">
                <a:solidFill>
                  <a:srgbClr val="FF0000"/>
                </a:solidFill>
              </a:rPr>
              <a:t>、</a:t>
            </a:r>
            <a:r>
              <a:rPr lang="en-US" altLang="zh-CN" sz="1200" dirty="0" err="1" smtClean="0">
                <a:solidFill>
                  <a:srgbClr val="FF0000"/>
                </a:solidFill>
              </a:rPr>
              <a:t>twoDimensionCode</a:t>
            </a:r>
            <a:endParaRPr lang="en-US" altLang="zh-CN" sz="1200" dirty="0" smtClean="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fld id="{C8AE22F1-0927-45BF-97AF-0D33C781A4B4}" type="slidenum">
              <a:rPr lang="zh-CN" altLang="en-US" smtClean="0"/>
              <a:t>4</a:t>
            </a:fld>
            <a:endParaRPr lang="zh-CN" altLang="en-US"/>
          </a:p>
        </p:txBody>
      </p:sp>
    </p:spTree>
    <p:extLst>
      <p:ext uri="{BB962C8B-B14F-4D97-AF65-F5344CB8AC3E}">
        <p14:creationId xmlns:p14="http://schemas.microsoft.com/office/powerpoint/2010/main" val="332956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endParaRPr lang="en-US" altLang="zh-CN" dirty="0" smtClean="0"/>
          </a:p>
          <a:p>
            <a:r>
              <a:rPr lang="en-US" altLang="zh-CN" dirty="0" smtClean="0"/>
              <a:t>Step3</a:t>
            </a:r>
            <a:r>
              <a:rPr lang="zh-CN" altLang="en-US" dirty="0" smtClean="0"/>
              <a:t>：安装</a:t>
            </a:r>
            <a:r>
              <a:rPr lang="en-US" altLang="zh-CN" dirty="0" err="1" smtClean="0"/>
              <a:t>nmp</a:t>
            </a:r>
            <a:endParaRPr lang="en-US" altLang="zh-CN" dirty="0" smtClean="0"/>
          </a:p>
          <a:p>
            <a:endParaRPr lang="en-US" altLang="zh-CN" dirty="0" smtClean="0"/>
          </a:p>
          <a:p>
            <a:r>
              <a:rPr lang="en-US" altLang="zh-CN" dirty="0" smtClean="0">
                <a:sym typeface="Wingdings" panose="05000000000000000000" pitchFamily="2" charset="2"/>
              </a:rPr>
              <a:t>Step4</a:t>
            </a:r>
            <a:r>
              <a:rPr lang="zh-CN" altLang="en-US" dirty="0" smtClean="0">
                <a:sym typeface="Wingdings" panose="05000000000000000000" pitchFamily="2" charset="2"/>
              </a:rPr>
              <a:t>：安装</a:t>
            </a:r>
            <a:r>
              <a:rPr lang="en-US" altLang="zh-CN" dirty="0" err="1" smtClean="0">
                <a:sym typeface="Wingdings" panose="05000000000000000000" pitchFamily="2" charset="2"/>
              </a:rPr>
              <a:t>cordova</a:t>
            </a:r>
            <a:endParaRPr lang="en-US" altLang="zh-CN" dirty="0" smtClean="0">
              <a:sym typeface="Wingdings" panose="05000000000000000000" pitchFamily="2" charset="2"/>
            </a:endParaRPr>
          </a:p>
          <a:p>
            <a:endParaRPr lang="zh-CN" altLang="en-US" dirty="0" smtClean="0"/>
          </a:p>
        </p:txBody>
      </p:sp>
      <p:sp>
        <p:nvSpPr>
          <p:cNvPr id="4" name="灯片编号占位符 3"/>
          <p:cNvSpPr>
            <a:spLocks noGrp="1"/>
          </p:cNvSpPr>
          <p:nvPr>
            <p:ph type="sldNum" sz="quarter" idx="5"/>
          </p:nvPr>
        </p:nvSpPr>
        <p:spPr/>
        <p:txBody>
          <a:bodyPr/>
          <a:lstStyle/>
          <a:p>
            <a:pPr>
              <a:defRPr/>
            </a:pPr>
            <a:fld id="{B604DBC5-BAF9-4370-9513-9ABDDEEBD02F}" type="slidenum">
              <a:rPr lang="zh-CN" altLang="en-US" smtClean="0"/>
              <a:t>9</a:t>
            </a:fld>
            <a:endParaRPr lang="zh-CN" altLang="en-US"/>
          </a:p>
        </p:txBody>
      </p:sp>
    </p:spTree>
    <p:extLst>
      <p:ext uri="{BB962C8B-B14F-4D97-AF65-F5344CB8AC3E}">
        <p14:creationId xmlns:p14="http://schemas.microsoft.com/office/powerpoint/2010/main" val="120600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ln>
        </p:spPr>
      </p:sp>
      <p:sp>
        <p:nvSpPr>
          <p:cNvPr id="57347" name="备注占位符 2"/>
          <p:cNvSpPr>
            <a:spLocks noGrp="1"/>
          </p:cNvSpPr>
          <p:nvPr>
            <p:ph type="body" idx="1"/>
          </p:nvPr>
        </p:nvSpPr>
        <p:spPr bwMode="auto">
          <a:noFill/>
        </p:spPr>
        <p:txBody>
          <a:bodyPr wrap="square" numCol="1" anchor="t" anchorCtr="0" compatLnSpc="1"/>
          <a:lstStyle/>
          <a:p>
            <a:endParaRPr lang="en-US" altLang="zh-CN" smtClean="0"/>
          </a:p>
          <a:p>
            <a:r>
              <a:rPr lang="en-US" altLang="zh-CN" smtClean="0"/>
              <a:t>Step3</a:t>
            </a:r>
            <a:r>
              <a:rPr lang="zh-CN" altLang="en-US" smtClean="0"/>
              <a:t>：安装</a:t>
            </a:r>
            <a:r>
              <a:rPr lang="en-US" altLang="zh-CN" smtClean="0"/>
              <a:t>nmp</a:t>
            </a:r>
          </a:p>
          <a:p>
            <a:endParaRPr lang="en-US" altLang="zh-CN" smtClean="0"/>
          </a:p>
          <a:p>
            <a:r>
              <a:rPr lang="en-US" altLang="zh-CN" smtClean="0">
                <a:sym typeface="Wingdings" panose="05000000000000000000" pitchFamily="2" charset="2"/>
              </a:rPr>
              <a:t>Step4</a:t>
            </a:r>
            <a:r>
              <a:rPr lang="zh-CN" altLang="en-US" smtClean="0">
                <a:sym typeface="Wingdings" panose="05000000000000000000" pitchFamily="2" charset="2"/>
              </a:rPr>
              <a:t>：安装</a:t>
            </a:r>
            <a:r>
              <a:rPr lang="en-US" altLang="zh-CN" smtClean="0">
                <a:sym typeface="Wingdings" panose="05000000000000000000" pitchFamily="2" charset="2"/>
              </a:rPr>
              <a:t>cordova</a:t>
            </a:r>
          </a:p>
          <a:p>
            <a:endParaRPr lang="zh-CN" altLang="en-US" smtClean="0"/>
          </a:p>
        </p:txBody>
      </p:sp>
      <p:sp>
        <p:nvSpPr>
          <p:cNvPr id="4" name="灯片编号占位符 3"/>
          <p:cNvSpPr>
            <a:spLocks noGrp="1"/>
          </p:cNvSpPr>
          <p:nvPr>
            <p:ph type="sldNum" sz="quarter" idx="5"/>
          </p:nvPr>
        </p:nvSpPr>
        <p:spPr/>
        <p:txBody>
          <a:bodyPr/>
          <a:lstStyle/>
          <a:p>
            <a:pPr>
              <a:defRPr/>
            </a:pPr>
            <a:fld id="{7EEFF1F2-5F77-4DFA-B46E-0A7F6F1AB13C}" type="slidenum">
              <a:rPr lang="zh-CN" altLang="en-US" smtClean="0"/>
              <a:t>10</a:t>
            </a:fld>
            <a:endParaRPr lang="zh-CN" altLang="en-US"/>
          </a:p>
        </p:txBody>
      </p:sp>
    </p:spTree>
    <p:extLst>
      <p:ext uri="{BB962C8B-B14F-4D97-AF65-F5344CB8AC3E}">
        <p14:creationId xmlns:p14="http://schemas.microsoft.com/office/powerpoint/2010/main" val="3314545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endParaRPr lang="en-US" altLang="zh-CN" smtClean="0"/>
          </a:p>
          <a:p>
            <a:r>
              <a:rPr lang="en-US" altLang="zh-CN" smtClean="0"/>
              <a:t>Step3</a:t>
            </a:r>
            <a:r>
              <a:rPr lang="zh-CN" altLang="en-US" smtClean="0"/>
              <a:t>：安装</a:t>
            </a:r>
            <a:r>
              <a:rPr lang="en-US" altLang="zh-CN" smtClean="0"/>
              <a:t>nmp</a:t>
            </a:r>
          </a:p>
          <a:p>
            <a:endParaRPr lang="en-US" altLang="zh-CN" smtClean="0"/>
          </a:p>
          <a:p>
            <a:r>
              <a:rPr lang="en-US" altLang="zh-CN" smtClean="0">
                <a:sym typeface="Wingdings" panose="05000000000000000000" pitchFamily="2" charset="2"/>
              </a:rPr>
              <a:t>Step4</a:t>
            </a:r>
            <a:r>
              <a:rPr lang="zh-CN" altLang="en-US" smtClean="0">
                <a:sym typeface="Wingdings" panose="05000000000000000000" pitchFamily="2" charset="2"/>
              </a:rPr>
              <a:t>：安装</a:t>
            </a:r>
            <a:r>
              <a:rPr lang="en-US" altLang="zh-CN" smtClean="0">
                <a:sym typeface="Wingdings" panose="05000000000000000000" pitchFamily="2" charset="2"/>
              </a:rPr>
              <a:t>cordova</a:t>
            </a:r>
          </a:p>
          <a:p>
            <a:endParaRPr lang="zh-CN" altLang="en-US" smtClean="0"/>
          </a:p>
        </p:txBody>
      </p:sp>
      <p:sp>
        <p:nvSpPr>
          <p:cNvPr id="4" name="灯片编号占位符 3"/>
          <p:cNvSpPr>
            <a:spLocks noGrp="1"/>
          </p:cNvSpPr>
          <p:nvPr>
            <p:ph type="sldNum" sz="quarter" idx="5"/>
          </p:nvPr>
        </p:nvSpPr>
        <p:spPr/>
        <p:txBody>
          <a:bodyPr/>
          <a:lstStyle/>
          <a:p>
            <a:pPr>
              <a:defRPr/>
            </a:pPr>
            <a:fld id="{E7A33329-2FA2-4E5D-A5D9-9597A68C5A85}" type="slidenum">
              <a:rPr lang="zh-CN" altLang="en-US" smtClean="0"/>
              <a:t>11</a:t>
            </a:fld>
            <a:endParaRPr lang="zh-CN" altLang="en-US"/>
          </a:p>
        </p:txBody>
      </p:sp>
    </p:spTree>
    <p:extLst>
      <p:ext uri="{BB962C8B-B14F-4D97-AF65-F5344CB8AC3E}">
        <p14:creationId xmlns:p14="http://schemas.microsoft.com/office/powerpoint/2010/main" val="1450311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endParaRPr lang="en-US" altLang="zh-CN" smtClean="0"/>
          </a:p>
          <a:p>
            <a:r>
              <a:rPr lang="en-US" altLang="zh-CN" smtClean="0"/>
              <a:t>Step3</a:t>
            </a:r>
            <a:r>
              <a:rPr lang="zh-CN" altLang="en-US" smtClean="0"/>
              <a:t>：安装</a:t>
            </a:r>
            <a:r>
              <a:rPr lang="en-US" altLang="zh-CN" smtClean="0"/>
              <a:t>nmp</a:t>
            </a:r>
          </a:p>
          <a:p>
            <a:endParaRPr lang="en-US" altLang="zh-CN" smtClean="0"/>
          </a:p>
          <a:p>
            <a:r>
              <a:rPr lang="en-US" altLang="zh-CN" smtClean="0">
                <a:sym typeface="Wingdings" panose="05000000000000000000" pitchFamily="2" charset="2"/>
              </a:rPr>
              <a:t>Step4</a:t>
            </a:r>
            <a:r>
              <a:rPr lang="zh-CN" altLang="en-US" smtClean="0">
                <a:sym typeface="Wingdings" panose="05000000000000000000" pitchFamily="2" charset="2"/>
              </a:rPr>
              <a:t>：安装</a:t>
            </a:r>
            <a:r>
              <a:rPr lang="en-US" altLang="zh-CN" smtClean="0">
                <a:sym typeface="Wingdings" panose="05000000000000000000" pitchFamily="2" charset="2"/>
              </a:rPr>
              <a:t>cordova</a:t>
            </a:r>
          </a:p>
          <a:p>
            <a:endParaRPr lang="zh-CN" altLang="en-US" smtClean="0"/>
          </a:p>
        </p:txBody>
      </p:sp>
      <p:sp>
        <p:nvSpPr>
          <p:cNvPr id="4" name="灯片编号占位符 3"/>
          <p:cNvSpPr>
            <a:spLocks noGrp="1"/>
          </p:cNvSpPr>
          <p:nvPr>
            <p:ph type="sldNum" sz="quarter" idx="5"/>
          </p:nvPr>
        </p:nvSpPr>
        <p:spPr/>
        <p:txBody>
          <a:bodyPr/>
          <a:lstStyle/>
          <a:p>
            <a:pPr>
              <a:defRPr/>
            </a:pPr>
            <a:fld id="{E7A33329-2FA2-4E5D-A5D9-9597A68C5A85}" type="slidenum">
              <a:rPr lang="zh-CN" altLang="en-US" smtClean="0"/>
              <a:t>12</a:t>
            </a:fld>
            <a:endParaRPr lang="zh-CN" altLang="en-US"/>
          </a:p>
        </p:txBody>
      </p:sp>
    </p:spTree>
    <p:extLst>
      <p:ext uri="{BB962C8B-B14F-4D97-AF65-F5344CB8AC3E}">
        <p14:creationId xmlns:p14="http://schemas.microsoft.com/office/powerpoint/2010/main" val="46169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_Standard">
    <p:spTree>
      <p:nvGrpSpPr>
        <p:cNvPr id="1" name=""/>
        <p:cNvGrpSpPr/>
        <p:nvPr/>
      </p:nvGrpSpPr>
      <p:grpSpPr>
        <a:xfrm>
          <a:off x="0" y="0"/>
          <a:ext cx="0" cy="0"/>
          <a:chOff x="0" y="0"/>
          <a:chExt cx="0" cy="0"/>
        </a:xfrm>
      </p:grpSpPr>
      <p:sp>
        <p:nvSpPr>
          <p:cNvPr id="9" name="矩形 8"/>
          <p:cNvSpPr/>
          <p:nvPr/>
        </p:nvSpPr>
        <p:spPr>
          <a:xfrm>
            <a:off x="0" y="572088"/>
            <a:ext cx="10160000"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p>
        </p:txBody>
      </p:sp>
      <p:sp>
        <p:nvSpPr>
          <p:cNvPr id="7" name="TextBox 18"/>
          <p:cNvSpPr txBox="1">
            <a:spLocks noChangeArrowheads="1"/>
          </p:cNvSpPr>
          <p:nvPr/>
        </p:nvSpPr>
        <p:spPr bwMode="auto">
          <a:xfrm>
            <a:off x="8653608" y="5500849"/>
            <a:ext cx="1430200" cy="20005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700" b="1" dirty="0" smtClean="0">
                <a:solidFill>
                  <a:srgbClr val="A6A6A6"/>
                </a:solidFill>
                <a:cs typeface="Arial" panose="020B0604020202020204" pitchFamily="34" charset="0"/>
              </a:rPr>
              <a:t>Yonyou Network</a:t>
            </a:r>
            <a:r>
              <a:rPr lang="en-US" altLang="zh-CN" sz="700" b="1" baseline="0" dirty="0" smtClean="0">
                <a:solidFill>
                  <a:srgbClr val="A6A6A6"/>
                </a:solidFill>
                <a:cs typeface="Arial" panose="020B0604020202020204" pitchFamily="34" charset="0"/>
              </a:rPr>
              <a:t> </a:t>
            </a:r>
            <a:r>
              <a:rPr lang="en-US" altLang="zh-CN" sz="700" b="1" dirty="0" smtClean="0">
                <a:solidFill>
                  <a:srgbClr val="A6A6A6"/>
                </a:solidFill>
                <a:cs typeface="Arial" panose="020B0604020202020204" pitchFamily="34" charset="0"/>
              </a:rPr>
              <a:t>Corporation</a:t>
            </a:r>
            <a:endParaRPr lang="zh-CN" altLang="en-US" sz="700" b="1" dirty="0" smtClean="0">
              <a:solidFill>
                <a:srgbClr val="A6A6A6"/>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_仅标题">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cstate="print"/>
          <a:srcRect/>
          <a:stretch>
            <a:fillRect/>
          </a:stretch>
        </p:blipFill>
        <p:spPr bwMode="auto">
          <a:xfrm>
            <a:off x="9313334" y="162720"/>
            <a:ext cx="633237" cy="314854"/>
          </a:xfrm>
          <a:prstGeom prst="rect">
            <a:avLst/>
          </a:prstGeom>
          <a:noFill/>
          <a:ln w="9525">
            <a:noFill/>
            <a:miter lim="800000"/>
            <a:headEnd/>
            <a:tailEnd/>
          </a:ln>
        </p:spPr>
      </p:pic>
      <p:sp>
        <p:nvSpPr>
          <p:cNvPr id="4" name="矩形 3"/>
          <p:cNvSpPr/>
          <p:nvPr/>
        </p:nvSpPr>
        <p:spPr>
          <a:xfrm>
            <a:off x="0" y="5597261"/>
            <a:ext cx="10160000" cy="125677"/>
          </a:xfrm>
          <a:prstGeom prst="rect">
            <a:avLst/>
          </a:prstGeom>
          <a:solidFill>
            <a:srgbClr val="C8000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p>
        </p:txBody>
      </p:sp>
      <p:sp>
        <p:nvSpPr>
          <p:cNvPr id="5" name="TextBox 4"/>
          <p:cNvSpPr txBox="1">
            <a:spLocks noChangeArrowheads="1"/>
          </p:cNvSpPr>
          <p:nvPr/>
        </p:nvSpPr>
        <p:spPr bwMode="auto">
          <a:xfrm>
            <a:off x="8343195" y="5393532"/>
            <a:ext cx="1237839" cy="18203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585" b="1" dirty="0" err="1" smtClean="0">
                <a:solidFill>
                  <a:srgbClr val="A6A6A6"/>
                </a:solidFill>
                <a:cs typeface="Arial" panose="020B0604020202020204" pitchFamily="34" charset="0"/>
              </a:rPr>
              <a:t>Yonyou</a:t>
            </a:r>
            <a:r>
              <a:rPr lang="en-US" altLang="zh-CN" sz="585" b="1" dirty="0" smtClean="0">
                <a:solidFill>
                  <a:srgbClr val="A6A6A6"/>
                </a:solidFill>
                <a:cs typeface="Arial" panose="020B0604020202020204" pitchFamily="34" charset="0"/>
              </a:rPr>
              <a:t> Software Corporation</a:t>
            </a:r>
            <a:endParaRPr lang="zh-CN" altLang="en-US" sz="585" b="1" dirty="0" smtClean="0">
              <a:solidFill>
                <a:srgbClr val="A6A6A6"/>
              </a:solidFill>
              <a:cs typeface="Arial" panose="020B0604020202020204" pitchFamily="34" charset="0"/>
            </a:endParaRPr>
          </a:p>
        </p:txBody>
      </p:sp>
      <p:sp>
        <p:nvSpPr>
          <p:cNvPr id="7" name="标题 1"/>
          <p:cNvSpPr>
            <a:spLocks noGrp="1"/>
          </p:cNvSpPr>
          <p:nvPr>
            <p:ph type="title"/>
          </p:nvPr>
        </p:nvSpPr>
        <p:spPr>
          <a:xfrm>
            <a:off x="338791" y="127072"/>
            <a:ext cx="8212691" cy="353931"/>
          </a:xfrm>
          <a:prstGeom prst="rect">
            <a:avLst/>
          </a:prstGeom>
        </p:spPr>
        <p:txBody>
          <a:bodyPr/>
          <a:lstStyle>
            <a:lvl1pPr algn="l">
              <a:defRPr sz="2000">
                <a:solidFill>
                  <a:srgbClr val="FF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自定义版式">
    <p:spTree>
      <p:nvGrpSpPr>
        <p:cNvPr id="1" name=""/>
        <p:cNvGrpSpPr/>
        <p:nvPr/>
      </p:nvGrpSpPr>
      <p:grpSpPr>
        <a:xfrm>
          <a:off x="0" y="0"/>
          <a:ext cx="0" cy="0"/>
          <a:chOff x="0" y="0"/>
          <a:chExt cx="0" cy="0"/>
        </a:xfrm>
      </p:grpSpPr>
      <p:sp>
        <p:nvSpPr>
          <p:cNvPr id="5" name="矩形 4"/>
          <p:cNvSpPr/>
          <p:nvPr/>
        </p:nvSpPr>
        <p:spPr>
          <a:xfrm>
            <a:off x="0" y="5596820"/>
            <a:ext cx="10160000" cy="127000"/>
          </a:xfrm>
          <a:prstGeom prst="rect">
            <a:avLst/>
          </a:prstGeom>
          <a:solidFill>
            <a:srgbClr val="C8000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7" name="TextBox 6"/>
          <p:cNvSpPr txBox="1">
            <a:spLocks noChangeArrowheads="1"/>
          </p:cNvSpPr>
          <p:nvPr/>
        </p:nvSpPr>
        <p:spPr bwMode="auto">
          <a:xfrm>
            <a:off x="8556129" y="5397500"/>
            <a:ext cx="1404552" cy="21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en-US" altLang="zh-CN" sz="780" b="1" smtClean="0">
                <a:solidFill>
                  <a:srgbClr val="A6A6A6"/>
                </a:solidFill>
                <a:cs typeface="Arial" panose="020B0604020202020204" pitchFamily="34" charset="0"/>
              </a:rPr>
              <a:t>yonyou software Co., Ltd.</a:t>
            </a:r>
            <a:endParaRPr lang="zh-CN" altLang="en-US" sz="780" b="1" smtClean="0">
              <a:solidFill>
                <a:srgbClr val="A6A6A6"/>
              </a:solidFill>
              <a:cs typeface="Arial" panose="020B0604020202020204" pitchFamily="34" charset="0"/>
            </a:endParaRPr>
          </a:p>
        </p:txBody>
      </p:sp>
      <p:sp>
        <p:nvSpPr>
          <p:cNvPr id="11" name="标题 1"/>
          <p:cNvSpPr>
            <a:spLocks noGrp="1"/>
          </p:cNvSpPr>
          <p:nvPr>
            <p:ph type="title"/>
          </p:nvPr>
        </p:nvSpPr>
        <p:spPr>
          <a:xfrm>
            <a:off x="338791" y="127072"/>
            <a:ext cx="8212691" cy="465594"/>
          </a:xfrm>
          <a:prstGeom prst="rect">
            <a:avLst/>
          </a:prstGeom>
        </p:spPr>
        <p:txBody>
          <a:bodyPr/>
          <a:lstStyle>
            <a:lvl1pPr algn="l">
              <a:defRPr sz="2220">
                <a:solidFill>
                  <a:srgbClr val="FF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6" name="Picture 2" descr="E:\yinfeifei\2013年工作项目\yonyou用友 2013\用友 UAP\UAP PPT模板\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92911" y="204255"/>
            <a:ext cx="666007" cy="23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6_自定义版式">
    <p:spTree>
      <p:nvGrpSpPr>
        <p:cNvPr id="1" name=""/>
        <p:cNvGrpSpPr/>
        <p:nvPr/>
      </p:nvGrpSpPr>
      <p:grpSpPr>
        <a:xfrm>
          <a:off x="0" y="0"/>
          <a:ext cx="0" cy="0"/>
          <a:chOff x="0" y="0"/>
          <a:chExt cx="0" cy="0"/>
        </a:xfrm>
      </p:grpSpPr>
      <p:pic>
        <p:nvPicPr>
          <p:cNvPr id="3" name="Picture 3" descr="E:\yinfeifei\2012年工作项目\UFIDA用友 2012\用友 集团品推\李 莉\集团PPT模版2013\软件园版\png\1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9792"/>
            <a:ext cx="10160000" cy="141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a:spLocks noGrp="1"/>
          </p:cNvSpPr>
          <p:nvPr>
            <p:ph type="title"/>
          </p:nvPr>
        </p:nvSpPr>
        <p:spPr>
          <a:xfrm>
            <a:off x="338791" y="127072"/>
            <a:ext cx="8212691" cy="353931"/>
          </a:xfrm>
          <a:prstGeom prst="rect">
            <a:avLst/>
          </a:prstGeom>
        </p:spPr>
        <p:txBody>
          <a:bodyPr/>
          <a:lstStyle>
            <a:lvl1pPr algn="l">
              <a:defRPr sz="2000">
                <a:solidFill>
                  <a:srgbClr val="FF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9" name="Picture 2"/>
          <p:cNvPicPr>
            <a:picLocks noChangeAspect="1" noChangeArrowheads="1"/>
          </p:cNvPicPr>
          <p:nvPr/>
        </p:nvPicPr>
        <p:blipFill>
          <a:blip r:embed="rId3" cstate="print"/>
          <a:srcRect/>
          <a:stretch>
            <a:fillRect/>
          </a:stretch>
        </p:blipFill>
        <p:spPr bwMode="auto">
          <a:xfrm>
            <a:off x="8840418" y="157200"/>
            <a:ext cx="1119518" cy="326883"/>
          </a:xfrm>
          <a:prstGeom prst="rect">
            <a:avLst/>
          </a:prstGeom>
          <a:noFill/>
          <a:ln w="9525">
            <a:noFill/>
            <a:miter lim="800000"/>
            <a:headEnd/>
            <a:tailEnd/>
          </a:ln>
        </p:spPr>
      </p:pic>
      <p:sp>
        <p:nvSpPr>
          <p:cNvPr id="10" name="TextBox 9"/>
          <p:cNvSpPr txBox="1"/>
          <p:nvPr/>
        </p:nvSpPr>
        <p:spPr>
          <a:xfrm>
            <a:off x="8421340" y="5451094"/>
            <a:ext cx="1539203" cy="182038"/>
          </a:xfrm>
          <a:prstGeom prst="rect">
            <a:avLst/>
          </a:prstGeom>
          <a:noFill/>
        </p:spPr>
        <p:txBody>
          <a:bodyPr wrap="none" rtlCol="0">
            <a:spAutoFit/>
          </a:bodyPr>
          <a:lstStyle/>
          <a:p>
            <a:pPr algn="r"/>
            <a:r>
              <a:rPr lang="en-US" altLang="zh-CN" sz="585" b="1" kern="1200" dirty="0" err="1" smtClean="0">
                <a:solidFill>
                  <a:schemeClr val="bg1">
                    <a:lumMod val="65000"/>
                  </a:schemeClr>
                </a:solidFill>
                <a:latin typeface="Arial" panose="020B0604020202020204" pitchFamily="34" charset="0"/>
                <a:ea typeface="+mn-ea"/>
                <a:cs typeface="Arial" panose="020B0604020202020204" pitchFamily="34" charset="0"/>
              </a:rPr>
              <a:t>yonyou</a:t>
            </a:r>
            <a:r>
              <a:rPr lang="en-US" altLang="zh-CN" sz="585" b="1" kern="1200" dirty="0" smtClean="0">
                <a:solidFill>
                  <a:schemeClr val="bg1">
                    <a:lumMod val="65000"/>
                  </a:schemeClr>
                </a:solidFill>
                <a:latin typeface="Arial" panose="020B0604020202020204" pitchFamily="34" charset="0"/>
                <a:ea typeface="+mn-ea"/>
                <a:cs typeface="Arial" panose="020B0604020202020204" pitchFamily="34" charset="0"/>
              </a:rPr>
              <a:t> Network Technology Co., Ltd..</a:t>
            </a:r>
            <a:endParaRPr lang="zh-CN" altLang="en-US" sz="585" b="1" kern="1200" dirty="0">
              <a:solidFill>
                <a:schemeClr val="bg1">
                  <a:lumMod val="65000"/>
                </a:schemeClr>
              </a:solidFill>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3" name="Picture 5" descr="F:\公司项目\2014项目\用友\UAP\基于大数据的实时分析与智慧决策PPT\美化\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98973" y="212990"/>
            <a:ext cx="2474737" cy="37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F:\公司项目\2014项目\用友\UAP\基于大数据的实时分析与智慧决策PPT\美化\6.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68056" y="1957917"/>
            <a:ext cx="4691944" cy="3757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5618428"/>
            <a:ext cx="10160000" cy="96573"/>
          </a:xfrm>
          <a:prstGeom prst="rect">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p>
        </p:txBody>
      </p:sp>
      <p:grpSp>
        <p:nvGrpSpPr>
          <p:cNvPr id="6" name="组合 6"/>
          <p:cNvGrpSpPr/>
          <p:nvPr userDrawn="1"/>
        </p:nvGrpSpPr>
        <p:grpSpPr bwMode="auto">
          <a:xfrm>
            <a:off x="7240765" y="457729"/>
            <a:ext cx="2640541" cy="254000"/>
            <a:chOff x="6516216" y="548680"/>
            <a:chExt cx="2376264" cy="305284"/>
          </a:xfrm>
        </p:grpSpPr>
        <p:sp>
          <p:nvSpPr>
            <p:cNvPr id="7" name="TextBox 5"/>
            <p:cNvSpPr txBox="1">
              <a:spLocks noChangeArrowheads="1"/>
            </p:cNvSpPr>
            <p:nvPr userDrawn="1"/>
          </p:nvSpPr>
          <p:spPr bwMode="auto">
            <a:xfrm>
              <a:off x="7020994" y="548680"/>
              <a:ext cx="1871486" cy="216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500" smtClean="0"/>
            </a:p>
          </p:txBody>
        </p:sp>
        <p:sp>
          <p:nvSpPr>
            <p:cNvPr id="8" name="TextBox 6"/>
            <p:cNvSpPr txBox="1">
              <a:spLocks noChangeArrowheads="1"/>
            </p:cNvSpPr>
            <p:nvPr userDrawn="1"/>
          </p:nvSpPr>
          <p:spPr bwMode="auto">
            <a:xfrm>
              <a:off x="6516216" y="637721"/>
              <a:ext cx="1871486" cy="216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500" smtClean="0"/>
            </a:p>
          </p:txBody>
        </p:sp>
      </p:grpSp>
      <p:sp>
        <p:nvSpPr>
          <p:cNvPr id="9" name="标题 1"/>
          <p:cNvSpPr>
            <a:spLocks noGrp="1"/>
          </p:cNvSpPr>
          <p:nvPr>
            <p:ph type="title"/>
          </p:nvPr>
        </p:nvSpPr>
        <p:spPr>
          <a:xfrm>
            <a:off x="285392" y="149490"/>
            <a:ext cx="9292524" cy="408388"/>
          </a:xfrm>
          <a:prstGeom prst="rect">
            <a:avLst/>
          </a:prstGeom>
        </p:spPr>
        <p:txBody>
          <a:bodyPr/>
          <a:lstStyle>
            <a:lvl1pPr algn="l">
              <a:defRPr sz="2000" b="1">
                <a:solidFill>
                  <a:srgbClr val="E6001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pic>
        <p:nvPicPr>
          <p:cNvPr id="3" name="Picture 5" descr="F:\公司项目\2014项目\用友\UAP\基于大数据的实时分析与智慧决策PPT\美化\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98973" y="212990"/>
            <a:ext cx="2474737" cy="37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F:\公司项目\2014项目\用友\UAP\基于大数据的实时分析与智慧决策PPT\美化\6.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68056" y="1957917"/>
            <a:ext cx="4691944" cy="3757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5618428"/>
            <a:ext cx="10160000" cy="96573"/>
          </a:xfrm>
          <a:prstGeom prst="rect">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p>
        </p:txBody>
      </p:sp>
      <p:grpSp>
        <p:nvGrpSpPr>
          <p:cNvPr id="6" name="组合 6"/>
          <p:cNvGrpSpPr/>
          <p:nvPr userDrawn="1"/>
        </p:nvGrpSpPr>
        <p:grpSpPr bwMode="auto">
          <a:xfrm>
            <a:off x="7240765" y="457729"/>
            <a:ext cx="2640541" cy="254000"/>
            <a:chOff x="6516216" y="548680"/>
            <a:chExt cx="2376264" cy="305284"/>
          </a:xfrm>
        </p:grpSpPr>
        <p:sp>
          <p:nvSpPr>
            <p:cNvPr id="7" name="TextBox 5"/>
            <p:cNvSpPr txBox="1">
              <a:spLocks noChangeArrowheads="1"/>
            </p:cNvSpPr>
            <p:nvPr userDrawn="1"/>
          </p:nvSpPr>
          <p:spPr bwMode="auto">
            <a:xfrm>
              <a:off x="7020994" y="548680"/>
              <a:ext cx="1871486" cy="216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500" smtClean="0"/>
            </a:p>
          </p:txBody>
        </p:sp>
        <p:sp>
          <p:nvSpPr>
            <p:cNvPr id="8" name="TextBox 6"/>
            <p:cNvSpPr txBox="1">
              <a:spLocks noChangeArrowheads="1"/>
            </p:cNvSpPr>
            <p:nvPr userDrawn="1"/>
          </p:nvSpPr>
          <p:spPr bwMode="auto">
            <a:xfrm>
              <a:off x="6516216" y="637721"/>
              <a:ext cx="1871486" cy="216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500" smtClean="0"/>
            </a:p>
          </p:txBody>
        </p:sp>
      </p:grpSp>
      <p:sp>
        <p:nvSpPr>
          <p:cNvPr id="9" name="标题 1"/>
          <p:cNvSpPr>
            <a:spLocks noGrp="1"/>
          </p:cNvSpPr>
          <p:nvPr>
            <p:ph type="title"/>
          </p:nvPr>
        </p:nvSpPr>
        <p:spPr>
          <a:xfrm>
            <a:off x="285392" y="149490"/>
            <a:ext cx="9292524" cy="408388"/>
          </a:xfrm>
          <a:prstGeom prst="rect">
            <a:avLst/>
          </a:prstGeom>
        </p:spPr>
        <p:txBody>
          <a:bodyPr/>
          <a:lstStyle>
            <a:lvl1pPr algn="l">
              <a:defRPr sz="2000" b="1">
                <a:solidFill>
                  <a:srgbClr val="E6001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3" name="Picture 5" descr="F:\公司项目\2014项目\用友\UAP\基于大数据的实时分析与智慧决策PPT\美化\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98973" y="212990"/>
            <a:ext cx="2474737" cy="37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F:\公司项目\2014项目\用友\UAP\基于大数据的实时分析与智慧决策PPT\美化\6.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68056" y="1957917"/>
            <a:ext cx="4691944" cy="3757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5618428"/>
            <a:ext cx="10160000" cy="96573"/>
          </a:xfrm>
          <a:prstGeom prst="rect">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p>
        </p:txBody>
      </p:sp>
      <p:grpSp>
        <p:nvGrpSpPr>
          <p:cNvPr id="6" name="组合 6"/>
          <p:cNvGrpSpPr/>
          <p:nvPr userDrawn="1"/>
        </p:nvGrpSpPr>
        <p:grpSpPr bwMode="auto">
          <a:xfrm>
            <a:off x="7240765" y="457729"/>
            <a:ext cx="2640541" cy="254000"/>
            <a:chOff x="6516216" y="548680"/>
            <a:chExt cx="2376264" cy="305284"/>
          </a:xfrm>
        </p:grpSpPr>
        <p:sp>
          <p:nvSpPr>
            <p:cNvPr id="7" name="TextBox 5"/>
            <p:cNvSpPr txBox="1">
              <a:spLocks noChangeArrowheads="1"/>
            </p:cNvSpPr>
            <p:nvPr userDrawn="1"/>
          </p:nvSpPr>
          <p:spPr bwMode="auto">
            <a:xfrm>
              <a:off x="7020994" y="548680"/>
              <a:ext cx="1871486" cy="216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500" smtClean="0"/>
            </a:p>
          </p:txBody>
        </p:sp>
        <p:sp>
          <p:nvSpPr>
            <p:cNvPr id="8" name="TextBox 6"/>
            <p:cNvSpPr txBox="1">
              <a:spLocks noChangeArrowheads="1"/>
            </p:cNvSpPr>
            <p:nvPr userDrawn="1"/>
          </p:nvSpPr>
          <p:spPr bwMode="auto">
            <a:xfrm>
              <a:off x="6516216" y="637721"/>
              <a:ext cx="1871486" cy="216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500" smtClean="0"/>
            </a:p>
          </p:txBody>
        </p:sp>
      </p:grpSp>
      <p:sp>
        <p:nvSpPr>
          <p:cNvPr id="9" name="标题 1"/>
          <p:cNvSpPr>
            <a:spLocks noGrp="1"/>
          </p:cNvSpPr>
          <p:nvPr>
            <p:ph type="title"/>
          </p:nvPr>
        </p:nvSpPr>
        <p:spPr>
          <a:xfrm>
            <a:off x="285392" y="149490"/>
            <a:ext cx="9292524" cy="408388"/>
          </a:xfrm>
          <a:prstGeom prst="rect">
            <a:avLst/>
          </a:prstGeom>
        </p:spPr>
        <p:txBody>
          <a:bodyPr/>
          <a:lstStyle>
            <a:lvl1pPr algn="l">
              <a:defRPr sz="2000" b="1">
                <a:solidFill>
                  <a:srgbClr val="E6001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3" name="Picture 5" descr="F:\公司项目\2014项目\用友\UAP\基于大数据的实时分析与智慧决策PPT\美化\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98973" y="212990"/>
            <a:ext cx="2474737" cy="37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F:\公司项目\2014项目\用友\UAP\基于大数据的实时分析与智慧决策PPT\美化\6.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68056" y="1957917"/>
            <a:ext cx="4691944" cy="3757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5618428"/>
            <a:ext cx="10160000" cy="96573"/>
          </a:xfrm>
          <a:prstGeom prst="rect">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p>
        </p:txBody>
      </p:sp>
      <p:grpSp>
        <p:nvGrpSpPr>
          <p:cNvPr id="6" name="组合 6"/>
          <p:cNvGrpSpPr/>
          <p:nvPr userDrawn="1"/>
        </p:nvGrpSpPr>
        <p:grpSpPr bwMode="auto">
          <a:xfrm>
            <a:off x="7240765" y="457729"/>
            <a:ext cx="2640541" cy="254000"/>
            <a:chOff x="6516216" y="548680"/>
            <a:chExt cx="2376264" cy="305284"/>
          </a:xfrm>
        </p:grpSpPr>
        <p:sp>
          <p:nvSpPr>
            <p:cNvPr id="7" name="TextBox 5"/>
            <p:cNvSpPr txBox="1">
              <a:spLocks noChangeArrowheads="1"/>
            </p:cNvSpPr>
            <p:nvPr userDrawn="1"/>
          </p:nvSpPr>
          <p:spPr bwMode="auto">
            <a:xfrm>
              <a:off x="7020994" y="548680"/>
              <a:ext cx="1871486" cy="216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500" smtClean="0"/>
            </a:p>
          </p:txBody>
        </p:sp>
        <p:sp>
          <p:nvSpPr>
            <p:cNvPr id="8" name="TextBox 6"/>
            <p:cNvSpPr txBox="1">
              <a:spLocks noChangeArrowheads="1"/>
            </p:cNvSpPr>
            <p:nvPr userDrawn="1"/>
          </p:nvSpPr>
          <p:spPr bwMode="auto">
            <a:xfrm>
              <a:off x="6516216" y="637721"/>
              <a:ext cx="1871486" cy="216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500" smtClean="0"/>
            </a:p>
          </p:txBody>
        </p:sp>
      </p:grpSp>
      <p:sp>
        <p:nvSpPr>
          <p:cNvPr id="9" name="标题 1"/>
          <p:cNvSpPr>
            <a:spLocks noGrp="1"/>
          </p:cNvSpPr>
          <p:nvPr>
            <p:ph type="title"/>
          </p:nvPr>
        </p:nvSpPr>
        <p:spPr>
          <a:xfrm>
            <a:off x="285392" y="149490"/>
            <a:ext cx="9292524" cy="408388"/>
          </a:xfrm>
          <a:prstGeom prst="rect">
            <a:avLst/>
          </a:prstGeom>
        </p:spPr>
        <p:txBody>
          <a:bodyPr/>
          <a:lstStyle>
            <a:lvl1pPr algn="l">
              <a:defRPr sz="2000" b="1">
                <a:solidFill>
                  <a:srgbClr val="E6001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13334" y="162720"/>
            <a:ext cx="633237" cy="31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pic>
        <p:nvPicPr>
          <p:cNvPr id="3" name="Picture 3" descr="E:\yinfeifei\2012年工作项目\UFIDA用友 2012\用友 集团品推\李 莉\集团PPT模版2013\png\5.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240462" y="157200"/>
            <a:ext cx="647364" cy="326336"/>
          </a:xfrm>
          <a:prstGeom prst="rect">
            <a:avLst/>
          </a:prstGeom>
          <a:noFill/>
        </p:spPr>
      </p:pic>
      <p:sp>
        <p:nvSpPr>
          <p:cNvPr id="4" name="标题 1"/>
          <p:cNvSpPr>
            <a:spLocks noGrp="1"/>
          </p:cNvSpPr>
          <p:nvPr>
            <p:ph type="title"/>
          </p:nvPr>
        </p:nvSpPr>
        <p:spPr>
          <a:xfrm>
            <a:off x="338791" y="127072"/>
            <a:ext cx="8212691" cy="353931"/>
          </a:xfrm>
          <a:prstGeom prst="rect">
            <a:avLst/>
          </a:prstGeom>
        </p:spPr>
        <p:txBody>
          <a:bodyPr/>
          <a:lstStyle>
            <a:lvl1pPr algn="l">
              <a:defRPr sz="2665">
                <a:solidFill>
                  <a:srgbClr val="FF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6" name="TextBox 5"/>
          <p:cNvSpPr txBox="1"/>
          <p:nvPr userDrawn="1"/>
        </p:nvSpPr>
        <p:spPr>
          <a:xfrm>
            <a:off x="8342933" y="5472262"/>
            <a:ext cx="1600118" cy="212046"/>
          </a:xfrm>
          <a:prstGeom prst="rect">
            <a:avLst/>
          </a:prstGeom>
          <a:noFill/>
        </p:spPr>
        <p:txBody>
          <a:bodyPr wrap="none" rtlCol="0">
            <a:spAutoFit/>
          </a:bodyPr>
          <a:lstStyle/>
          <a:p>
            <a:r>
              <a:rPr lang="en-US" altLang="zh-CN" sz="780" b="1" dirty="0" err="1" smtClean="0">
                <a:solidFill>
                  <a:schemeClr val="bg1">
                    <a:lumMod val="65000"/>
                  </a:schemeClr>
                </a:solidFill>
                <a:latin typeface="Arial" panose="020B0604020202020204" pitchFamily="34" charset="0"/>
                <a:cs typeface="Arial" panose="020B0604020202020204" pitchFamily="34" charset="0"/>
              </a:rPr>
              <a:t>Yonyou</a:t>
            </a:r>
            <a:r>
              <a:rPr lang="en-US" altLang="zh-CN" sz="780" b="1" dirty="0" smtClean="0">
                <a:solidFill>
                  <a:schemeClr val="bg1">
                    <a:lumMod val="65000"/>
                  </a:schemeClr>
                </a:solidFill>
                <a:latin typeface="Arial" panose="020B0604020202020204" pitchFamily="34" charset="0"/>
                <a:cs typeface="Arial" panose="020B0604020202020204" pitchFamily="34" charset="0"/>
              </a:rPr>
              <a:t> Software Corporation</a:t>
            </a:r>
            <a:endParaRPr lang="zh-CN" altLang="en-US" sz="780" b="1" dirty="0">
              <a:solidFill>
                <a:schemeClr val="bg1">
                  <a:lumMod val="65000"/>
                </a:schemeClr>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仅标题">
    <p:spTree>
      <p:nvGrpSpPr>
        <p:cNvPr id="1" name=""/>
        <p:cNvGrpSpPr/>
        <p:nvPr/>
      </p:nvGrpSpPr>
      <p:grpSpPr>
        <a:xfrm>
          <a:off x="0" y="0"/>
          <a:ext cx="0" cy="0"/>
          <a:chOff x="0" y="0"/>
          <a:chExt cx="0" cy="0"/>
        </a:xfrm>
      </p:grpSpPr>
      <p:pic>
        <p:nvPicPr>
          <p:cNvPr id="3"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13334" y="162721"/>
            <a:ext cx="633237" cy="31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0" y="5597261"/>
            <a:ext cx="10160000" cy="125677"/>
          </a:xfrm>
          <a:prstGeom prst="rect">
            <a:avLst/>
          </a:prstGeom>
          <a:solidFill>
            <a:srgbClr val="C8000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p>
        </p:txBody>
      </p:sp>
      <p:sp>
        <p:nvSpPr>
          <p:cNvPr id="5" name="TextBox 4"/>
          <p:cNvSpPr txBox="1">
            <a:spLocks noChangeArrowheads="1"/>
          </p:cNvSpPr>
          <p:nvPr userDrawn="1"/>
        </p:nvSpPr>
        <p:spPr bwMode="auto">
          <a:xfrm>
            <a:off x="8343195" y="5393533"/>
            <a:ext cx="1237839" cy="18203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585" b="1" dirty="0" smtClean="0">
                <a:solidFill>
                  <a:srgbClr val="A6A6A6"/>
                </a:solidFill>
                <a:cs typeface="Arial" panose="020B0604020202020204" pitchFamily="34" charset="0"/>
              </a:rPr>
              <a:t>Yonyou Software Corporation</a:t>
            </a:r>
            <a:endParaRPr lang="zh-CN" altLang="en-US" sz="585" b="1" dirty="0" smtClean="0">
              <a:solidFill>
                <a:srgbClr val="A6A6A6"/>
              </a:solidFill>
              <a:cs typeface="Arial" panose="020B0604020202020204" pitchFamily="34" charset="0"/>
            </a:endParaRPr>
          </a:p>
        </p:txBody>
      </p:sp>
      <p:sp>
        <p:nvSpPr>
          <p:cNvPr id="7" name="标题 1"/>
          <p:cNvSpPr>
            <a:spLocks noGrp="1"/>
          </p:cNvSpPr>
          <p:nvPr>
            <p:ph type="title"/>
          </p:nvPr>
        </p:nvSpPr>
        <p:spPr>
          <a:xfrm>
            <a:off x="338792" y="127073"/>
            <a:ext cx="8212691" cy="353931"/>
          </a:xfrm>
          <a:prstGeom prst="rect">
            <a:avLst/>
          </a:prstGeom>
        </p:spPr>
        <p:txBody>
          <a:bodyPr/>
          <a:lstStyle>
            <a:lvl1pPr algn="l">
              <a:defRPr sz="2000">
                <a:solidFill>
                  <a:srgbClr val="FF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0_title">
    <p:spTree>
      <p:nvGrpSpPr>
        <p:cNvPr id="1" name=""/>
        <p:cNvGrpSpPr/>
        <p:nvPr/>
      </p:nvGrpSpPr>
      <p:grpSpPr>
        <a:xfrm>
          <a:off x="0" y="0"/>
          <a:ext cx="0" cy="0"/>
          <a:chOff x="0" y="0"/>
          <a:chExt cx="0" cy="0"/>
        </a:xfrm>
      </p:grpSpPr>
      <p:sp>
        <p:nvSpPr>
          <p:cNvPr id="6" name="文本框 5"/>
          <p:cNvSpPr txBox="1"/>
          <p:nvPr/>
        </p:nvSpPr>
        <p:spPr>
          <a:xfrm>
            <a:off x="-76192" y="3430601"/>
            <a:ext cx="10160000" cy="584775"/>
          </a:xfrm>
          <a:prstGeom prst="rect">
            <a:avLst/>
          </a:prstGeom>
          <a:noFill/>
        </p:spPr>
        <p:txBody>
          <a:bodyPr wrap="square" rtlCol="0">
            <a:spAutoFit/>
          </a:bodyPr>
          <a:lstStyle/>
          <a:p>
            <a:pPr algn="ctr"/>
            <a:r>
              <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rPr>
              <a:t>企业互联网开放平台介绍</a:t>
            </a: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0" y="860860"/>
            <a:ext cx="5118408" cy="1613685"/>
          </a:xfrm>
          <a:prstGeom prst="rect">
            <a:avLst/>
          </a:prstGeom>
        </p:spPr>
      </p:pic>
      <p:pic>
        <p:nvPicPr>
          <p:cNvPr id="3" name="图片 2"/>
          <p:cNvPicPr>
            <a:picLocks noChangeAspect="1"/>
          </p:cNvPicPr>
          <p:nvPr/>
        </p:nvPicPr>
        <p:blipFill>
          <a:blip r:embed="rId2"/>
          <a:stretch>
            <a:fillRect/>
          </a:stretch>
        </p:blipFill>
        <p:spPr>
          <a:xfrm>
            <a:off x="5118408" y="860860"/>
            <a:ext cx="5029200" cy="1613685"/>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04" y="860860"/>
            <a:ext cx="9645804" cy="1626570"/>
          </a:xfrm>
          <a:prstGeom prst="rect">
            <a:avLst/>
          </a:prstGeom>
        </p:spPr>
      </p:pic>
      <p:sp>
        <p:nvSpPr>
          <p:cNvPr id="10" name="TextBox 18"/>
          <p:cNvSpPr txBox="1">
            <a:spLocks noChangeArrowheads="1"/>
          </p:cNvSpPr>
          <p:nvPr/>
        </p:nvSpPr>
        <p:spPr bwMode="auto">
          <a:xfrm>
            <a:off x="8653608" y="5500849"/>
            <a:ext cx="1430200" cy="20005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700" b="1" dirty="0" smtClean="0">
                <a:solidFill>
                  <a:srgbClr val="A6A6A6"/>
                </a:solidFill>
                <a:cs typeface="Arial" panose="020B0604020202020204" pitchFamily="34" charset="0"/>
              </a:rPr>
              <a:t>Yonyou Network</a:t>
            </a:r>
            <a:r>
              <a:rPr lang="en-US" altLang="zh-CN" sz="700" b="1" baseline="0" dirty="0" smtClean="0">
                <a:solidFill>
                  <a:srgbClr val="A6A6A6"/>
                </a:solidFill>
                <a:cs typeface="Arial" panose="020B0604020202020204" pitchFamily="34" charset="0"/>
              </a:rPr>
              <a:t> </a:t>
            </a:r>
            <a:r>
              <a:rPr lang="en-US" altLang="zh-CN" sz="700" b="1" dirty="0" smtClean="0">
                <a:solidFill>
                  <a:srgbClr val="A6A6A6"/>
                </a:solidFill>
                <a:cs typeface="Arial" panose="020B0604020202020204" pitchFamily="34" charset="0"/>
              </a:rPr>
              <a:t>Corporation</a:t>
            </a:r>
            <a:endParaRPr lang="zh-CN" altLang="en-US" sz="700" b="1" dirty="0" smtClean="0">
              <a:solidFill>
                <a:srgbClr val="A6A6A6"/>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pic>
        <p:nvPicPr>
          <p:cNvPr id="3"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13334" y="162721"/>
            <a:ext cx="633237" cy="31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0" y="5597261"/>
            <a:ext cx="10160000" cy="125677"/>
          </a:xfrm>
          <a:prstGeom prst="rect">
            <a:avLst/>
          </a:prstGeom>
          <a:solidFill>
            <a:srgbClr val="C8000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p>
        </p:txBody>
      </p:sp>
      <p:sp>
        <p:nvSpPr>
          <p:cNvPr id="5" name="TextBox 4"/>
          <p:cNvSpPr txBox="1">
            <a:spLocks noChangeArrowheads="1"/>
          </p:cNvSpPr>
          <p:nvPr userDrawn="1"/>
        </p:nvSpPr>
        <p:spPr bwMode="auto">
          <a:xfrm>
            <a:off x="8343195" y="5393533"/>
            <a:ext cx="1237839" cy="18203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585" b="1" dirty="0" err="1" smtClean="0">
                <a:solidFill>
                  <a:srgbClr val="A6A6A6"/>
                </a:solidFill>
                <a:cs typeface="Arial" panose="020B0604020202020204" pitchFamily="34" charset="0"/>
              </a:rPr>
              <a:t>Yonyou</a:t>
            </a:r>
            <a:r>
              <a:rPr lang="en-US" altLang="zh-CN" sz="585" b="1" dirty="0" smtClean="0">
                <a:solidFill>
                  <a:srgbClr val="A6A6A6"/>
                </a:solidFill>
                <a:cs typeface="Arial" panose="020B0604020202020204" pitchFamily="34" charset="0"/>
              </a:rPr>
              <a:t> Software Corporation</a:t>
            </a:r>
            <a:endParaRPr lang="zh-CN" altLang="en-US" sz="585" b="1" dirty="0" smtClean="0">
              <a:solidFill>
                <a:srgbClr val="A6A6A6"/>
              </a:solidFill>
              <a:cs typeface="Arial" panose="020B0604020202020204" pitchFamily="34" charset="0"/>
            </a:endParaRPr>
          </a:p>
        </p:txBody>
      </p:sp>
      <p:sp>
        <p:nvSpPr>
          <p:cNvPr id="7" name="标题 1"/>
          <p:cNvSpPr>
            <a:spLocks noGrp="1"/>
          </p:cNvSpPr>
          <p:nvPr>
            <p:ph type="title"/>
          </p:nvPr>
        </p:nvSpPr>
        <p:spPr>
          <a:xfrm>
            <a:off x="338792" y="127073"/>
            <a:ext cx="8212691" cy="353931"/>
          </a:xfrm>
          <a:prstGeom prst="rect">
            <a:avLst/>
          </a:prstGeom>
        </p:spPr>
        <p:txBody>
          <a:bodyPr/>
          <a:lstStyle>
            <a:lvl1pPr algn="l">
              <a:defRPr sz="2000">
                <a:solidFill>
                  <a:srgbClr val="FF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8500" y="304274"/>
            <a:ext cx="8763000" cy="1104636"/>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98500" y="1521354"/>
            <a:ext cx="8763000" cy="3626116"/>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98500" y="5296960"/>
            <a:ext cx="2286000" cy="304271"/>
          </a:xfrm>
          <a:prstGeom prst="rect">
            <a:avLst/>
          </a:prstGeom>
        </p:spPr>
        <p:txBody>
          <a:bodyPr/>
          <a:lstStyle/>
          <a:p>
            <a:fld id="{82F288E0-7875-42C4-84C8-98DBBD3BF4D2}" type="datetimeFigureOut">
              <a:rPr lang="zh-CN" altLang="en-US" smtClean="0"/>
              <a:t>2019/3/5</a:t>
            </a:fld>
            <a:endParaRPr lang="zh-CN" altLang="en-US"/>
          </a:p>
        </p:txBody>
      </p:sp>
      <p:sp>
        <p:nvSpPr>
          <p:cNvPr id="5" name="页脚占位符 4"/>
          <p:cNvSpPr>
            <a:spLocks noGrp="1"/>
          </p:cNvSpPr>
          <p:nvPr>
            <p:ph type="ftr" sz="quarter" idx="11"/>
          </p:nvPr>
        </p:nvSpPr>
        <p:spPr>
          <a:xfrm>
            <a:off x="3365500" y="5296960"/>
            <a:ext cx="34290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175500" y="5296960"/>
            <a:ext cx="2286000" cy="304271"/>
          </a:xfrm>
          <a:prstGeom prst="rect">
            <a:avLst/>
          </a:prstGeo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2050" name="Picture 2" descr="F:\公司项目\2014项目\用友\2015年PPT模版\2\4.png"/>
          <p:cNvPicPr>
            <a:picLocks noChangeAspect="1" noChangeArrowheads="1"/>
          </p:cNvPicPr>
          <p:nvPr userDrawn="1"/>
        </p:nvPicPr>
        <p:blipFill>
          <a:blip r:embed="rId2" cstate="print"/>
          <a:srcRect/>
          <a:stretch>
            <a:fillRect/>
          </a:stretch>
        </p:blipFill>
        <p:spPr bwMode="auto">
          <a:xfrm>
            <a:off x="0" y="10"/>
            <a:ext cx="10160000" cy="5715001"/>
          </a:xfrm>
          <a:prstGeom prst="rect">
            <a:avLst/>
          </a:prstGeom>
          <a:noFill/>
        </p:spPr>
      </p:pic>
      <p:pic>
        <p:nvPicPr>
          <p:cNvPr id="3" name="Picture 3" descr="F:\公司项目\2014项目\用友\2015年PPT模版\存图\2.png"/>
          <p:cNvPicPr>
            <a:picLocks noChangeAspect="1" noChangeArrowheads="1"/>
          </p:cNvPicPr>
          <p:nvPr userDrawn="1"/>
        </p:nvPicPr>
        <p:blipFill>
          <a:blip r:embed="rId3" cstate="print"/>
          <a:srcRect/>
          <a:stretch>
            <a:fillRect/>
          </a:stretch>
        </p:blipFill>
        <p:spPr bwMode="auto">
          <a:xfrm>
            <a:off x="9171037" y="227846"/>
            <a:ext cx="680151" cy="457150"/>
          </a:xfrm>
          <a:prstGeom prst="rect">
            <a:avLst/>
          </a:prstGeom>
          <a:noFill/>
        </p:spPr>
      </p:pic>
      <p:sp>
        <p:nvSpPr>
          <p:cNvPr id="5" name="标题 1"/>
          <p:cNvSpPr>
            <a:spLocks noGrp="1"/>
          </p:cNvSpPr>
          <p:nvPr>
            <p:ph type="title"/>
          </p:nvPr>
        </p:nvSpPr>
        <p:spPr>
          <a:xfrm>
            <a:off x="254000" y="209904"/>
            <a:ext cx="9144000" cy="464509"/>
          </a:xfrm>
          <a:prstGeom prst="rect">
            <a:avLst/>
          </a:prstGeom>
        </p:spPr>
        <p:txBody>
          <a:bodyPr/>
          <a:lstStyle>
            <a:lvl1pPr algn="l">
              <a:defRPr sz="2220">
                <a:solidFill>
                  <a:srgbClr val="E6001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2019/3/5</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860860"/>
            <a:ext cx="5118408" cy="1613685"/>
          </a:xfrm>
          <a:prstGeom prst="rect">
            <a:avLst/>
          </a:prstGeom>
        </p:spPr>
      </p:pic>
      <p:pic>
        <p:nvPicPr>
          <p:cNvPr id="3" name="图片 2"/>
          <p:cNvPicPr>
            <a:picLocks noChangeAspect="1"/>
          </p:cNvPicPr>
          <p:nvPr/>
        </p:nvPicPr>
        <p:blipFill>
          <a:blip r:embed="rId2"/>
          <a:stretch>
            <a:fillRect/>
          </a:stretch>
        </p:blipFill>
        <p:spPr>
          <a:xfrm>
            <a:off x="5118408" y="860860"/>
            <a:ext cx="5029200" cy="1613685"/>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04" y="860860"/>
            <a:ext cx="9645804" cy="1626570"/>
          </a:xfrm>
          <a:prstGeom prst="rect">
            <a:avLst/>
          </a:prstGeom>
        </p:spPr>
      </p:pic>
      <p:sp>
        <p:nvSpPr>
          <p:cNvPr id="10" name="TextBox 18"/>
          <p:cNvSpPr txBox="1">
            <a:spLocks noChangeArrowheads="1"/>
          </p:cNvSpPr>
          <p:nvPr/>
        </p:nvSpPr>
        <p:spPr bwMode="auto">
          <a:xfrm>
            <a:off x="8653608" y="5500849"/>
            <a:ext cx="1430200" cy="20005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700" b="1" dirty="0" smtClean="0">
                <a:solidFill>
                  <a:srgbClr val="A6A6A6"/>
                </a:solidFill>
                <a:cs typeface="Arial" panose="020B0604020202020204" pitchFamily="34" charset="0"/>
              </a:rPr>
              <a:t>Yonyou Network</a:t>
            </a:r>
            <a:r>
              <a:rPr lang="en-US" altLang="zh-CN" sz="700" b="1" baseline="0" dirty="0" smtClean="0">
                <a:solidFill>
                  <a:srgbClr val="A6A6A6"/>
                </a:solidFill>
                <a:cs typeface="Arial" panose="020B0604020202020204" pitchFamily="34" charset="0"/>
              </a:rPr>
              <a:t> </a:t>
            </a:r>
            <a:r>
              <a:rPr lang="en-US" altLang="zh-CN" sz="700" b="1" dirty="0" smtClean="0">
                <a:solidFill>
                  <a:srgbClr val="A6A6A6"/>
                </a:solidFill>
                <a:cs typeface="Arial" panose="020B0604020202020204" pitchFamily="34" charset="0"/>
              </a:rPr>
              <a:t>Corporation</a:t>
            </a:r>
            <a:endParaRPr lang="zh-CN" altLang="en-US" sz="700" b="1" dirty="0" smtClean="0">
              <a:solidFill>
                <a:srgbClr val="A6A6A6"/>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0_Contents">
    <p:spTree>
      <p:nvGrpSpPr>
        <p:cNvPr id="1" name=""/>
        <p:cNvGrpSpPr/>
        <p:nvPr/>
      </p:nvGrpSpPr>
      <p:grpSpPr>
        <a:xfrm>
          <a:off x="0" y="0"/>
          <a:ext cx="0" cy="0"/>
          <a:chOff x="0" y="0"/>
          <a:chExt cx="0" cy="0"/>
        </a:xfrm>
      </p:grpSpPr>
      <p:sp>
        <p:nvSpPr>
          <p:cNvPr id="6" name="矩形 5"/>
          <p:cNvSpPr/>
          <p:nvPr/>
        </p:nvSpPr>
        <p:spPr>
          <a:xfrm>
            <a:off x="0" y="1"/>
            <a:ext cx="10160000" cy="5715000"/>
          </a:xfrm>
          <a:prstGeom prst="rect">
            <a:avLst/>
          </a:prstGeom>
          <a:solidFill>
            <a:srgbClr val="C8000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p>
        </p:txBody>
      </p:sp>
      <p:sp>
        <p:nvSpPr>
          <p:cNvPr id="7" name="TextBox 15"/>
          <p:cNvSpPr txBox="1"/>
          <p:nvPr/>
        </p:nvSpPr>
        <p:spPr>
          <a:xfrm>
            <a:off x="794809" y="2281057"/>
            <a:ext cx="1979189" cy="461665"/>
          </a:xfrm>
          <a:prstGeom prst="rect">
            <a:avLst/>
          </a:prstGeom>
          <a:noFill/>
        </p:spPr>
        <p:txBody>
          <a:bodyPr wrap="square" rtlCol="0">
            <a:spAutoFit/>
          </a:bodyPr>
          <a:lstStyle/>
          <a:p>
            <a:pPr algn="ctr"/>
            <a:r>
              <a:rPr lang="en-US" altLang="zh-CN" sz="2400" dirty="0" smtClean="0">
                <a:solidFill>
                  <a:schemeClr val="bg1"/>
                </a:solidFill>
                <a:latin typeface="Agency FB" panose="020B0503020202020204" pitchFamily="34" charset="0"/>
                <a:ea typeface="Adobe 宋体 Std L" pitchFamily="18" charset="-122"/>
              </a:rPr>
              <a:t>Contents</a:t>
            </a:r>
            <a:endParaRPr lang="zh-CN" altLang="en-US" sz="2400" dirty="0">
              <a:solidFill>
                <a:schemeClr val="bg1"/>
              </a:solidFill>
              <a:latin typeface="Agency FB" panose="020B0503020202020204" pitchFamily="34" charset="0"/>
              <a:ea typeface="Adobe 宋体 Std L" pitchFamily="18" charset="-122"/>
            </a:endParaRPr>
          </a:p>
        </p:txBody>
      </p:sp>
      <p:sp>
        <p:nvSpPr>
          <p:cNvPr id="8" name="文本框 7"/>
          <p:cNvSpPr txBox="1"/>
          <p:nvPr/>
        </p:nvSpPr>
        <p:spPr>
          <a:xfrm>
            <a:off x="779410" y="1485913"/>
            <a:ext cx="1979189" cy="669414"/>
          </a:xfrm>
          <a:prstGeom prst="rect">
            <a:avLst/>
          </a:prstGeom>
          <a:noFill/>
        </p:spPr>
        <p:txBody>
          <a:bodyPr wrap="square" rtlCol="0">
            <a:spAutoFit/>
          </a:bodyPr>
          <a:lstStyle/>
          <a:p>
            <a:pPr algn="ctr"/>
            <a:r>
              <a:rPr lang="zh-CN" altLang="en-US" sz="3750" b="1" dirty="0" smtClean="0">
                <a:solidFill>
                  <a:schemeClr val="bg1"/>
                </a:solidFill>
                <a:ea typeface="微软雅黑" panose="020B0503020204020204" pitchFamily="34" charset="-122"/>
              </a:rPr>
              <a:t>目录</a:t>
            </a:r>
            <a:endParaRPr lang="zh-CN" altLang="en-US" sz="3750" b="1" dirty="0">
              <a:solidFill>
                <a:schemeClr val="bg1"/>
              </a:solidFill>
              <a:ea typeface="微软雅黑" panose="020B0503020204020204" pitchFamily="34" charset="-122"/>
            </a:endParaRPr>
          </a:p>
        </p:txBody>
      </p:sp>
      <p:sp>
        <p:nvSpPr>
          <p:cNvPr id="9" name="矩形 8"/>
          <p:cNvSpPr/>
          <p:nvPr/>
        </p:nvSpPr>
        <p:spPr>
          <a:xfrm>
            <a:off x="3538008" y="8756"/>
            <a:ext cx="6621992"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399813" y="0"/>
            <a:ext cx="7863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0_end">
    <p:spTree>
      <p:nvGrpSpPr>
        <p:cNvPr id="1" name=""/>
        <p:cNvGrpSpPr/>
        <p:nvPr/>
      </p:nvGrpSpPr>
      <p:grpSpPr>
        <a:xfrm>
          <a:off x="0" y="0"/>
          <a:ext cx="0" cy="0"/>
          <a:chOff x="0" y="0"/>
          <a:chExt cx="0" cy="0"/>
        </a:xfrm>
      </p:grpSpPr>
      <p:pic>
        <p:nvPicPr>
          <p:cNvPr id="10" name="Picture 2" descr="E:\yinfeifei\2012年工作项目\UFIDA用友 2012\用友 集团品推\李 莉\集团PPT模版2013\png\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17296"/>
            <a:ext cx="10160000" cy="154781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userDrawn="1"/>
        </p:nvSpPr>
        <p:spPr>
          <a:xfrm>
            <a:off x="2524836" y="3152633"/>
            <a:ext cx="1316386" cy="769441"/>
          </a:xfrm>
          <a:prstGeom prst="rect">
            <a:avLst/>
          </a:prstGeom>
          <a:noFill/>
        </p:spPr>
        <p:txBody>
          <a:bodyPr wrap="none" rtlCol="0">
            <a:spAutoFit/>
          </a:bodyPr>
          <a:lstStyle/>
          <a:p>
            <a:r>
              <a:rPr lang="zh-CN" altLang="en-US" sz="4400" b="1" dirty="0" smtClean="0">
                <a:solidFill>
                  <a:srgbClr val="FF0000"/>
                </a:solidFill>
                <a:latin typeface="微软雅黑" panose="020B0503020204020204" pitchFamily="34" charset="-122"/>
                <a:ea typeface="微软雅黑" panose="020B0503020204020204" pitchFamily="34" charset="-122"/>
              </a:rPr>
              <a:t>用友</a:t>
            </a:r>
            <a:endParaRPr lang="zh-CN" altLang="en-US" sz="4400" b="1"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userDrawn="1"/>
        </p:nvSpPr>
        <p:spPr>
          <a:xfrm>
            <a:off x="3964052" y="3244965"/>
            <a:ext cx="3877985" cy="646331"/>
          </a:xfrm>
          <a:prstGeom prst="rect">
            <a:avLst/>
          </a:prstGeom>
          <a:noFill/>
        </p:spPr>
        <p:txBody>
          <a:bodyPr wrap="none" rtlCol="0">
            <a:spAutoFit/>
          </a:bodyPr>
          <a:lstStyle/>
          <a:p>
            <a:r>
              <a:rPr lang="zh-CN" altLang="en-US" sz="3600" b="1" dirty="0" smtClean="0">
                <a:solidFill>
                  <a:schemeClr val="tx1">
                    <a:lumMod val="75000"/>
                    <a:lumOff val="25000"/>
                  </a:schemeClr>
                </a:solidFill>
                <a:latin typeface="华文隶书" panose="02010800040101010101" pitchFamily="2" charset="-122"/>
                <a:ea typeface="华文隶书" panose="02010800040101010101" pitchFamily="2" charset="-122"/>
              </a:rPr>
              <a:t>服务企业互联网化</a:t>
            </a:r>
            <a:endParaRPr lang="zh-CN" altLang="en-US" sz="3600" b="1" dirty="0">
              <a:solidFill>
                <a:schemeClr val="tx1">
                  <a:lumMod val="75000"/>
                  <a:lumOff val="25000"/>
                </a:schemeClr>
              </a:solidFill>
              <a:latin typeface="华文隶书" panose="02010800040101010101" pitchFamily="2" charset="-122"/>
              <a:ea typeface="华文隶书" panose="02010800040101010101" pitchFamily="2" charset="-122"/>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4_标题和内容">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8840418" y="157200"/>
            <a:ext cx="1119518" cy="326883"/>
          </a:xfrm>
          <a:prstGeom prst="rect">
            <a:avLst/>
          </a:prstGeom>
          <a:noFill/>
          <a:ln w="9525">
            <a:noFill/>
            <a:miter lim="800000"/>
            <a:headEnd/>
            <a:tailEnd/>
          </a:ln>
        </p:spPr>
      </p:pic>
      <p:pic>
        <p:nvPicPr>
          <p:cNvPr id="3" name="Picture 3" descr="E:\yinfeifei\2012年工作项目\UFIDA用友 2012\用友 集团品推\李 莉\集团PPT模版2013\软件园版\png\1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9792"/>
            <a:ext cx="10160000" cy="141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a:spLocks noGrp="1"/>
          </p:cNvSpPr>
          <p:nvPr>
            <p:ph type="title"/>
          </p:nvPr>
        </p:nvSpPr>
        <p:spPr>
          <a:xfrm>
            <a:off x="338791" y="127072"/>
            <a:ext cx="8212691" cy="353931"/>
          </a:xfrm>
          <a:prstGeom prst="rect">
            <a:avLst/>
          </a:prstGeom>
        </p:spPr>
        <p:txBody>
          <a:bodyPr/>
          <a:lstStyle>
            <a:lvl1pPr algn="l">
              <a:defRPr sz="2000">
                <a:solidFill>
                  <a:srgbClr val="FF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5_自定义版式">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3334" y="162720"/>
            <a:ext cx="633237" cy="31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自定义版式">
    <p:spTree>
      <p:nvGrpSpPr>
        <p:cNvPr id="1" name=""/>
        <p:cNvGrpSpPr/>
        <p:nvPr/>
      </p:nvGrpSpPr>
      <p:grpSpPr>
        <a:xfrm>
          <a:off x="0" y="0"/>
          <a:ext cx="0" cy="0"/>
          <a:chOff x="0" y="0"/>
          <a:chExt cx="0" cy="0"/>
        </a:xfrm>
      </p:grpSpPr>
      <p:sp>
        <p:nvSpPr>
          <p:cNvPr id="4" name="标题 1"/>
          <p:cNvSpPr>
            <a:spLocks noGrp="1"/>
          </p:cNvSpPr>
          <p:nvPr>
            <p:ph type="title"/>
          </p:nvPr>
        </p:nvSpPr>
        <p:spPr>
          <a:xfrm>
            <a:off x="338791" y="127072"/>
            <a:ext cx="8212691" cy="353931"/>
          </a:xfrm>
          <a:prstGeom prst="rect">
            <a:avLst/>
          </a:prstGeom>
        </p:spPr>
        <p:txBody>
          <a:bodyPr/>
          <a:lstStyle>
            <a:lvl1pPr algn="l">
              <a:defRPr sz="2000" b="1">
                <a:solidFill>
                  <a:srgbClr val="C9151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7" name="Picture 2"/>
          <p:cNvPicPr>
            <a:picLocks noChangeAspect="1" noChangeArrowheads="1"/>
          </p:cNvPicPr>
          <p:nvPr/>
        </p:nvPicPr>
        <p:blipFill>
          <a:blip r:embed="rId2" cstate="print"/>
          <a:srcRect/>
          <a:stretch>
            <a:fillRect/>
          </a:stretch>
        </p:blipFill>
        <p:spPr bwMode="auto">
          <a:xfrm>
            <a:off x="8840418" y="157200"/>
            <a:ext cx="1119518" cy="326883"/>
          </a:xfrm>
          <a:prstGeom prst="rect">
            <a:avLst/>
          </a:prstGeom>
          <a:noFill/>
          <a:ln w="9525">
            <a:noFill/>
            <a:miter lim="800000"/>
            <a:headEnd/>
            <a:tailEnd/>
          </a:ln>
        </p:spPr>
      </p:pic>
      <p:sp>
        <p:nvSpPr>
          <p:cNvPr id="8" name="TextBox 7"/>
          <p:cNvSpPr txBox="1"/>
          <p:nvPr/>
        </p:nvSpPr>
        <p:spPr>
          <a:xfrm>
            <a:off x="8421340" y="5451094"/>
            <a:ext cx="1539203" cy="182038"/>
          </a:xfrm>
          <a:prstGeom prst="rect">
            <a:avLst/>
          </a:prstGeom>
          <a:noFill/>
        </p:spPr>
        <p:txBody>
          <a:bodyPr wrap="none" rtlCol="0">
            <a:spAutoFit/>
          </a:bodyPr>
          <a:lstStyle/>
          <a:p>
            <a:pPr algn="r"/>
            <a:r>
              <a:rPr lang="en-US" altLang="zh-CN" sz="585" b="1" kern="1200" dirty="0" err="1" smtClean="0">
                <a:solidFill>
                  <a:schemeClr val="bg1">
                    <a:lumMod val="65000"/>
                  </a:schemeClr>
                </a:solidFill>
                <a:latin typeface="Arial" panose="020B0604020202020204" pitchFamily="34" charset="0"/>
                <a:ea typeface="+mn-ea"/>
                <a:cs typeface="Arial" panose="020B0604020202020204" pitchFamily="34" charset="0"/>
              </a:rPr>
              <a:t>yonyou</a:t>
            </a:r>
            <a:r>
              <a:rPr lang="en-US" altLang="zh-CN" sz="585" b="1" kern="1200" dirty="0" smtClean="0">
                <a:solidFill>
                  <a:schemeClr val="bg1">
                    <a:lumMod val="65000"/>
                  </a:schemeClr>
                </a:solidFill>
                <a:latin typeface="Arial" panose="020B0604020202020204" pitchFamily="34" charset="0"/>
                <a:ea typeface="+mn-ea"/>
                <a:cs typeface="Arial" panose="020B0604020202020204" pitchFamily="34" charset="0"/>
              </a:rPr>
              <a:t> Network Technology Co., Ltd..</a:t>
            </a:r>
            <a:endParaRPr lang="zh-CN" altLang="en-US" sz="585" b="1" kern="1200" dirty="0">
              <a:solidFill>
                <a:schemeClr val="bg1">
                  <a:lumMod val="65000"/>
                </a:schemeClr>
              </a:solidFill>
              <a:latin typeface="Arial" panose="020B0604020202020204" pitchFamily="34" charset="0"/>
              <a:ea typeface="+mn-ea"/>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962409" y="0"/>
            <a:ext cx="1197591" cy="53226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12305;"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2.xml"/><Relationship Id="rId7" Type="http://schemas.openxmlformats.org/officeDocument/2006/relationships/image" Target="../media/image17.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5"/>
          <p:cNvSpPr txBox="1"/>
          <p:nvPr/>
        </p:nvSpPr>
        <p:spPr>
          <a:xfrm>
            <a:off x="6641910" y="3329137"/>
            <a:ext cx="184731" cy="523220"/>
          </a:xfrm>
          <a:prstGeom prst="rect">
            <a:avLst/>
          </a:prstGeom>
          <a:noFill/>
        </p:spPr>
        <p:txBody>
          <a:bodyPr wrap="none" rtlCol="0">
            <a:spAutoFit/>
          </a:bodyPr>
          <a:lstStyle/>
          <a:p>
            <a:endParaRPr lang="zh-CN" altLang="en-US" sz="2800" b="1" dirty="0">
              <a:solidFill>
                <a:srgbClr val="E60012"/>
              </a:solidFill>
              <a:latin typeface="Microsoft YaHei UI" panose="020B0503020204020204" pitchFamily="34" charset="-122"/>
              <a:ea typeface="Microsoft YaHei UI" panose="020B0503020204020204" pitchFamily="34" charset="-122"/>
            </a:endParaRPr>
          </a:p>
        </p:txBody>
      </p:sp>
      <p:sp>
        <p:nvSpPr>
          <p:cNvPr id="3" name="TextBox 17"/>
          <p:cNvSpPr txBox="1"/>
          <p:nvPr/>
        </p:nvSpPr>
        <p:spPr>
          <a:xfrm>
            <a:off x="7617050" y="4366173"/>
            <a:ext cx="2316480" cy="1060450"/>
          </a:xfrm>
          <a:prstGeom prst="rect">
            <a:avLst/>
          </a:prstGeom>
          <a:noFill/>
        </p:spPr>
        <p:txBody>
          <a:bodyPr wrap="none" rtlCol="0">
            <a:spAutoFit/>
          </a:bodyPr>
          <a:lstStyle/>
          <a:p>
            <a:pPr algn="r">
              <a:lnSpc>
                <a:spcPct val="150000"/>
              </a:lnSpc>
            </a:pPr>
            <a:r>
              <a:rPr lang="zh-CN" altLang="en-US" sz="1400" b="1" dirty="0">
                <a:solidFill>
                  <a:schemeClr val="tx2"/>
                </a:solidFill>
                <a:latin typeface="微软雅黑" panose="020B0503020204020204" pitchFamily="34" charset="-122"/>
                <a:ea typeface="微软雅黑" panose="020B0503020204020204" pitchFamily="34" charset="-122"/>
              </a:rPr>
              <a:t>用友网络科技股份有限公司</a:t>
            </a:r>
          </a:p>
          <a:p>
            <a:pPr algn="r">
              <a:lnSpc>
                <a:spcPct val="150000"/>
              </a:lnSpc>
            </a:pPr>
            <a:r>
              <a:rPr lang="zh-CN" altLang="en-US" sz="1400" b="1" dirty="0" smtClean="0">
                <a:solidFill>
                  <a:schemeClr val="tx2"/>
                </a:solidFill>
                <a:latin typeface="微软雅黑" panose="020B0503020204020204" pitchFamily="34" charset="-122"/>
                <a:ea typeface="微软雅黑" panose="020B0503020204020204" pitchFamily="34" charset="-122"/>
              </a:rPr>
              <a:t>技术培训部</a:t>
            </a:r>
            <a:endParaRPr lang="en-US" altLang="zh-CN" sz="1400" b="1" dirty="0" smtClean="0">
              <a:solidFill>
                <a:schemeClr val="tx2"/>
              </a:solidFill>
              <a:latin typeface="微软雅黑" panose="020B0503020204020204" pitchFamily="34" charset="-122"/>
              <a:ea typeface="微软雅黑" panose="020B0503020204020204" pitchFamily="34" charset="-122"/>
            </a:endParaRPr>
          </a:p>
          <a:p>
            <a:pPr algn="r">
              <a:lnSpc>
                <a:spcPct val="150000"/>
              </a:lnSpc>
            </a:pPr>
            <a:r>
              <a:rPr lang="en-US" altLang="zh-CN" sz="1400" b="1" smtClean="0">
                <a:solidFill>
                  <a:schemeClr val="tx2"/>
                </a:solidFill>
                <a:latin typeface="微软雅黑" panose="020B0503020204020204" pitchFamily="34" charset="-122"/>
                <a:ea typeface="微软雅黑" panose="020B0503020204020204" pitchFamily="34" charset="-122"/>
              </a:rPr>
              <a:t>2019-01</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2235198" y="3022455"/>
            <a:ext cx="6129867"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r>
              <a:rPr lang="en-US" altLang="zh-CN" sz="6000" b="1" dirty="0" err="1">
                <a:solidFill>
                  <a:srgbClr val="DF0000"/>
                </a:solidFill>
                <a:latin typeface="Microsoft YaHei UI" panose="020B0503020204020204" pitchFamily="34" charset="-122"/>
                <a:ea typeface="Microsoft YaHei UI" panose="020B0503020204020204" pitchFamily="34" charset="-122"/>
              </a:rPr>
              <a:t>i</a:t>
            </a:r>
            <a:r>
              <a:rPr lang="en-US" altLang="zh-CN" sz="6000" b="1" dirty="0" err="1" smtClean="0">
                <a:solidFill>
                  <a:srgbClr val="DF0000"/>
                </a:solidFill>
                <a:latin typeface="Microsoft YaHei UI" panose="020B0503020204020204" pitchFamily="34" charset="-122"/>
                <a:ea typeface="Microsoft YaHei UI" panose="020B0503020204020204" pitchFamily="34" charset="-122"/>
              </a:rPr>
              <a:t>uap</a:t>
            </a:r>
            <a:r>
              <a:rPr lang="en-US" altLang="zh-CN" sz="4800" b="1" dirty="0" smtClean="0">
                <a:solidFill>
                  <a:srgbClr val="DF0000"/>
                </a:solidFill>
                <a:latin typeface="Microsoft YaHei UI" panose="020B0503020204020204" pitchFamily="34" charset="-122"/>
                <a:ea typeface="Microsoft YaHei UI" panose="020B0503020204020204" pitchFamily="34" charset="-122"/>
              </a:rPr>
              <a:t> mobile</a:t>
            </a:r>
          </a:p>
          <a:p>
            <a:pPr algn="ctr"/>
            <a:r>
              <a:rPr lang="en-US" altLang="zh-CN" sz="3200" b="1" dirty="0" smtClean="0">
                <a:solidFill>
                  <a:srgbClr val="DF0000"/>
                </a:solidFill>
                <a:latin typeface="Microsoft YaHei UI" panose="020B0503020204020204" pitchFamily="34" charset="-122"/>
                <a:ea typeface="Microsoft YaHei UI" panose="020B0503020204020204" pitchFamily="34" charset="-122"/>
              </a:rPr>
              <a:t>---</a:t>
            </a:r>
            <a:r>
              <a:rPr lang="zh-CN" altLang="en-US" sz="3200" b="1" dirty="0" smtClean="0">
                <a:solidFill>
                  <a:srgbClr val="DF0000"/>
                </a:solidFill>
                <a:latin typeface="Microsoft YaHei UI" panose="020B0503020204020204" pitchFamily="34" charset="-122"/>
                <a:ea typeface="Microsoft YaHei UI" panose="020B0503020204020204" pitchFamily="34" charset="-122"/>
              </a:rPr>
              <a:t>开发实战</a:t>
            </a:r>
            <a:endParaRPr lang="zh-CN" altLang="en-US" sz="3200" b="1" dirty="0">
              <a:solidFill>
                <a:srgbClr val="DF0000"/>
              </a:solidFill>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idx="4294967295"/>
          </p:nvPr>
        </p:nvSpPr>
        <p:spPr bwMode="auto">
          <a:xfrm>
            <a:off x="0" y="127000"/>
            <a:ext cx="8213725" cy="465138"/>
          </a:xfrm>
          <a:prstGeom prst="rect">
            <a:avLst/>
          </a:prstGeom>
          <a:noFill/>
          <a:ln>
            <a:miter lim="800000"/>
          </a:ln>
        </p:spPr>
        <p:txBody>
          <a:bodyPr vert="horz" wrap="square" lIns="101599" tIns="50799" rIns="101599" bIns="50799" numCol="1" anchor="t" anchorCtr="0" compatLnSpc="1"/>
          <a:lstStyle/>
          <a:p>
            <a:pPr algn="l"/>
            <a:r>
              <a:rPr lang="en-US" altLang="zh-CN" sz="2400" dirty="0" err="1" smtClean="0">
                <a:solidFill>
                  <a:srgbClr val="C8000E"/>
                </a:solidFill>
                <a:latin typeface="微软雅黑" panose="020B0503020204020204" pitchFamily="34" charset="-122"/>
                <a:ea typeface="微软雅黑" panose="020B0503020204020204" pitchFamily="34" charset="-122"/>
              </a:rPr>
              <a:t>cordova</a:t>
            </a:r>
            <a:r>
              <a:rPr lang="zh-CN" altLang="en-US" sz="2400" dirty="0" smtClean="0">
                <a:solidFill>
                  <a:srgbClr val="C8000E"/>
                </a:solidFill>
                <a:latin typeface="微软雅黑" panose="020B0503020204020204" pitchFamily="34" charset="-122"/>
                <a:ea typeface="微软雅黑" panose="020B0503020204020204" pitchFamily="34" charset="-122"/>
              </a:rPr>
              <a:t>环境安装</a:t>
            </a:r>
          </a:p>
        </p:txBody>
      </p:sp>
      <p:sp>
        <p:nvSpPr>
          <p:cNvPr id="52227" name="TextBox 4"/>
          <p:cNvSpPr txBox="1">
            <a:spLocks noChangeArrowheads="1"/>
          </p:cNvSpPr>
          <p:nvPr/>
        </p:nvSpPr>
        <p:spPr bwMode="auto">
          <a:xfrm>
            <a:off x="278695" y="936626"/>
            <a:ext cx="5245806" cy="1487585"/>
          </a:xfrm>
          <a:prstGeom prst="rect">
            <a:avLst/>
          </a:prstGeom>
          <a:noFill/>
          <a:ln w="9525">
            <a:noFill/>
            <a:miter lim="800000"/>
          </a:ln>
        </p:spPr>
        <p:txBody>
          <a:bodyPr lIns="101599" tIns="50799" rIns="101599" bIns="50799">
            <a:spAutoFit/>
          </a:bodyPr>
          <a:lstStyle/>
          <a:p>
            <a:r>
              <a:rPr lang="en-US" altLang="zh-CN"/>
              <a:t>cordova</a:t>
            </a:r>
            <a:r>
              <a:rPr lang="zh-CN" altLang="en-US"/>
              <a:t>环境安装</a:t>
            </a:r>
            <a:endParaRPr lang="en-US" altLang="zh-CN"/>
          </a:p>
          <a:p>
            <a:r>
              <a:rPr lang="en-US" altLang="zh-CN"/>
              <a:t>Step1</a:t>
            </a:r>
            <a:r>
              <a:rPr lang="zh-CN" altLang="en-US"/>
              <a:t>：安装</a:t>
            </a:r>
            <a:r>
              <a:rPr lang="en-US" altLang="zh-CN"/>
              <a:t>jdk</a:t>
            </a:r>
          </a:p>
          <a:p>
            <a:r>
              <a:rPr lang="en-US" altLang="zh-CN"/>
              <a:t>Step2</a:t>
            </a:r>
            <a:r>
              <a:rPr lang="zh-CN" altLang="en-US"/>
              <a:t>：安装</a:t>
            </a:r>
            <a:r>
              <a:rPr lang="en-US" altLang="zh-CN"/>
              <a:t>nodejs【</a:t>
            </a:r>
            <a:r>
              <a:rPr lang="en-US" altLang="zh-CN">
                <a:hlinkClick r:id="rId3"/>
              </a:rPr>
              <a:t>https://nodejs.org/】</a:t>
            </a:r>
            <a:endParaRPr lang="en-US" altLang="zh-CN"/>
          </a:p>
          <a:p>
            <a:r>
              <a:rPr lang="en-US" altLang="zh-CN"/>
              <a:t>	</a:t>
            </a:r>
            <a:r>
              <a:rPr lang="zh-CN" altLang="en-US"/>
              <a:t>检验：查看</a:t>
            </a:r>
            <a:r>
              <a:rPr lang="en-US" altLang="zh-CN"/>
              <a:t>nodejs</a:t>
            </a:r>
            <a:r>
              <a:rPr lang="zh-CN" altLang="en-US"/>
              <a:t>版本</a:t>
            </a:r>
            <a:endParaRPr lang="en-US" altLang="zh-CN"/>
          </a:p>
          <a:p>
            <a:endParaRPr lang="en-US" altLang="zh-CN"/>
          </a:p>
        </p:txBody>
      </p:sp>
      <p:sp>
        <p:nvSpPr>
          <p:cNvPr id="52228" name="TextBox 4"/>
          <p:cNvSpPr txBox="1">
            <a:spLocks noChangeArrowheads="1"/>
          </p:cNvSpPr>
          <p:nvPr/>
        </p:nvSpPr>
        <p:spPr bwMode="auto">
          <a:xfrm>
            <a:off x="310445" y="2476500"/>
            <a:ext cx="5245806" cy="1487585"/>
          </a:xfrm>
          <a:prstGeom prst="rect">
            <a:avLst/>
          </a:prstGeom>
          <a:noFill/>
          <a:ln w="9525">
            <a:noFill/>
            <a:miter lim="800000"/>
          </a:ln>
        </p:spPr>
        <p:txBody>
          <a:bodyPr lIns="101599" tIns="50799" rIns="101599" bIns="50799">
            <a:spAutoFit/>
          </a:bodyPr>
          <a:lstStyle/>
          <a:p>
            <a:r>
              <a:rPr lang="en-US" altLang="zh-CN"/>
              <a:t>Step3</a:t>
            </a:r>
            <a:r>
              <a:rPr lang="zh-CN" altLang="en-US"/>
              <a:t>：安装</a:t>
            </a:r>
            <a:r>
              <a:rPr lang="en-US" altLang="zh-CN"/>
              <a:t>nmp</a:t>
            </a:r>
          </a:p>
          <a:p>
            <a:endParaRPr lang="en-US" altLang="zh-CN"/>
          </a:p>
          <a:p>
            <a:endParaRPr lang="en-US" altLang="zh-CN"/>
          </a:p>
          <a:p>
            <a:r>
              <a:rPr lang="en-US" altLang="zh-CN">
                <a:sym typeface="Wingdings" panose="05000000000000000000" pitchFamily="2" charset="2"/>
              </a:rPr>
              <a:t>Step4</a:t>
            </a:r>
            <a:r>
              <a:rPr lang="zh-CN" altLang="en-US">
                <a:sym typeface="Wingdings" panose="05000000000000000000" pitchFamily="2" charset="2"/>
              </a:rPr>
              <a:t>：安装</a:t>
            </a:r>
            <a:r>
              <a:rPr lang="en-US" altLang="zh-CN">
                <a:sym typeface="Wingdings" panose="05000000000000000000" pitchFamily="2" charset="2"/>
              </a:rPr>
              <a:t>cordova</a:t>
            </a:r>
          </a:p>
          <a:p>
            <a:endParaRPr lang="zh-CN" altLang="en-US"/>
          </a:p>
        </p:txBody>
      </p:sp>
      <p:sp>
        <p:nvSpPr>
          <p:cNvPr id="9" name="矩形 8"/>
          <p:cNvSpPr/>
          <p:nvPr/>
        </p:nvSpPr>
        <p:spPr>
          <a:xfrm>
            <a:off x="4365626" y="1984376"/>
            <a:ext cx="3016250" cy="476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a:lstStyle/>
          <a:p>
            <a:pPr>
              <a:buClr>
                <a:srgbClr val="FF0000"/>
              </a:buClr>
              <a:defRPr/>
            </a:pPr>
            <a:r>
              <a:rPr lang="en-US" dirty="0">
                <a:solidFill>
                  <a:schemeClr val="tx1"/>
                </a:solidFill>
              </a:rPr>
              <a:t>node -v</a:t>
            </a:r>
            <a:endParaRPr lang="en-US" altLang="zh-CN" dirty="0">
              <a:solidFill>
                <a:schemeClr val="tx1"/>
              </a:solidFill>
            </a:endParaRPr>
          </a:p>
          <a:p>
            <a:pPr>
              <a:buClr>
                <a:srgbClr val="FF0000"/>
              </a:buClr>
              <a:defRPr/>
            </a:pPr>
            <a:endParaRPr lang="zh-CN" altLang="en-US" dirty="0">
              <a:solidFill>
                <a:schemeClr val="tx1"/>
              </a:solidFill>
            </a:endParaRPr>
          </a:p>
        </p:txBody>
      </p:sp>
      <p:sp>
        <p:nvSpPr>
          <p:cNvPr id="10" name="矩形 9"/>
          <p:cNvSpPr/>
          <p:nvPr/>
        </p:nvSpPr>
        <p:spPr>
          <a:xfrm>
            <a:off x="3571876" y="2540000"/>
            <a:ext cx="5794374" cy="7143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a:lstStyle/>
          <a:p>
            <a:pPr>
              <a:buClr>
                <a:srgbClr val="FF0000"/>
              </a:buClr>
              <a:defRPr/>
            </a:pPr>
            <a:r>
              <a:rPr lang="en-US" dirty="0">
                <a:solidFill>
                  <a:schemeClr val="tx1"/>
                </a:solidFill>
              </a:rPr>
              <a:t>node cli.js install </a:t>
            </a:r>
            <a:r>
              <a:rPr lang="en-US" dirty="0" err="1">
                <a:solidFill>
                  <a:schemeClr val="tx1"/>
                </a:solidFill>
              </a:rPr>
              <a:t>npm</a:t>
            </a:r>
            <a:r>
              <a:rPr lang="en-US" dirty="0">
                <a:solidFill>
                  <a:schemeClr val="tx1"/>
                </a:solidFill>
              </a:rPr>
              <a:t> -</a:t>
            </a:r>
            <a:r>
              <a:rPr lang="en-US" dirty="0" err="1">
                <a:solidFill>
                  <a:schemeClr val="tx1"/>
                </a:solidFill>
              </a:rPr>
              <a:t>gf</a:t>
            </a:r>
            <a:r>
              <a:rPr lang="en-US" dirty="0">
                <a:solidFill>
                  <a:schemeClr val="tx1"/>
                </a:solidFill>
              </a:rPr>
              <a:t> //</a:t>
            </a:r>
            <a:r>
              <a:rPr lang="zh-CN" altLang="en-US" dirty="0">
                <a:solidFill>
                  <a:schemeClr val="tx1"/>
                </a:solidFill>
              </a:rPr>
              <a:t>安装最新的</a:t>
            </a:r>
            <a:r>
              <a:rPr lang="en-US" dirty="0">
                <a:solidFill>
                  <a:schemeClr val="tx1"/>
                </a:solidFill>
              </a:rPr>
              <a:t>NPM node cli.js install npm@1.0.105 -</a:t>
            </a:r>
            <a:r>
              <a:rPr lang="en-US" dirty="0" err="1">
                <a:solidFill>
                  <a:schemeClr val="tx1"/>
                </a:solidFill>
              </a:rPr>
              <a:t>gf</a:t>
            </a:r>
            <a:r>
              <a:rPr lang="en-US" dirty="0">
                <a:solidFill>
                  <a:schemeClr val="tx1"/>
                </a:solidFill>
              </a:rPr>
              <a:t> //</a:t>
            </a:r>
            <a:r>
              <a:rPr lang="zh-CN" altLang="en-US" dirty="0">
                <a:solidFill>
                  <a:schemeClr val="tx1"/>
                </a:solidFill>
              </a:rPr>
              <a:t>可以安装指定版本的</a:t>
            </a:r>
            <a:r>
              <a:rPr lang="en-US" dirty="0">
                <a:solidFill>
                  <a:schemeClr val="tx1"/>
                </a:solidFill>
              </a:rPr>
              <a:t>NPM</a:t>
            </a:r>
            <a:endParaRPr lang="zh-CN" altLang="en-US" dirty="0">
              <a:solidFill>
                <a:schemeClr val="tx1"/>
              </a:solidFill>
            </a:endParaRPr>
          </a:p>
        </p:txBody>
      </p:sp>
      <p:sp>
        <p:nvSpPr>
          <p:cNvPr id="11" name="矩形 10"/>
          <p:cNvSpPr/>
          <p:nvPr/>
        </p:nvSpPr>
        <p:spPr>
          <a:xfrm>
            <a:off x="3571876" y="3492500"/>
            <a:ext cx="5794374" cy="127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a:lstStyle/>
          <a:p>
            <a:pPr>
              <a:defRPr/>
            </a:pPr>
            <a:r>
              <a:rPr lang="en-US" dirty="0" err="1">
                <a:solidFill>
                  <a:schemeClr val="tx1"/>
                </a:solidFill>
              </a:rPr>
              <a:t>npm</a:t>
            </a:r>
            <a:r>
              <a:rPr lang="en-US" dirty="0">
                <a:solidFill>
                  <a:schemeClr val="tx1"/>
                </a:solidFill>
              </a:rPr>
              <a:t> install -g </a:t>
            </a:r>
            <a:r>
              <a:rPr lang="en-US" dirty="0" err="1">
                <a:solidFill>
                  <a:schemeClr val="tx1"/>
                </a:solidFill>
              </a:rPr>
              <a:t>cordova</a:t>
            </a:r>
            <a:r>
              <a:rPr lang="en-US" dirty="0">
                <a:solidFill>
                  <a:schemeClr val="tx1"/>
                </a:solidFill>
              </a:rPr>
              <a:t>//</a:t>
            </a:r>
            <a:r>
              <a:rPr lang="zh-CN" altLang="en-US" dirty="0">
                <a:solidFill>
                  <a:schemeClr val="tx1"/>
                </a:solidFill>
              </a:rPr>
              <a:t>安装最新版本的</a:t>
            </a:r>
            <a:r>
              <a:rPr lang="en-US" dirty="0">
                <a:solidFill>
                  <a:schemeClr val="tx1"/>
                </a:solidFill>
              </a:rPr>
              <a:t>Cordova</a:t>
            </a:r>
          </a:p>
          <a:p>
            <a:pPr>
              <a:defRPr/>
            </a:pPr>
            <a:r>
              <a:rPr lang="en-US" dirty="0" err="1">
                <a:solidFill>
                  <a:schemeClr val="tx1"/>
                </a:solidFill>
              </a:rPr>
              <a:t>npm</a:t>
            </a:r>
            <a:r>
              <a:rPr lang="en-US" dirty="0">
                <a:solidFill>
                  <a:schemeClr val="tx1"/>
                </a:solidFill>
              </a:rPr>
              <a:t> install -g cordova@4.0.0//</a:t>
            </a:r>
            <a:r>
              <a:rPr lang="zh-CN" altLang="en-US" dirty="0">
                <a:solidFill>
                  <a:schemeClr val="tx1"/>
                </a:solidFill>
              </a:rPr>
              <a:t>安装指定版本的</a:t>
            </a:r>
            <a:r>
              <a:rPr lang="en-US" dirty="0">
                <a:solidFill>
                  <a:schemeClr val="tx1"/>
                </a:solidFill>
              </a:rPr>
              <a:t>Cordova</a:t>
            </a:r>
            <a:endParaRPr lang="zh-CN" altLang="en-US" dirty="0">
              <a:solidFill>
                <a:schemeClr val="tx1"/>
              </a:solidFill>
            </a:endParaRPr>
          </a:p>
          <a:p>
            <a:pPr>
              <a:defRPr/>
            </a:pPr>
            <a:r>
              <a:rPr lang="en-US" dirty="0" err="1">
                <a:solidFill>
                  <a:schemeClr val="tx1"/>
                </a:solidFill>
              </a:rPr>
              <a:t>npm</a:t>
            </a:r>
            <a:r>
              <a:rPr lang="en-US" dirty="0">
                <a:solidFill>
                  <a:schemeClr val="tx1"/>
                </a:solidFill>
              </a:rPr>
              <a:t> info </a:t>
            </a:r>
            <a:r>
              <a:rPr lang="en-US" dirty="0" err="1">
                <a:solidFill>
                  <a:schemeClr val="tx1"/>
                </a:solidFill>
              </a:rPr>
              <a:t>cordova</a:t>
            </a:r>
            <a:r>
              <a:rPr lang="en-US" dirty="0">
                <a:solidFill>
                  <a:schemeClr val="tx1"/>
                </a:solidFill>
              </a:rPr>
              <a:t> //</a:t>
            </a:r>
            <a:r>
              <a:rPr lang="zh-CN" altLang="en-US" dirty="0">
                <a:solidFill>
                  <a:schemeClr val="tx1"/>
                </a:solidFill>
              </a:rPr>
              <a:t>查看</a:t>
            </a:r>
            <a:r>
              <a:rPr lang="en-US" dirty="0">
                <a:solidFill>
                  <a:schemeClr val="tx1"/>
                </a:solidFill>
              </a:rPr>
              <a:t>Cordova</a:t>
            </a:r>
            <a:r>
              <a:rPr lang="zh-CN" altLang="en-US" dirty="0">
                <a:solidFill>
                  <a:schemeClr val="tx1"/>
                </a:solidFill>
              </a:rPr>
              <a:t>的基本信息情况</a:t>
            </a:r>
          </a:p>
          <a:p>
            <a:pPr>
              <a:defRPr/>
            </a:pPr>
            <a:r>
              <a:rPr lang="en-US" dirty="0" err="1">
                <a:solidFill>
                  <a:schemeClr val="tx1"/>
                </a:solidFill>
              </a:rPr>
              <a:t>npm</a:t>
            </a:r>
            <a:r>
              <a:rPr lang="en-US" dirty="0">
                <a:solidFill>
                  <a:schemeClr val="tx1"/>
                </a:solidFill>
              </a:rPr>
              <a:t> update </a:t>
            </a:r>
            <a:r>
              <a:rPr lang="en-US" dirty="0" err="1">
                <a:solidFill>
                  <a:schemeClr val="tx1"/>
                </a:solidFill>
              </a:rPr>
              <a:t>cordova</a:t>
            </a:r>
            <a:r>
              <a:rPr lang="en-US" dirty="0">
                <a:solidFill>
                  <a:schemeClr val="tx1"/>
                </a:solidFill>
              </a:rPr>
              <a:t> –g//　</a:t>
            </a:r>
            <a:r>
              <a:rPr lang="zh-CN" altLang="en-US" dirty="0">
                <a:solidFill>
                  <a:schemeClr val="tx1"/>
                </a:solidFill>
              </a:rPr>
              <a:t>更新</a:t>
            </a:r>
            <a:r>
              <a:rPr lang="en-US" dirty="0">
                <a:solidFill>
                  <a:schemeClr val="tx1"/>
                </a:solidFill>
              </a:rPr>
              <a:t>Cordova</a:t>
            </a:r>
            <a:r>
              <a:rPr lang="zh-CN" altLang="en-US" dirty="0">
                <a:solidFill>
                  <a:schemeClr val="tx1"/>
                </a:solidFill>
              </a:rPr>
              <a:t>版本</a:t>
            </a:r>
            <a:endParaRPr lang="en-US" dirty="0">
              <a:solidFill>
                <a:schemeClr val="tx1"/>
              </a:solidFill>
            </a:endParaRPr>
          </a:p>
          <a:p>
            <a:pPr>
              <a:defRPr/>
            </a:pPr>
            <a:r>
              <a:rPr lang="en-US" dirty="0">
                <a:solidFill>
                  <a:schemeClr val="tx1"/>
                </a:solidFill>
              </a:rPr>
              <a:t> 　</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idx="4294967295"/>
          </p:nvPr>
        </p:nvSpPr>
        <p:spPr bwMode="auto">
          <a:xfrm>
            <a:off x="0" y="127000"/>
            <a:ext cx="8213725" cy="465138"/>
          </a:xfrm>
          <a:prstGeom prst="rect">
            <a:avLst/>
          </a:prstGeom>
          <a:noFill/>
          <a:ln>
            <a:miter lim="800000"/>
          </a:ln>
        </p:spPr>
        <p:txBody>
          <a:bodyPr vert="horz" wrap="square" lIns="101599" tIns="50799" rIns="101599" bIns="50799" numCol="1" anchor="t" anchorCtr="0" compatLnSpc="1"/>
          <a:lstStyle/>
          <a:p>
            <a:pPr algn="l"/>
            <a:r>
              <a:rPr lang="en-US" altLang="zh-CN" sz="2400" dirty="0" smtClean="0">
                <a:solidFill>
                  <a:srgbClr val="C8000E"/>
                </a:solidFill>
                <a:latin typeface="微软雅黑" panose="020B0503020204020204" pitchFamily="34" charset="-122"/>
                <a:ea typeface="微软雅黑" panose="020B0503020204020204" pitchFamily="34" charset="-122"/>
              </a:rPr>
              <a:t>summer</a:t>
            </a:r>
            <a:r>
              <a:rPr lang="zh-CN" altLang="en-US" sz="2400" dirty="0" smtClean="0">
                <a:solidFill>
                  <a:srgbClr val="C8000E"/>
                </a:solidFill>
                <a:latin typeface="微软雅黑" panose="020B0503020204020204" pitchFamily="34" charset="-122"/>
                <a:ea typeface="微软雅黑" panose="020B0503020204020204" pitchFamily="34" charset="-122"/>
              </a:rPr>
              <a:t>扩展</a:t>
            </a:r>
            <a:r>
              <a:rPr lang="en-US" altLang="zh-CN" sz="2400" dirty="0" err="1" smtClean="0">
                <a:solidFill>
                  <a:srgbClr val="C8000E"/>
                </a:solidFill>
                <a:latin typeface="微软雅黑" panose="020B0503020204020204" pitchFamily="34" charset="-122"/>
                <a:ea typeface="微软雅黑" panose="020B0503020204020204" pitchFamily="34" charset="-122"/>
              </a:rPr>
              <a:t>cordova</a:t>
            </a:r>
            <a:r>
              <a:rPr lang="zh-CN" altLang="en-US" sz="2400" dirty="0" smtClean="0">
                <a:solidFill>
                  <a:srgbClr val="C8000E"/>
                </a:solidFill>
                <a:latin typeface="微软雅黑" panose="020B0503020204020204" pitchFamily="34" charset="-122"/>
                <a:ea typeface="微软雅黑" panose="020B0503020204020204" pitchFamily="34" charset="-122"/>
              </a:rPr>
              <a:t>服务</a:t>
            </a:r>
          </a:p>
        </p:txBody>
      </p:sp>
      <p:sp>
        <p:nvSpPr>
          <p:cNvPr id="53251" name="TextBox 4"/>
          <p:cNvSpPr txBox="1">
            <a:spLocks noChangeArrowheads="1"/>
          </p:cNvSpPr>
          <p:nvPr/>
        </p:nvSpPr>
        <p:spPr bwMode="auto">
          <a:xfrm>
            <a:off x="278695" y="802156"/>
            <a:ext cx="9591446" cy="2872579"/>
          </a:xfrm>
          <a:prstGeom prst="rect">
            <a:avLst/>
          </a:prstGeom>
          <a:noFill/>
          <a:ln w="9525">
            <a:noFill/>
            <a:miter lim="800000"/>
          </a:ln>
        </p:spPr>
        <p:txBody>
          <a:bodyPr wrap="square" lIns="101599" tIns="50799" rIns="101599" bIns="50799">
            <a:spAutoFit/>
          </a:bodyPr>
          <a:lstStyle/>
          <a:p>
            <a:r>
              <a:rPr lang="en-US" altLang="zh-CN" dirty="0" smtClean="0"/>
              <a:t>Step1</a:t>
            </a:r>
            <a:r>
              <a:rPr lang="zh-CN" altLang="en-US" dirty="0"/>
              <a:t>：下载</a:t>
            </a:r>
            <a:r>
              <a:rPr lang="en-US" altLang="zh-CN" dirty="0" err="1"/>
              <a:t>cordova</a:t>
            </a:r>
            <a:r>
              <a:rPr lang="zh-CN" altLang="en-US" dirty="0"/>
              <a:t>插件：</a:t>
            </a:r>
            <a:r>
              <a:rPr lang="en-US" altLang="zh-CN" dirty="0"/>
              <a:t>\</a:t>
            </a:r>
            <a:r>
              <a:rPr lang="en-US" altLang="zh-CN" dirty="0" err="1"/>
              <a:t>iUAPMobile</a:t>
            </a:r>
            <a:r>
              <a:rPr lang="en-US" altLang="zh-CN" dirty="0"/>
              <a:t>\MOB\designer\plugs\</a:t>
            </a:r>
            <a:r>
              <a:rPr lang="en-US" altLang="zh-CN" dirty="0" err="1"/>
              <a:t>cordova</a:t>
            </a:r>
            <a:r>
              <a:rPr lang="zh-CN" altLang="en-US" dirty="0"/>
              <a:t>下下载</a:t>
            </a:r>
            <a:r>
              <a:rPr lang="en-US" altLang="zh-CN" dirty="0" err="1"/>
              <a:t>cordova</a:t>
            </a:r>
            <a:r>
              <a:rPr lang="zh-CN" altLang="en-US" dirty="0"/>
              <a:t>插件</a:t>
            </a:r>
            <a:endParaRPr lang="en-US" altLang="zh-CN" dirty="0"/>
          </a:p>
          <a:p>
            <a:endParaRPr lang="en-US" altLang="zh-CN" dirty="0"/>
          </a:p>
          <a:p>
            <a:r>
              <a:rPr lang="en-US" altLang="zh-CN" dirty="0" err="1" smtClean="0"/>
              <a:t>eg</a:t>
            </a:r>
            <a:r>
              <a:rPr lang="en-US" altLang="zh-CN" dirty="0" smtClean="0"/>
              <a:t>.</a:t>
            </a:r>
            <a:r>
              <a:rPr lang="en-US" dirty="0" smtClean="0"/>
              <a:t> </a:t>
            </a:r>
            <a:r>
              <a:rPr lang="en-US" dirty="0" err="1" smtClean="0"/>
              <a:t>cordova</a:t>
            </a:r>
            <a:r>
              <a:rPr lang="en-US" dirty="0" smtClean="0"/>
              <a:t>-</a:t>
            </a:r>
            <a:r>
              <a:rPr lang="en-US" dirty="0" err="1" smtClean="0"/>
              <a:t>plugin</a:t>
            </a:r>
            <a:r>
              <a:rPr lang="en-US" dirty="0" smtClean="0"/>
              <a:t>-app-version</a:t>
            </a:r>
            <a:endParaRPr lang="en-US" altLang="zh-CN" dirty="0" smtClean="0"/>
          </a:p>
          <a:p>
            <a:r>
              <a:rPr lang="en-US" altLang="zh-CN" dirty="0" err="1" smtClean="0"/>
              <a:t>Cmd</a:t>
            </a:r>
            <a:r>
              <a:rPr lang="zh-CN" altLang="en-US" dirty="0" smtClean="0"/>
              <a:t>控制台运行：</a:t>
            </a:r>
            <a:endParaRPr lang="en-US" altLang="zh-CN" dirty="0" smtClean="0"/>
          </a:p>
          <a:p>
            <a:pPr lvl="0"/>
            <a:r>
              <a:rPr lang="en-US" dirty="0" err="1" smtClean="0"/>
              <a:t>cordova</a:t>
            </a:r>
            <a:r>
              <a:rPr lang="en-US" dirty="0" smtClean="0"/>
              <a:t> </a:t>
            </a:r>
            <a:r>
              <a:rPr lang="en-US" dirty="0" err="1" smtClean="0"/>
              <a:t>plugin</a:t>
            </a:r>
            <a:r>
              <a:rPr lang="en-US" dirty="0" smtClean="0"/>
              <a:t> add </a:t>
            </a:r>
            <a:r>
              <a:rPr lang="en-US" dirty="0" err="1" smtClean="0"/>
              <a:t>cordova</a:t>
            </a:r>
            <a:r>
              <a:rPr lang="en-US" dirty="0" smtClean="0"/>
              <a:t>-</a:t>
            </a:r>
            <a:r>
              <a:rPr lang="en-US" dirty="0" err="1" smtClean="0"/>
              <a:t>plugin</a:t>
            </a:r>
            <a:r>
              <a:rPr lang="en-US" dirty="0" smtClean="0"/>
              <a:t>-app-version</a:t>
            </a:r>
            <a:endParaRPr lang="zh-CN" altLang="en-US" dirty="0" smtClean="0"/>
          </a:p>
          <a:p>
            <a:endParaRPr lang="en-US" altLang="zh-CN" dirty="0" smtClean="0"/>
          </a:p>
          <a:p>
            <a:endParaRPr lang="en-US" altLang="zh-CN" dirty="0" smtClean="0"/>
          </a:p>
          <a:p>
            <a:endParaRPr lang="en-US" altLang="zh-CN" dirty="0" smtClean="0"/>
          </a:p>
          <a:p>
            <a:r>
              <a:rPr lang="zh-CN" altLang="en-US" dirty="0" smtClean="0"/>
              <a:t>下载完成后，即可在平台的插件库中看到刚</a:t>
            </a:r>
            <a:endParaRPr lang="en-US" altLang="zh-CN" dirty="0" smtClean="0"/>
          </a:p>
          <a:p>
            <a:r>
              <a:rPr lang="zh-CN" altLang="en-US" dirty="0" smtClean="0"/>
              <a:t>下载的插件</a:t>
            </a:r>
            <a:endParaRPr lang="en-US" altLang="zh-CN" dirty="0"/>
          </a:p>
        </p:txBody>
      </p:sp>
      <p:pic>
        <p:nvPicPr>
          <p:cNvPr id="2050" name="图片 3"/>
          <p:cNvPicPr>
            <a:picLocks noChangeAspect="1" noChangeArrowheads="1"/>
          </p:cNvPicPr>
          <p:nvPr/>
        </p:nvPicPr>
        <p:blipFill>
          <a:blip r:embed="rId3"/>
          <a:srcRect/>
          <a:stretch>
            <a:fillRect/>
          </a:stretch>
        </p:blipFill>
        <p:spPr bwMode="auto">
          <a:xfrm>
            <a:off x="5370419" y="1237132"/>
            <a:ext cx="3743098" cy="2160000"/>
          </a:xfrm>
          <a:prstGeom prst="rect">
            <a:avLst/>
          </a:prstGeom>
          <a:noFill/>
          <a:ln w="9525">
            <a:noFill/>
            <a:miter lim="800000"/>
            <a:headEnd/>
            <a:tailEnd/>
          </a:ln>
        </p:spPr>
      </p:pic>
      <p:pic>
        <p:nvPicPr>
          <p:cNvPr id="2052" name="图片 4"/>
          <p:cNvPicPr>
            <a:picLocks noChangeAspect="1" noChangeArrowheads="1"/>
          </p:cNvPicPr>
          <p:nvPr/>
        </p:nvPicPr>
        <p:blipFill>
          <a:blip r:embed="rId4"/>
          <a:srcRect/>
          <a:stretch>
            <a:fillRect/>
          </a:stretch>
        </p:blipFill>
        <p:spPr bwMode="auto">
          <a:xfrm>
            <a:off x="5230906" y="3380188"/>
            <a:ext cx="4325207" cy="216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idx="4294967295"/>
          </p:nvPr>
        </p:nvSpPr>
        <p:spPr bwMode="auto">
          <a:xfrm>
            <a:off x="0" y="127000"/>
            <a:ext cx="8213725" cy="465138"/>
          </a:xfrm>
          <a:prstGeom prst="rect">
            <a:avLst/>
          </a:prstGeom>
          <a:noFill/>
          <a:ln>
            <a:miter lim="800000"/>
          </a:ln>
        </p:spPr>
        <p:txBody>
          <a:bodyPr vert="horz" wrap="square" lIns="101599" tIns="50799" rIns="101599" bIns="50799" numCol="1" anchor="t" anchorCtr="0" compatLnSpc="1"/>
          <a:lstStyle/>
          <a:p>
            <a:pPr algn="l"/>
            <a:r>
              <a:rPr lang="en-US" altLang="zh-CN" sz="2400" dirty="0" smtClean="0">
                <a:solidFill>
                  <a:srgbClr val="C8000E"/>
                </a:solidFill>
                <a:latin typeface="微软雅黑" panose="020B0503020204020204" pitchFamily="34" charset="-122"/>
                <a:ea typeface="微软雅黑" panose="020B0503020204020204" pitchFamily="34" charset="-122"/>
              </a:rPr>
              <a:t>summer</a:t>
            </a:r>
            <a:r>
              <a:rPr lang="zh-CN" altLang="en-US" sz="2400" dirty="0" smtClean="0">
                <a:solidFill>
                  <a:srgbClr val="C8000E"/>
                </a:solidFill>
                <a:latin typeface="微软雅黑" panose="020B0503020204020204" pitchFamily="34" charset="-122"/>
                <a:ea typeface="微软雅黑" panose="020B0503020204020204" pitchFamily="34" charset="-122"/>
              </a:rPr>
              <a:t>扩展</a:t>
            </a:r>
            <a:r>
              <a:rPr lang="en-US" altLang="zh-CN" sz="2400" dirty="0" err="1" smtClean="0">
                <a:solidFill>
                  <a:srgbClr val="C8000E"/>
                </a:solidFill>
                <a:latin typeface="微软雅黑" panose="020B0503020204020204" pitchFamily="34" charset="-122"/>
                <a:ea typeface="微软雅黑" panose="020B0503020204020204" pitchFamily="34" charset="-122"/>
              </a:rPr>
              <a:t>cordova</a:t>
            </a:r>
            <a:r>
              <a:rPr lang="zh-CN" altLang="en-US" sz="2400" dirty="0" smtClean="0">
                <a:solidFill>
                  <a:srgbClr val="C8000E"/>
                </a:solidFill>
                <a:latin typeface="微软雅黑" panose="020B0503020204020204" pitchFamily="34" charset="-122"/>
                <a:ea typeface="微软雅黑" panose="020B0503020204020204" pitchFamily="34" charset="-122"/>
              </a:rPr>
              <a:t>服务</a:t>
            </a:r>
          </a:p>
        </p:txBody>
      </p:sp>
      <p:sp>
        <p:nvSpPr>
          <p:cNvPr id="53251" name="TextBox 4"/>
          <p:cNvSpPr txBox="1">
            <a:spLocks noChangeArrowheads="1"/>
          </p:cNvSpPr>
          <p:nvPr/>
        </p:nvSpPr>
        <p:spPr bwMode="auto">
          <a:xfrm>
            <a:off x="278695" y="936626"/>
            <a:ext cx="9484431" cy="2595580"/>
          </a:xfrm>
          <a:prstGeom prst="rect">
            <a:avLst/>
          </a:prstGeom>
          <a:noFill/>
          <a:ln w="9525">
            <a:noFill/>
            <a:miter lim="800000"/>
          </a:ln>
        </p:spPr>
        <p:txBody>
          <a:bodyPr wrap="square" lIns="101599" tIns="50799" rIns="101599" bIns="50799">
            <a:spAutoFit/>
          </a:bodyPr>
          <a:lstStyle/>
          <a:p>
            <a:r>
              <a:rPr lang="en-US" altLang="zh-CN" dirty="0" smtClean="0"/>
              <a:t>Step2</a:t>
            </a:r>
            <a:r>
              <a:rPr lang="zh-CN" altLang="en-US" dirty="0" smtClean="0"/>
              <a:t>：开发平台引用插件</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smtClean="0"/>
          </a:p>
          <a:p>
            <a:r>
              <a:rPr lang="en-US" altLang="zh-CN" dirty="0" smtClean="0"/>
              <a:t>Step3</a:t>
            </a:r>
            <a:r>
              <a:rPr lang="zh-CN" altLang="en-US" dirty="0" smtClean="0"/>
              <a:t>：调用</a:t>
            </a:r>
            <a:endParaRPr lang="en-US" altLang="zh-CN" dirty="0"/>
          </a:p>
        </p:txBody>
      </p:sp>
      <p:pic>
        <p:nvPicPr>
          <p:cNvPr id="3074" name="图片 5"/>
          <p:cNvPicPr>
            <a:picLocks noChangeAspect="1" noChangeArrowheads="1"/>
          </p:cNvPicPr>
          <p:nvPr/>
        </p:nvPicPr>
        <p:blipFill>
          <a:blip r:embed="rId3"/>
          <a:srcRect/>
          <a:stretch>
            <a:fillRect/>
          </a:stretch>
        </p:blipFill>
        <p:spPr bwMode="auto">
          <a:xfrm>
            <a:off x="3926541" y="766483"/>
            <a:ext cx="5273675" cy="2925763"/>
          </a:xfrm>
          <a:prstGeom prst="rect">
            <a:avLst/>
          </a:prstGeom>
          <a:noFill/>
          <a:ln w="9525">
            <a:noFill/>
            <a:miter lim="800000"/>
            <a:headEnd/>
            <a:tailEnd/>
          </a:ln>
        </p:spPr>
      </p:pic>
      <p:graphicFrame>
        <p:nvGraphicFramePr>
          <p:cNvPr id="8" name="表格 7"/>
          <p:cNvGraphicFramePr>
            <a:graphicFrameLocks noGrp="1"/>
          </p:cNvGraphicFramePr>
          <p:nvPr/>
        </p:nvGraphicFramePr>
        <p:xfrm>
          <a:off x="1365735" y="4178672"/>
          <a:ext cx="7482430" cy="1159809"/>
        </p:xfrm>
        <a:graphic>
          <a:graphicData uri="http://schemas.openxmlformats.org/drawingml/2006/table">
            <a:tbl>
              <a:tblPr/>
              <a:tblGrid>
                <a:gridCol w="7482430">
                  <a:extLst>
                    <a:ext uri="{9D8B030D-6E8A-4147-A177-3AD203B41FA5}">
                      <a16:colId xmlns:a16="http://schemas.microsoft.com/office/drawing/2014/main" val="20000"/>
                    </a:ext>
                  </a:extLst>
                </a:gridCol>
              </a:tblGrid>
              <a:tr h="1159809">
                <a:tc>
                  <a:txBody>
                    <a:bodyPr/>
                    <a:lstStyle/>
                    <a:p>
                      <a:pPr algn="l">
                        <a:spcAft>
                          <a:spcPts val="0"/>
                        </a:spcAft>
                      </a:pPr>
                      <a:r>
                        <a:rPr lang="en-US" sz="1300" b="1" kern="0" dirty="0">
                          <a:solidFill>
                            <a:srgbClr val="0000C0"/>
                          </a:solidFill>
                          <a:latin typeface="Consolas" panose="020B0609020204030204"/>
                          <a:ea typeface="宋体" panose="02010600030101010101" pitchFamily="2" charset="-122"/>
                          <a:cs typeface="Consolas" panose="020B0609020204030204"/>
                        </a:rPr>
                        <a:t>function </a:t>
                      </a:r>
                      <a:r>
                        <a:rPr lang="en-US" sz="1300" kern="0" dirty="0" err="1">
                          <a:solidFill>
                            <a:srgbClr val="A31515"/>
                          </a:solidFill>
                          <a:latin typeface="Consolas" panose="020B0609020204030204"/>
                          <a:ea typeface="宋体" panose="02010600030101010101" pitchFamily="2" charset="-122"/>
                          <a:cs typeface="Consolas" panose="020B0609020204030204"/>
                        </a:rPr>
                        <a:t>getVersion</a:t>
                      </a:r>
                      <a:r>
                        <a:rPr lang="en-US" sz="1300" b="1" kern="0" dirty="0">
                          <a:solidFill>
                            <a:srgbClr val="000000"/>
                          </a:solidFill>
                          <a:latin typeface="Consolas" panose="020B0609020204030204"/>
                          <a:ea typeface="宋体" panose="02010600030101010101" pitchFamily="2" charset="-122"/>
                          <a:cs typeface="Consolas" panose="020B0609020204030204"/>
                        </a:rPr>
                        <a:t>()</a:t>
                      </a:r>
                      <a:r>
                        <a:rPr lang="en-US" sz="1300" kern="0" dirty="0">
                          <a:solidFill>
                            <a:srgbClr val="000000"/>
                          </a:solidFill>
                          <a:latin typeface="Consolas" panose="020B0609020204030204"/>
                          <a:ea typeface="宋体" panose="02010600030101010101" pitchFamily="2" charset="-122"/>
                          <a:cs typeface="Consolas" panose="020B0609020204030204"/>
                        </a:rPr>
                        <a:t>{</a:t>
                      </a:r>
                      <a:endParaRPr lang="zh-CN" sz="1300" kern="100" dirty="0">
                        <a:latin typeface="Times New Roman" panose="02020603050405020304"/>
                        <a:ea typeface="宋体" panose="02010600030101010101" pitchFamily="2" charset="-122"/>
                      </a:endParaRPr>
                    </a:p>
                    <a:p>
                      <a:pPr algn="l">
                        <a:spcAft>
                          <a:spcPts val="0"/>
                        </a:spcAft>
                      </a:pPr>
                      <a:r>
                        <a:rPr lang="en-US" sz="1300" kern="0" dirty="0">
                          <a:solidFill>
                            <a:srgbClr val="000000"/>
                          </a:solidFill>
                          <a:highlight>
                            <a:srgbClr val="FFFFFF"/>
                          </a:highlight>
                          <a:latin typeface="Consolas" panose="020B0609020204030204"/>
                          <a:ea typeface="宋体" panose="02010600030101010101" pitchFamily="2" charset="-122"/>
                          <a:cs typeface="Consolas" panose="020B0609020204030204"/>
                        </a:rPr>
                        <a:t>	</a:t>
                      </a:r>
                      <a:r>
                        <a:rPr lang="en-US" sz="1300" kern="0" dirty="0" err="1">
                          <a:solidFill>
                            <a:srgbClr val="000000"/>
                          </a:solidFill>
                          <a:highlight>
                            <a:srgbClr val="FFFFFF"/>
                          </a:highlight>
                          <a:latin typeface="Consolas" panose="020B0609020204030204"/>
                          <a:ea typeface="宋体" panose="02010600030101010101" pitchFamily="2" charset="-122"/>
                          <a:cs typeface="Consolas" panose="020B0609020204030204"/>
                        </a:rPr>
                        <a:t>cordova.getAppVersion.getVersionNumber</a:t>
                      </a:r>
                      <a:r>
                        <a:rPr lang="en-US" sz="1300" kern="0" dirty="0">
                          <a:solidFill>
                            <a:srgbClr val="000000"/>
                          </a:solidFill>
                          <a:highlight>
                            <a:srgbClr val="FFFFFF"/>
                          </a:highlight>
                          <a:latin typeface="Consolas" panose="020B0609020204030204"/>
                          <a:ea typeface="宋体" panose="02010600030101010101" pitchFamily="2" charset="-122"/>
                          <a:cs typeface="Consolas" panose="020B0609020204030204"/>
                        </a:rPr>
                        <a:t>(</a:t>
                      </a:r>
                      <a:r>
                        <a:rPr lang="en-US" sz="1300" b="1" kern="0" dirty="0">
                          <a:solidFill>
                            <a:srgbClr val="0000C0"/>
                          </a:solidFill>
                          <a:highlight>
                            <a:srgbClr val="FFFFFF"/>
                          </a:highlight>
                          <a:latin typeface="Consolas" panose="020B0609020204030204"/>
                          <a:ea typeface="宋体" panose="02010600030101010101" pitchFamily="2" charset="-122"/>
                          <a:cs typeface="Consolas" panose="020B0609020204030204"/>
                        </a:rPr>
                        <a:t>function </a:t>
                      </a:r>
                      <a:r>
                        <a:rPr lang="en-US" sz="1300" b="1" kern="0" dirty="0">
                          <a:solidFill>
                            <a:srgbClr val="000000"/>
                          </a:solidFill>
                          <a:highlight>
                            <a:srgbClr val="FFFFFF"/>
                          </a:highlight>
                          <a:latin typeface="Consolas" panose="020B0609020204030204"/>
                          <a:ea typeface="宋体" panose="02010600030101010101" pitchFamily="2" charset="-122"/>
                          <a:cs typeface="Consolas" panose="020B0609020204030204"/>
                        </a:rPr>
                        <a:t>(</a:t>
                      </a:r>
                      <a:r>
                        <a:rPr lang="en-US" sz="1300" kern="0" dirty="0">
                          <a:solidFill>
                            <a:srgbClr val="000000"/>
                          </a:solidFill>
                          <a:highlight>
                            <a:srgbClr val="FFFFFF"/>
                          </a:highlight>
                          <a:latin typeface="Consolas" panose="020B0609020204030204"/>
                          <a:ea typeface="宋体" panose="02010600030101010101" pitchFamily="2" charset="-122"/>
                          <a:cs typeface="Consolas" panose="020B0609020204030204"/>
                        </a:rPr>
                        <a:t>version</a:t>
                      </a:r>
                      <a:r>
                        <a:rPr lang="en-US" sz="1300" b="1" kern="0" dirty="0">
                          <a:solidFill>
                            <a:srgbClr val="000000"/>
                          </a:solidFill>
                          <a:highlight>
                            <a:srgbClr val="FFFFFF"/>
                          </a:highlight>
                          <a:latin typeface="Consolas" panose="020B0609020204030204"/>
                          <a:ea typeface="宋体" panose="02010600030101010101" pitchFamily="2" charset="-122"/>
                          <a:cs typeface="Consolas" panose="020B0609020204030204"/>
                        </a:rPr>
                        <a:t>) </a:t>
                      </a:r>
                      <a:r>
                        <a:rPr lang="en-US" sz="1300" kern="0" dirty="0">
                          <a:solidFill>
                            <a:srgbClr val="000000"/>
                          </a:solidFill>
                          <a:highlight>
                            <a:srgbClr val="FFFFFF"/>
                          </a:highlight>
                          <a:latin typeface="Consolas" panose="020B0609020204030204"/>
                          <a:ea typeface="宋体" panose="02010600030101010101" pitchFamily="2" charset="-122"/>
                          <a:cs typeface="Consolas" panose="020B0609020204030204"/>
                        </a:rPr>
                        <a:t>{</a:t>
                      </a:r>
                      <a:endParaRPr lang="zh-CN" sz="1300" kern="100" dirty="0">
                        <a:latin typeface="Times New Roman" panose="02020603050405020304"/>
                        <a:ea typeface="宋体" panose="02010600030101010101" pitchFamily="2" charset="-122"/>
                      </a:endParaRPr>
                    </a:p>
                    <a:p>
                      <a:pPr algn="l">
                        <a:spcAft>
                          <a:spcPts val="0"/>
                        </a:spcAft>
                      </a:pPr>
                      <a:r>
                        <a:rPr lang="en-US" sz="1300" kern="0" dirty="0">
                          <a:solidFill>
                            <a:srgbClr val="000000"/>
                          </a:solidFill>
                          <a:highlight>
                            <a:srgbClr val="FFFFFF"/>
                          </a:highlight>
                          <a:latin typeface="Consolas" panose="020B0609020204030204"/>
                          <a:ea typeface="宋体" panose="02010600030101010101" pitchFamily="2" charset="-122"/>
                          <a:cs typeface="Consolas" panose="020B0609020204030204"/>
                        </a:rPr>
                        <a:t>   		alert(</a:t>
                      </a:r>
                      <a:r>
                        <a:rPr lang="en-US" sz="1300" kern="0" dirty="0">
                          <a:solidFill>
                            <a:srgbClr val="005C00"/>
                          </a:solidFill>
                          <a:highlight>
                            <a:srgbClr val="FFFFFF"/>
                          </a:highlight>
                          <a:latin typeface="Consolas" panose="020B0609020204030204"/>
                          <a:ea typeface="宋体" panose="02010600030101010101" pitchFamily="2" charset="-122"/>
                          <a:cs typeface="Consolas" panose="020B0609020204030204"/>
                        </a:rPr>
                        <a:t>"</a:t>
                      </a:r>
                      <a:r>
                        <a:rPr lang="zh-CN" sz="1300" kern="0" dirty="0">
                          <a:solidFill>
                            <a:srgbClr val="005C00"/>
                          </a:solidFill>
                          <a:highlight>
                            <a:srgbClr val="FFFFFF"/>
                          </a:highlight>
                          <a:latin typeface="Consolas" panose="020B0609020204030204"/>
                          <a:ea typeface="宋体" panose="02010600030101010101" pitchFamily="2" charset="-122"/>
                          <a:cs typeface="Consolas" panose="020B0609020204030204"/>
                        </a:rPr>
                        <a:t>当前</a:t>
                      </a:r>
                      <a:r>
                        <a:rPr lang="en-US" sz="1300" kern="0" dirty="0">
                          <a:solidFill>
                            <a:srgbClr val="005C00"/>
                          </a:solidFill>
                          <a:highlight>
                            <a:srgbClr val="FFFFFF"/>
                          </a:highlight>
                          <a:latin typeface="Consolas" panose="020B0609020204030204"/>
                          <a:ea typeface="宋体" panose="02010600030101010101" pitchFamily="2" charset="-122"/>
                          <a:cs typeface="Consolas" panose="020B0609020204030204"/>
                        </a:rPr>
                        <a:t>APP</a:t>
                      </a:r>
                      <a:r>
                        <a:rPr lang="zh-CN" sz="1300" kern="0" dirty="0">
                          <a:solidFill>
                            <a:srgbClr val="005C00"/>
                          </a:solidFill>
                          <a:highlight>
                            <a:srgbClr val="FFFFFF"/>
                          </a:highlight>
                          <a:latin typeface="Consolas" panose="020B0609020204030204"/>
                          <a:ea typeface="宋体" panose="02010600030101010101" pitchFamily="2" charset="-122"/>
                          <a:cs typeface="Consolas" panose="020B0609020204030204"/>
                        </a:rPr>
                        <a:t>版本为：</a:t>
                      </a:r>
                      <a:r>
                        <a:rPr lang="en-US" sz="1300" kern="0" dirty="0">
                          <a:solidFill>
                            <a:srgbClr val="005C00"/>
                          </a:solidFill>
                          <a:highlight>
                            <a:srgbClr val="FFFFFF"/>
                          </a:highlight>
                          <a:latin typeface="Consolas" panose="020B0609020204030204"/>
                          <a:ea typeface="宋体" panose="02010600030101010101" pitchFamily="2" charset="-122"/>
                          <a:cs typeface="Consolas" panose="020B0609020204030204"/>
                        </a:rPr>
                        <a:t>"</a:t>
                      </a:r>
                      <a:r>
                        <a:rPr lang="en-US" sz="1300" kern="0" dirty="0">
                          <a:solidFill>
                            <a:srgbClr val="5C5C5C"/>
                          </a:solidFill>
                          <a:highlight>
                            <a:srgbClr val="FFFFFF"/>
                          </a:highlight>
                          <a:latin typeface="Consolas" panose="020B0609020204030204"/>
                          <a:ea typeface="宋体" panose="02010600030101010101" pitchFamily="2" charset="-122"/>
                          <a:cs typeface="Consolas" panose="020B0609020204030204"/>
                        </a:rPr>
                        <a:t>+</a:t>
                      </a:r>
                      <a:r>
                        <a:rPr lang="en-US" sz="1300" kern="0" dirty="0">
                          <a:solidFill>
                            <a:srgbClr val="000000"/>
                          </a:solidFill>
                          <a:highlight>
                            <a:srgbClr val="FFFFFF"/>
                          </a:highlight>
                          <a:latin typeface="Consolas" panose="020B0609020204030204"/>
                          <a:ea typeface="宋体" panose="02010600030101010101" pitchFamily="2" charset="-122"/>
                          <a:cs typeface="Consolas" panose="020B0609020204030204"/>
                        </a:rPr>
                        <a:t>version)</a:t>
                      </a:r>
                      <a:r>
                        <a:rPr lang="en-US" sz="1300" kern="0" dirty="0">
                          <a:solidFill>
                            <a:srgbClr val="5C5C5C"/>
                          </a:solidFill>
                          <a:highlight>
                            <a:srgbClr val="FFFFFF"/>
                          </a:highlight>
                          <a:latin typeface="Consolas" panose="020B0609020204030204"/>
                          <a:ea typeface="宋体" panose="02010600030101010101" pitchFamily="2" charset="-122"/>
                          <a:cs typeface="Consolas" panose="020B0609020204030204"/>
                        </a:rPr>
                        <a:t>;</a:t>
                      </a:r>
                      <a:endParaRPr lang="zh-CN" sz="1300" kern="100" dirty="0">
                        <a:latin typeface="Times New Roman" panose="02020603050405020304"/>
                        <a:ea typeface="宋体" panose="02010600030101010101" pitchFamily="2" charset="-122"/>
                      </a:endParaRPr>
                    </a:p>
                    <a:p>
                      <a:pPr algn="l">
                        <a:spcAft>
                          <a:spcPts val="0"/>
                        </a:spcAft>
                      </a:pPr>
                      <a:r>
                        <a:rPr lang="en-US" sz="1300" kern="0" dirty="0">
                          <a:solidFill>
                            <a:srgbClr val="5C5C5C"/>
                          </a:solidFill>
                          <a:highlight>
                            <a:srgbClr val="FFFFFF"/>
                          </a:highlight>
                          <a:latin typeface="Consolas" panose="020B0609020204030204"/>
                          <a:ea typeface="宋体" panose="02010600030101010101" pitchFamily="2" charset="-122"/>
                          <a:cs typeface="Consolas" panose="020B0609020204030204"/>
                        </a:rPr>
                        <a:t>   	</a:t>
                      </a:r>
                      <a:r>
                        <a:rPr lang="en-US" sz="1300" kern="0" dirty="0">
                          <a:solidFill>
                            <a:srgbClr val="000000"/>
                          </a:solidFill>
                          <a:highlight>
                            <a:srgbClr val="FFFFFF"/>
                          </a:highlight>
                          <a:latin typeface="Consolas" panose="020B0609020204030204"/>
                          <a:ea typeface="宋体" panose="02010600030101010101" pitchFamily="2" charset="-122"/>
                          <a:cs typeface="Consolas" panose="020B0609020204030204"/>
                        </a:rPr>
                        <a:t>})</a:t>
                      </a:r>
                      <a:r>
                        <a:rPr lang="en-US" sz="1300" kern="0" dirty="0">
                          <a:solidFill>
                            <a:srgbClr val="5C5C5C"/>
                          </a:solidFill>
                          <a:highlight>
                            <a:srgbClr val="FFFFFF"/>
                          </a:highlight>
                          <a:latin typeface="Consolas" panose="020B0609020204030204"/>
                          <a:ea typeface="宋体" panose="02010600030101010101" pitchFamily="2" charset="-122"/>
                          <a:cs typeface="Consolas" panose="020B0609020204030204"/>
                        </a:rPr>
                        <a:t>;</a:t>
                      </a:r>
                      <a:endParaRPr lang="zh-CN" sz="1300" kern="100" dirty="0">
                        <a:latin typeface="Times New Roman" panose="02020603050405020304"/>
                        <a:ea typeface="宋体" panose="02010600030101010101" pitchFamily="2" charset="-122"/>
                      </a:endParaRPr>
                    </a:p>
                    <a:p>
                      <a:pPr algn="just">
                        <a:spcAft>
                          <a:spcPts val="0"/>
                        </a:spcAft>
                      </a:pPr>
                      <a:r>
                        <a:rPr lang="en-US" sz="1300" kern="0" dirty="0">
                          <a:solidFill>
                            <a:srgbClr val="000000"/>
                          </a:solidFill>
                          <a:highlight>
                            <a:srgbClr val="FFFFFF"/>
                          </a:highlight>
                          <a:latin typeface="Consolas" panose="020B0609020204030204"/>
                          <a:ea typeface="宋体" panose="02010600030101010101" pitchFamily="2" charset="-122"/>
                          <a:cs typeface="Consolas" panose="020B0609020204030204"/>
                        </a:rPr>
                        <a:t>}</a:t>
                      </a:r>
                      <a:endParaRPr lang="zh-CN" sz="13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组合 4"/>
          <p:cNvGrpSpPr/>
          <p:nvPr/>
        </p:nvGrpSpPr>
        <p:grpSpPr>
          <a:xfrm>
            <a:off x="2089785" y="1211898"/>
            <a:ext cx="5905500" cy="768350"/>
            <a:chOff x="1619672" y="-56065"/>
            <a:chExt cx="5904656" cy="1024567"/>
          </a:xfrm>
        </p:grpSpPr>
        <p:sp>
          <p:nvSpPr>
            <p:cNvPr id="20" name="剪去对角的矩形 19"/>
            <p:cNvSpPr/>
            <p:nvPr/>
          </p:nvSpPr>
          <p:spPr>
            <a:xfrm>
              <a:off x="1619672" y="142921"/>
              <a:ext cx="5904656" cy="825581"/>
            </a:xfrm>
            <a:prstGeom prst="snip2DiagRect">
              <a:avLst/>
            </a:prstGeom>
            <a:gradFill>
              <a:gsLst>
                <a:gs pos="0">
                  <a:schemeClr val="bg1">
                    <a:lumMod val="85000"/>
                    <a:alpha val="55000"/>
                  </a:schemeClr>
                </a:gs>
                <a:gs pos="50000">
                  <a:schemeClr val="bg1">
                    <a:lumMod val="95000"/>
                  </a:schemeClr>
                </a:gs>
                <a:gs pos="100000">
                  <a:schemeClr val="bg1">
                    <a:lumMod val="85000"/>
                    <a:alpha val="5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300" name="标题 1"/>
            <p:cNvSpPr txBox="1"/>
            <p:nvPr/>
          </p:nvSpPr>
          <p:spPr>
            <a:xfrm>
              <a:off x="2959331" y="261466"/>
              <a:ext cx="4391985" cy="586373"/>
            </a:xfrm>
            <a:prstGeom prst="rect">
              <a:avLst/>
            </a:prstGeom>
            <a:noFill/>
            <a:ln w="9525">
              <a:noFill/>
            </a:ln>
          </p:spPr>
          <p:txBody>
            <a:bodyPr anchor="t"/>
            <a:lstStyle/>
            <a:p>
              <a:pPr lvl="0">
                <a:lnSpc>
                  <a:spcPct val="150000"/>
                </a:lnSpc>
                <a:spcBef>
                  <a:spcPct val="0"/>
                </a:spcBef>
                <a:buSzPct val="110000"/>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获取权限</a:t>
              </a:r>
            </a:p>
          </p:txBody>
        </p:sp>
        <p:sp>
          <p:nvSpPr>
            <p:cNvPr id="21" name="圆角矩形 20"/>
            <p:cNvSpPr/>
            <p:nvPr/>
          </p:nvSpPr>
          <p:spPr>
            <a:xfrm>
              <a:off x="2051410" y="-56065"/>
              <a:ext cx="504753" cy="503816"/>
            </a:xfrm>
            <a:prstGeom prst="roundRect">
              <a:avLst>
                <a:gd name="adj" fmla="val 7219"/>
              </a:avLst>
            </a:prstGeom>
            <a:solidFill>
              <a:schemeClr val="bg1"/>
            </a:solidFill>
            <a:ln>
              <a:noFill/>
            </a:ln>
            <a:effectLst>
              <a:outerShdw blurRad="381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01</a:t>
              </a:r>
              <a:endParaRPr kumimoji="0"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grpSp>
      <p:grpSp>
        <p:nvGrpSpPr>
          <p:cNvPr id="55302" name="组合 8"/>
          <p:cNvGrpSpPr/>
          <p:nvPr/>
        </p:nvGrpSpPr>
        <p:grpSpPr>
          <a:xfrm>
            <a:off x="2089785" y="2054860"/>
            <a:ext cx="5905500" cy="768350"/>
            <a:chOff x="1619672" y="-56065"/>
            <a:chExt cx="5904656" cy="1024567"/>
          </a:xfrm>
        </p:grpSpPr>
        <p:sp>
          <p:nvSpPr>
            <p:cNvPr id="22" name="剪去对角的矩形 21"/>
            <p:cNvSpPr/>
            <p:nvPr/>
          </p:nvSpPr>
          <p:spPr>
            <a:xfrm>
              <a:off x="1619672" y="142921"/>
              <a:ext cx="5904656" cy="825581"/>
            </a:xfrm>
            <a:prstGeom prst="snip2DiagRect">
              <a:avLst/>
            </a:prstGeom>
            <a:gradFill>
              <a:gsLst>
                <a:gs pos="0">
                  <a:schemeClr val="bg1">
                    <a:lumMod val="85000"/>
                    <a:alpha val="55000"/>
                  </a:schemeClr>
                </a:gs>
                <a:gs pos="50000">
                  <a:schemeClr val="bg1">
                    <a:lumMod val="95000"/>
                  </a:schemeClr>
                </a:gs>
                <a:gs pos="100000">
                  <a:schemeClr val="bg1">
                    <a:lumMod val="85000"/>
                    <a:alpha val="5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标题 1"/>
            <p:cNvSpPr txBox="1"/>
            <p:nvPr/>
          </p:nvSpPr>
          <p:spPr>
            <a:xfrm>
              <a:off x="2959331" y="261466"/>
              <a:ext cx="4391985" cy="586375"/>
            </a:xfrm>
            <a:prstGeom prst="rect">
              <a:avLst/>
            </a:prstGeom>
          </p:spPr>
          <p:txBody>
            <a:bodyPr/>
            <a:lstStyle>
              <a:lvl1pPr marL="285750" indent="-285750" algn="l" defTabSz="914400" rtl="0" eaLnBrk="1" latinLnBrk="0" hangingPunct="1">
                <a:lnSpc>
                  <a:spcPct val="150000"/>
                </a:lnSpc>
                <a:spcBef>
                  <a:spcPct val="0"/>
                </a:spcBef>
                <a:buFontTx/>
                <a:buBlip>
                  <a:blip r:embed="rId3"/>
                </a:buBlip>
                <a:defRPr sz="1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marL="0" lvl="0" indent="0">
                <a:lnSpc>
                  <a:spcPct val="150000"/>
                </a:lnSpc>
                <a:spcBef>
                  <a:spcPct val="0"/>
                </a:spcBef>
                <a:buSzPct val="110000"/>
                <a:buNone/>
                <a:defRPr/>
              </a:pPr>
              <a:r>
                <a:rPr lang="zh-CN" altLang="en-US" b="0" dirty="0">
                  <a:solidFill>
                    <a:schemeClr val="tx1">
                      <a:lumMod val="65000"/>
                      <a:lumOff val="35000"/>
                    </a:schemeClr>
                  </a:solidFill>
                </a:rPr>
                <a:t>设备服务调用</a:t>
              </a:r>
            </a:p>
          </p:txBody>
        </p:sp>
        <p:sp>
          <p:nvSpPr>
            <p:cNvPr id="24" name="圆角矩形 23"/>
            <p:cNvSpPr/>
            <p:nvPr/>
          </p:nvSpPr>
          <p:spPr>
            <a:xfrm>
              <a:off x="2051410" y="-56065"/>
              <a:ext cx="504753" cy="503816"/>
            </a:xfrm>
            <a:prstGeom prst="roundRect">
              <a:avLst>
                <a:gd name="adj" fmla="val 7219"/>
              </a:avLst>
            </a:prstGeom>
            <a:solidFill>
              <a:schemeClr val="bg1"/>
            </a:solidFill>
            <a:ln>
              <a:noFill/>
            </a:ln>
            <a:effectLst>
              <a:outerShdw blurRad="381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02</a:t>
              </a:r>
              <a:endParaRPr kumimoji="0"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grpSp>
      <p:grpSp>
        <p:nvGrpSpPr>
          <p:cNvPr id="55306" name="组合 12"/>
          <p:cNvGrpSpPr/>
          <p:nvPr/>
        </p:nvGrpSpPr>
        <p:grpSpPr>
          <a:xfrm>
            <a:off x="2089785" y="2897823"/>
            <a:ext cx="5905500" cy="768350"/>
            <a:chOff x="1619672" y="-56065"/>
            <a:chExt cx="5904656" cy="1024567"/>
          </a:xfrm>
        </p:grpSpPr>
        <p:sp>
          <p:nvSpPr>
            <p:cNvPr id="25" name="剪去对角的矩形 24"/>
            <p:cNvSpPr/>
            <p:nvPr/>
          </p:nvSpPr>
          <p:spPr>
            <a:xfrm>
              <a:off x="1619672" y="142921"/>
              <a:ext cx="5904656" cy="825581"/>
            </a:xfrm>
            <a:prstGeom prst="snip2DiagRect">
              <a:avLst/>
            </a:prstGeom>
            <a:gradFill>
              <a:gsLst>
                <a:gs pos="0">
                  <a:schemeClr val="bg1">
                    <a:lumMod val="85000"/>
                    <a:alpha val="55000"/>
                  </a:schemeClr>
                </a:gs>
                <a:gs pos="50000">
                  <a:schemeClr val="bg1">
                    <a:lumMod val="95000"/>
                  </a:schemeClr>
                </a:gs>
                <a:gs pos="100000">
                  <a:schemeClr val="bg1">
                    <a:lumMod val="85000"/>
                    <a:alpha val="5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标题 1"/>
            <p:cNvSpPr txBox="1"/>
            <p:nvPr/>
          </p:nvSpPr>
          <p:spPr>
            <a:xfrm>
              <a:off x="2959331" y="261466"/>
              <a:ext cx="4391985" cy="586373"/>
            </a:xfrm>
            <a:prstGeom prst="rect">
              <a:avLst/>
            </a:prstGeom>
          </p:spPr>
          <p:txBody>
            <a:bodyPr/>
            <a:lstStyle>
              <a:lvl1pPr marL="285750" indent="-285750" algn="l" defTabSz="914400" rtl="0" eaLnBrk="1" latinLnBrk="0" hangingPunct="1">
                <a:lnSpc>
                  <a:spcPct val="150000"/>
                </a:lnSpc>
                <a:spcBef>
                  <a:spcPct val="0"/>
                </a:spcBef>
                <a:buFontTx/>
                <a:buBlip>
                  <a:blip r:embed="rId3"/>
                </a:buBlip>
                <a:defRPr sz="1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marL="0" lvl="0" indent="0">
                <a:buSzPct val="110000"/>
                <a:buNone/>
                <a:defRPr/>
              </a:pPr>
              <a:r>
                <a:rPr lang="zh-CN" altLang="en-US" b="0" dirty="0" smtClean="0">
                  <a:solidFill>
                    <a:schemeClr val="tx1">
                      <a:lumMod val="65000"/>
                      <a:lumOff val="35000"/>
                    </a:schemeClr>
                  </a:solidFill>
                  <a:sym typeface="+mn-ea"/>
                </a:rPr>
                <a:t>文件的上传、下载</a:t>
              </a:r>
              <a:endParaRPr kumimoji="0" lang="zh-CN" altLang="en-US" sz="1800" b="0"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29" name="圆角矩形 28"/>
            <p:cNvSpPr/>
            <p:nvPr/>
          </p:nvSpPr>
          <p:spPr>
            <a:xfrm>
              <a:off x="2051410" y="-56065"/>
              <a:ext cx="504753" cy="503816"/>
            </a:xfrm>
            <a:prstGeom prst="roundRect">
              <a:avLst>
                <a:gd name="adj" fmla="val 7219"/>
              </a:avLst>
            </a:prstGeom>
            <a:solidFill>
              <a:schemeClr val="bg1"/>
            </a:solidFill>
            <a:ln>
              <a:noFill/>
            </a:ln>
            <a:effectLst>
              <a:outerShdw blurRad="381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03</a:t>
              </a:r>
              <a:endParaRPr kumimoji="0"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grpSp>
      <p:grpSp>
        <p:nvGrpSpPr>
          <p:cNvPr id="2" name="组合 12"/>
          <p:cNvGrpSpPr/>
          <p:nvPr/>
        </p:nvGrpSpPr>
        <p:grpSpPr>
          <a:xfrm>
            <a:off x="2087245" y="3748088"/>
            <a:ext cx="5905500" cy="768350"/>
            <a:chOff x="1619672" y="-56065"/>
            <a:chExt cx="5904656" cy="1024567"/>
          </a:xfrm>
        </p:grpSpPr>
        <p:sp>
          <p:nvSpPr>
            <p:cNvPr id="3" name="剪去对角的矩形 2"/>
            <p:cNvSpPr/>
            <p:nvPr/>
          </p:nvSpPr>
          <p:spPr>
            <a:xfrm>
              <a:off x="1619672" y="142921"/>
              <a:ext cx="5904656" cy="825581"/>
            </a:xfrm>
            <a:prstGeom prst="snip2DiagRect">
              <a:avLst/>
            </a:prstGeom>
            <a:gradFill>
              <a:gsLst>
                <a:gs pos="0">
                  <a:schemeClr val="bg1">
                    <a:lumMod val="85000"/>
                    <a:alpha val="55000"/>
                  </a:schemeClr>
                </a:gs>
                <a:gs pos="50000">
                  <a:schemeClr val="bg1">
                    <a:lumMod val="95000"/>
                  </a:schemeClr>
                </a:gs>
                <a:gs pos="100000">
                  <a:schemeClr val="bg1">
                    <a:lumMod val="85000"/>
                    <a:alpha val="5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标题 1"/>
            <p:cNvSpPr txBox="1"/>
            <p:nvPr/>
          </p:nvSpPr>
          <p:spPr>
            <a:xfrm>
              <a:off x="2959331" y="261466"/>
              <a:ext cx="4391985" cy="586373"/>
            </a:xfrm>
            <a:prstGeom prst="rect">
              <a:avLst/>
            </a:prstGeom>
          </p:spPr>
          <p:txBody>
            <a:bodyPr/>
            <a:lstStyle>
              <a:lvl1pPr marL="285750" indent="-285750" algn="l" defTabSz="914400" rtl="0" eaLnBrk="1" latinLnBrk="0" hangingPunct="1">
                <a:lnSpc>
                  <a:spcPct val="150000"/>
                </a:lnSpc>
                <a:spcBef>
                  <a:spcPct val="0"/>
                </a:spcBef>
                <a:buFontTx/>
                <a:buBlip>
                  <a:blip r:embed="rId3"/>
                </a:buBlip>
                <a:defRPr sz="1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marL="0" marR="0" lvl="0" indent="0" algn="l" defTabSz="914400" rtl="0" eaLnBrk="1" fontAlgn="auto" latinLnBrk="0" hangingPunct="1">
                <a:lnSpc>
                  <a:spcPct val="150000"/>
                </a:lnSpc>
                <a:spcBef>
                  <a:spcPct val="0"/>
                </a:spcBef>
                <a:spcAft>
                  <a:spcPts val="0"/>
                </a:spcAft>
                <a:buClrTx/>
                <a:buSzPct val="110000"/>
                <a:buFontTx/>
                <a:buNone/>
                <a:defRPr/>
              </a:pPr>
              <a:r>
                <a:rPr lang="en-US" altLang="zh-CN" b="0" dirty="0" smtClean="0">
                  <a:solidFill>
                    <a:schemeClr val="tx1">
                      <a:lumMod val="65000"/>
                      <a:lumOff val="35000"/>
                    </a:schemeClr>
                  </a:solidFill>
                </a:rPr>
                <a:t>Summer</a:t>
              </a:r>
              <a:r>
                <a:rPr lang="zh-CN" altLang="en-US" b="0" dirty="0" smtClean="0">
                  <a:solidFill>
                    <a:schemeClr val="tx1">
                      <a:lumMod val="65000"/>
                      <a:lumOff val="35000"/>
                    </a:schemeClr>
                  </a:solidFill>
                </a:rPr>
                <a:t>扩展规范</a:t>
              </a:r>
              <a:endParaRPr kumimoji="0" lang="zh-CN" altLang="en-US" sz="1800" b="0"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5" name="圆角矩形 4"/>
            <p:cNvSpPr/>
            <p:nvPr/>
          </p:nvSpPr>
          <p:spPr>
            <a:xfrm>
              <a:off x="2051410" y="-56065"/>
              <a:ext cx="504753" cy="503816"/>
            </a:xfrm>
            <a:prstGeom prst="roundRect">
              <a:avLst>
                <a:gd name="adj" fmla="val 7219"/>
              </a:avLst>
            </a:prstGeom>
            <a:solidFill>
              <a:schemeClr val="bg1"/>
            </a:solidFill>
            <a:ln>
              <a:noFill/>
            </a:ln>
            <a:effectLst>
              <a:outerShdw blurRad="381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03</a:t>
              </a:r>
              <a:endParaRPr kumimoji="0"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338791" y="121196"/>
            <a:ext cx="8212691" cy="47190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dirty="0">
                <a:solidFill>
                  <a:srgbClr val="C8000E"/>
                </a:solidFill>
                <a:latin typeface="微软雅黑" panose="020B0503020204020204" pitchFamily="34" charset="-122"/>
                <a:ea typeface="微软雅黑" panose="020B0503020204020204" pitchFamily="34" charset="-122"/>
              </a:rPr>
              <a:t>实战</a:t>
            </a:r>
            <a:r>
              <a:rPr lang="zh-CN" altLang="en-US" sz="2400" dirty="0" smtClean="0">
                <a:solidFill>
                  <a:srgbClr val="C8000E"/>
                </a:solidFill>
                <a:latin typeface="微软雅黑" panose="020B0503020204020204" pitchFamily="34" charset="-122"/>
                <a:ea typeface="微软雅黑" panose="020B0503020204020204" pitchFamily="34" charset="-122"/>
              </a:rPr>
              <a:t>：获取权限</a:t>
            </a:r>
            <a:endParaRPr lang="zh-CN" altLang="en-US" sz="2400" dirty="0">
              <a:solidFill>
                <a:srgbClr val="C8000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39090" y="749300"/>
            <a:ext cx="8686800" cy="460375"/>
          </a:xfrm>
          <a:prstGeom prst="rect">
            <a:avLst/>
          </a:prstGeom>
          <a:noFill/>
        </p:spPr>
        <p:txBody>
          <a:bodyPr wrap="square" rtlCol="0">
            <a:spAutoFit/>
          </a:bodyPr>
          <a:lstStyle/>
          <a:p>
            <a:r>
              <a:rPr lang="en-US" altLang="zh-CN" sz="2400"/>
              <a:t>Android6.0</a:t>
            </a:r>
            <a:r>
              <a:rPr lang="zh-CN" altLang="en-US" sz="2400"/>
              <a:t>以上调用设备服务需要获取相关的权限</a:t>
            </a:r>
          </a:p>
        </p:txBody>
      </p:sp>
      <p:sp>
        <p:nvSpPr>
          <p:cNvPr id="8" name="文本框 7"/>
          <p:cNvSpPr txBox="1"/>
          <p:nvPr/>
        </p:nvSpPr>
        <p:spPr>
          <a:xfrm>
            <a:off x="355600" y="1263650"/>
            <a:ext cx="4978400" cy="398780"/>
          </a:xfrm>
          <a:prstGeom prst="rect">
            <a:avLst/>
          </a:prstGeom>
          <a:noFill/>
        </p:spPr>
        <p:txBody>
          <a:bodyPr wrap="square" rtlCol="0">
            <a:spAutoFit/>
          </a:bodyPr>
          <a:lstStyle/>
          <a:p>
            <a:r>
              <a:rPr lang="zh-CN" altLang="en-US" sz="2000">
                <a:solidFill>
                  <a:srgbClr val="00B050"/>
                </a:solidFill>
              </a:rPr>
              <a:t>获取权限</a:t>
            </a:r>
            <a:r>
              <a:rPr lang="en-US" altLang="zh-CN" sz="2000">
                <a:solidFill>
                  <a:srgbClr val="00B050"/>
                </a:solidFill>
              </a:rPr>
              <a:t>API</a:t>
            </a:r>
          </a:p>
        </p:txBody>
      </p:sp>
      <p:sp>
        <p:nvSpPr>
          <p:cNvPr id="9" name="文本框 8"/>
          <p:cNvSpPr txBox="1"/>
          <p:nvPr/>
        </p:nvSpPr>
        <p:spPr>
          <a:xfrm>
            <a:off x="431800" y="1816100"/>
            <a:ext cx="9144000" cy="2306955"/>
          </a:xfrm>
          <a:prstGeom prst="rect">
            <a:avLst/>
          </a:prstGeom>
          <a:noFill/>
        </p:spPr>
        <p:txBody>
          <a:bodyPr wrap="square" rtlCol="0">
            <a:spAutoFit/>
          </a:bodyPr>
          <a:lstStyle/>
          <a:p>
            <a:r>
              <a:rPr lang="zh-CN" altLang="en-US" sz="2400"/>
              <a:t>summer.getPermission([], //所需权限参数，多个权限用逗号分隔</a:t>
            </a:r>
          </a:p>
          <a:p>
            <a:r>
              <a:rPr lang="zh-CN" altLang="en-US" sz="2400"/>
              <a:t>function(response) {//成功回调</a:t>
            </a:r>
          </a:p>
          <a:p>
            <a:r>
              <a:rPr lang="zh-CN" altLang="en-US" sz="2400"/>
              <a:t>	alert(response);</a:t>
            </a:r>
          </a:p>
          <a:p>
            <a:r>
              <a:rPr lang="zh-CN" altLang="en-US" sz="2400"/>
              <a:t>}, function(response) {//失败回调</a:t>
            </a:r>
          </a:p>
          <a:p>
            <a:r>
              <a:rPr lang="zh-CN" altLang="en-US" sz="2400"/>
              <a:t>	alert(response);</a:t>
            </a:r>
          </a:p>
          <a:p>
            <a:r>
              <a:rPr lang="zh-CN" altLang="en-US" sz="2400"/>
              <a:t>});</a:t>
            </a:r>
            <a:r>
              <a:rPr lang="zh-CN" altLang="en-US"/>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442049" y="1465997"/>
          <a:ext cx="4346519" cy="3491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1"/>
          <p:cNvSpPr txBox="1"/>
          <p:nvPr/>
        </p:nvSpPr>
        <p:spPr>
          <a:xfrm>
            <a:off x="338791" y="121196"/>
            <a:ext cx="8212691" cy="47190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dirty="0">
                <a:solidFill>
                  <a:srgbClr val="C8000E"/>
                </a:solidFill>
                <a:latin typeface="微软雅黑" panose="020B0503020204020204" pitchFamily="34" charset="-122"/>
                <a:ea typeface="微软雅黑" panose="020B0503020204020204" pitchFamily="34" charset="-122"/>
              </a:rPr>
              <a:t>实战</a:t>
            </a:r>
            <a:r>
              <a:rPr lang="zh-CN" altLang="en-US" sz="2400" dirty="0" smtClean="0">
                <a:solidFill>
                  <a:srgbClr val="C8000E"/>
                </a:solidFill>
                <a:latin typeface="微软雅黑" panose="020B0503020204020204" pitchFamily="34" charset="-122"/>
                <a:ea typeface="微软雅黑" panose="020B0503020204020204" pitchFamily="34" charset="-122"/>
              </a:rPr>
              <a:t>：设备服务调用</a:t>
            </a:r>
            <a:endParaRPr lang="zh-CN" altLang="en-US" sz="2400" dirty="0">
              <a:solidFill>
                <a:srgbClr val="C8000E"/>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8"/>
          <a:stretch>
            <a:fillRect/>
          </a:stretch>
        </p:blipFill>
        <p:spPr>
          <a:xfrm>
            <a:off x="5323442" y="1264196"/>
            <a:ext cx="2097637" cy="3600000"/>
          </a:xfrm>
          <a:prstGeom prst="rect">
            <a:avLst/>
          </a:prstGeom>
        </p:spPr>
      </p:pic>
      <p:pic>
        <p:nvPicPr>
          <p:cNvPr id="7" name="图片 6"/>
          <p:cNvPicPr>
            <a:picLocks noChangeAspect="1"/>
          </p:cNvPicPr>
          <p:nvPr/>
        </p:nvPicPr>
        <p:blipFill>
          <a:blip r:embed="rId9"/>
          <a:stretch>
            <a:fillRect/>
          </a:stretch>
        </p:blipFill>
        <p:spPr>
          <a:xfrm>
            <a:off x="7974064" y="1264196"/>
            <a:ext cx="2059561" cy="3600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442049" y="1465997"/>
          <a:ext cx="4346519" cy="3491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1"/>
          <p:cNvSpPr txBox="1"/>
          <p:nvPr/>
        </p:nvSpPr>
        <p:spPr>
          <a:xfrm>
            <a:off x="338791" y="121196"/>
            <a:ext cx="8212691" cy="47190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dirty="0">
                <a:solidFill>
                  <a:srgbClr val="C8000E"/>
                </a:solidFill>
                <a:latin typeface="微软雅黑" panose="020B0503020204020204" pitchFamily="34" charset="-122"/>
                <a:ea typeface="微软雅黑" panose="020B0503020204020204" pitchFamily="34" charset="-122"/>
              </a:rPr>
              <a:t>实战</a:t>
            </a:r>
            <a:r>
              <a:rPr lang="zh-CN" altLang="en-US" sz="2400" dirty="0" smtClean="0">
                <a:solidFill>
                  <a:srgbClr val="C8000E"/>
                </a:solidFill>
                <a:latin typeface="微软雅黑" panose="020B0503020204020204" pitchFamily="34" charset="-122"/>
                <a:ea typeface="微软雅黑" panose="020B0503020204020204" pitchFamily="34" charset="-122"/>
              </a:rPr>
              <a:t>：文件上传、下载</a:t>
            </a:r>
            <a:endParaRPr lang="zh-CN" altLang="en-US" sz="2400" dirty="0">
              <a:solidFill>
                <a:srgbClr val="C8000E"/>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7"/>
          <a:stretch>
            <a:fillRect/>
          </a:stretch>
        </p:blipFill>
        <p:spPr>
          <a:xfrm>
            <a:off x="5322607" y="1264196"/>
            <a:ext cx="2096703" cy="3600000"/>
          </a:xfrm>
          <a:prstGeom prst="rect">
            <a:avLst/>
          </a:prstGeom>
        </p:spPr>
      </p:pic>
      <p:pic>
        <p:nvPicPr>
          <p:cNvPr id="5" name="图片 4"/>
          <p:cNvPicPr>
            <a:picLocks noChangeAspect="1"/>
          </p:cNvPicPr>
          <p:nvPr/>
        </p:nvPicPr>
        <p:blipFill>
          <a:blip r:embed="rId8"/>
          <a:stretch>
            <a:fillRect/>
          </a:stretch>
        </p:blipFill>
        <p:spPr>
          <a:xfrm>
            <a:off x="7903499" y="1264196"/>
            <a:ext cx="2071698" cy="3600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338791" y="121196"/>
            <a:ext cx="8212691" cy="47190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dirty="0">
                <a:solidFill>
                  <a:srgbClr val="C8000E"/>
                </a:solidFill>
                <a:latin typeface="微软雅黑" panose="020B0503020204020204" pitchFamily="34" charset="-122"/>
                <a:ea typeface="微软雅黑" panose="020B0503020204020204" pitchFamily="34" charset="-122"/>
              </a:rPr>
              <a:t>实战</a:t>
            </a:r>
            <a:r>
              <a:rPr lang="zh-CN" altLang="en-US" sz="2400" dirty="0" smtClean="0">
                <a:solidFill>
                  <a:srgbClr val="C8000E"/>
                </a:solidFill>
                <a:latin typeface="微软雅黑" panose="020B0503020204020204" pitchFamily="34" charset="-122"/>
                <a:ea typeface="微软雅黑" panose="020B0503020204020204" pitchFamily="34" charset="-122"/>
              </a:rPr>
              <a:t>：文件上传、下载</a:t>
            </a:r>
            <a:endParaRPr lang="zh-CN" altLang="en-US" sz="2400" dirty="0">
              <a:solidFill>
                <a:srgbClr val="C8000E"/>
              </a:solidFill>
              <a:latin typeface="微软雅黑" panose="020B0503020204020204" pitchFamily="34" charset="-122"/>
              <a:ea typeface="微软雅黑" panose="020B0503020204020204" pitchFamily="34" charset="-122"/>
            </a:endParaRPr>
          </a:p>
        </p:txBody>
      </p:sp>
      <p:pic>
        <p:nvPicPr>
          <p:cNvPr id="6" name="图片 5" descr="2018-01-19_10-14-46"/>
          <p:cNvPicPr>
            <a:picLocks noChangeAspect="1"/>
          </p:cNvPicPr>
          <p:nvPr/>
        </p:nvPicPr>
        <p:blipFill>
          <a:blip r:embed="rId2"/>
          <a:srcRect t="592" r="1542"/>
          <a:stretch>
            <a:fillRect/>
          </a:stretch>
        </p:blipFill>
        <p:spPr>
          <a:xfrm>
            <a:off x="522605" y="1149350"/>
            <a:ext cx="2433320" cy="4262755"/>
          </a:xfrm>
          <a:prstGeom prst="rect">
            <a:avLst/>
          </a:prstGeom>
        </p:spPr>
      </p:pic>
      <p:pic>
        <p:nvPicPr>
          <p:cNvPr id="7" name="图片 6" descr="2018-01-19_10-15-44"/>
          <p:cNvPicPr>
            <a:picLocks noChangeAspect="1"/>
          </p:cNvPicPr>
          <p:nvPr/>
        </p:nvPicPr>
        <p:blipFill>
          <a:blip r:embed="rId3"/>
          <a:srcRect t="300"/>
          <a:stretch>
            <a:fillRect/>
          </a:stretch>
        </p:blipFill>
        <p:spPr>
          <a:xfrm>
            <a:off x="3226435" y="1149350"/>
            <a:ext cx="2437765" cy="4215130"/>
          </a:xfrm>
          <a:prstGeom prst="rect">
            <a:avLst/>
          </a:prstGeom>
        </p:spPr>
      </p:pic>
      <p:sp>
        <p:nvSpPr>
          <p:cNvPr id="8" name="文本框 7"/>
          <p:cNvSpPr txBox="1"/>
          <p:nvPr/>
        </p:nvSpPr>
        <p:spPr>
          <a:xfrm>
            <a:off x="431800" y="781050"/>
            <a:ext cx="2984500" cy="368300"/>
          </a:xfrm>
          <a:prstGeom prst="rect">
            <a:avLst/>
          </a:prstGeom>
          <a:noFill/>
        </p:spPr>
        <p:txBody>
          <a:bodyPr wrap="square" rtlCol="0">
            <a:spAutoFit/>
          </a:bodyPr>
          <a:lstStyle/>
          <a:p>
            <a:r>
              <a:rPr lang="zh-CN" altLang="en-US">
                <a:solidFill>
                  <a:srgbClr val="00B050"/>
                </a:solidFill>
              </a:rPr>
              <a:t>多文件上传</a:t>
            </a:r>
          </a:p>
        </p:txBody>
      </p:sp>
      <p:pic>
        <p:nvPicPr>
          <p:cNvPr id="9" name="图片 8" descr="2018-01-19_10-16-45"/>
          <p:cNvPicPr>
            <a:picLocks noChangeAspect="1"/>
          </p:cNvPicPr>
          <p:nvPr/>
        </p:nvPicPr>
        <p:blipFill>
          <a:blip r:embed="rId4"/>
          <a:srcRect r="31879" b="16246"/>
          <a:stretch>
            <a:fillRect/>
          </a:stretch>
        </p:blipFill>
        <p:spPr>
          <a:xfrm>
            <a:off x="6348730" y="1149350"/>
            <a:ext cx="2795270" cy="1898650"/>
          </a:xfrm>
          <a:prstGeom prst="rect">
            <a:avLst/>
          </a:prstGeom>
        </p:spPr>
      </p:pic>
      <p:pic>
        <p:nvPicPr>
          <p:cNvPr id="10" name="图片 9" descr="2018-01-19_10-16-54"/>
          <p:cNvPicPr>
            <a:picLocks noChangeAspect="1"/>
          </p:cNvPicPr>
          <p:nvPr/>
        </p:nvPicPr>
        <p:blipFill>
          <a:blip r:embed="rId5"/>
          <a:srcRect r="25153" b="12942"/>
          <a:stretch>
            <a:fillRect/>
          </a:stretch>
        </p:blipFill>
        <p:spPr>
          <a:xfrm>
            <a:off x="6363970" y="3098165"/>
            <a:ext cx="2729230" cy="23139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338791" y="121196"/>
            <a:ext cx="8212691" cy="47190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dirty="0" smtClean="0">
                <a:solidFill>
                  <a:srgbClr val="C8000E"/>
                </a:solidFill>
                <a:latin typeface="微软雅黑" panose="020B0503020204020204" pitchFamily="34" charset="-122"/>
                <a:ea typeface="微软雅黑" panose="020B0503020204020204" pitchFamily="34" charset="-122"/>
              </a:rPr>
              <a:t>扩展</a:t>
            </a:r>
            <a:endParaRPr lang="zh-CN" altLang="en-US" sz="2400" dirty="0">
              <a:solidFill>
                <a:srgbClr val="C8000E"/>
              </a:solidFill>
              <a:latin typeface="微软雅黑" panose="020B0503020204020204" pitchFamily="34" charset="-122"/>
              <a:ea typeface="微软雅黑" panose="020B0503020204020204" pitchFamily="34" charset="-122"/>
            </a:endParaRPr>
          </a:p>
        </p:txBody>
      </p:sp>
      <p:graphicFrame>
        <p:nvGraphicFramePr>
          <p:cNvPr id="6" name="图示 5"/>
          <p:cNvGraphicFramePr/>
          <p:nvPr/>
        </p:nvGraphicFramePr>
        <p:xfrm>
          <a:off x="1007534" y="1519517"/>
          <a:ext cx="5810126" cy="3810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85800" y="954741"/>
            <a:ext cx="2318263" cy="369332"/>
          </a:xfrm>
          <a:prstGeom prst="rect">
            <a:avLst/>
          </a:prstGeom>
          <a:noFill/>
        </p:spPr>
        <p:txBody>
          <a:bodyPr wrap="none" rtlCol="0">
            <a:spAutoFit/>
          </a:bodyPr>
          <a:lstStyle/>
          <a:p>
            <a:r>
              <a:rPr lang="en-US" altLang="zh-CN" dirty="0" smtClean="0"/>
              <a:t>H5</a:t>
            </a:r>
            <a:r>
              <a:rPr lang="zh-CN" altLang="en-US" dirty="0" smtClean="0"/>
              <a:t>混合开发扩展规范</a:t>
            </a:r>
            <a:endParaRPr lang="zh-CN" altLang="en-US" dirty="0"/>
          </a:p>
        </p:txBody>
      </p:sp>
      <p:sp>
        <p:nvSpPr>
          <p:cNvPr id="8" name="矩形 7"/>
          <p:cNvSpPr/>
          <p:nvPr/>
        </p:nvSpPr>
        <p:spPr>
          <a:xfrm>
            <a:off x="3039035" y="2864224"/>
            <a:ext cx="3845859" cy="2474258"/>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338791" y="121196"/>
            <a:ext cx="8212691" cy="47190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dirty="0" smtClean="0">
                <a:solidFill>
                  <a:srgbClr val="C8000E"/>
                </a:solidFill>
                <a:latin typeface="微软雅黑" panose="020B0503020204020204" pitchFamily="34" charset="-122"/>
                <a:ea typeface="微软雅黑" panose="020B0503020204020204" pitchFamily="34" charset="-122"/>
              </a:rPr>
              <a:t>扩展</a:t>
            </a:r>
            <a:endParaRPr lang="zh-CN" altLang="en-US" sz="2400" dirty="0">
              <a:solidFill>
                <a:srgbClr val="C8000E"/>
              </a:solidFill>
              <a:latin typeface="微软雅黑" panose="020B0503020204020204" pitchFamily="34" charset="-122"/>
              <a:ea typeface="微软雅黑" panose="020B0503020204020204" pitchFamily="34" charset="-122"/>
            </a:endParaRPr>
          </a:p>
        </p:txBody>
      </p:sp>
      <p:pic>
        <p:nvPicPr>
          <p:cNvPr id="45058" name="Picture 2"/>
          <p:cNvPicPr>
            <a:picLocks noChangeAspect="1" noChangeArrowheads="1"/>
          </p:cNvPicPr>
          <p:nvPr/>
        </p:nvPicPr>
        <p:blipFill>
          <a:blip r:embed="rId2"/>
          <a:srcRect/>
          <a:stretch>
            <a:fillRect/>
          </a:stretch>
        </p:blipFill>
        <p:spPr bwMode="auto">
          <a:xfrm>
            <a:off x="672355" y="978141"/>
            <a:ext cx="7125869" cy="432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idx="4294967295"/>
          </p:nvPr>
        </p:nvSpPr>
        <p:spPr bwMode="auto">
          <a:xfrm>
            <a:off x="0" y="127000"/>
            <a:ext cx="8213725" cy="465138"/>
          </a:xfrm>
          <a:prstGeom prst="rect">
            <a:avLst/>
          </a:prstGeom>
          <a:noFill/>
          <a:ln>
            <a:miter lim="800000"/>
          </a:ln>
        </p:spPr>
        <p:txBody>
          <a:bodyPr vert="horz" wrap="square" lIns="101599" tIns="50799" rIns="101599" bIns="50799" numCol="1" anchor="t" anchorCtr="0" compatLnSpc="1"/>
          <a:lstStyle/>
          <a:p>
            <a:pPr algn="l"/>
            <a:r>
              <a:rPr lang="en-US" altLang="zh-CN" sz="2400" dirty="0" smtClean="0">
                <a:solidFill>
                  <a:srgbClr val="C8000E"/>
                </a:solidFill>
                <a:latin typeface="微软雅黑" panose="020B0503020204020204" pitchFamily="34" charset="-122"/>
                <a:ea typeface="微软雅黑" panose="020B0503020204020204" pitchFamily="34" charset="-122"/>
              </a:rPr>
              <a:t>summer</a:t>
            </a:r>
            <a:r>
              <a:rPr lang="zh-CN" altLang="en-US" sz="2400" dirty="0" smtClean="0">
                <a:solidFill>
                  <a:srgbClr val="C8000E"/>
                </a:solidFill>
                <a:latin typeface="微软雅黑" panose="020B0503020204020204" pitchFamily="34" charset="-122"/>
                <a:ea typeface="微软雅黑" panose="020B0503020204020204" pitchFamily="34" charset="-122"/>
              </a:rPr>
              <a:t>已集成的</a:t>
            </a:r>
            <a:r>
              <a:rPr lang="en-US" altLang="zh-CN" sz="2400" dirty="0" err="1" smtClean="0">
                <a:solidFill>
                  <a:srgbClr val="C8000E"/>
                </a:solidFill>
                <a:latin typeface="微软雅黑" panose="020B0503020204020204" pitchFamily="34" charset="-122"/>
                <a:ea typeface="微软雅黑" panose="020B0503020204020204" pitchFamily="34" charset="-122"/>
              </a:rPr>
              <a:t>cordova</a:t>
            </a:r>
            <a:r>
              <a:rPr lang="zh-CN" altLang="en-US" sz="2400" dirty="0" smtClean="0">
                <a:solidFill>
                  <a:srgbClr val="C8000E"/>
                </a:solidFill>
                <a:latin typeface="微软雅黑" panose="020B0503020204020204" pitchFamily="34" charset="-122"/>
                <a:ea typeface="微软雅黑" panose="020B0503020204020204" pitchFamily="34" charset="-122"/>
              </a:rPr>
              <a:t>服务</a:t>
            </a:r>
          </a:p>
        </p:txBody>
      </p:sp>
      <p:sp>
        <p:nvSpPr>
          <p:cNvPr id="11" name="矩形 10"/>
          <p:cNvSpPr/>
          <p:nvPr/>
        </p:nvSpPr>
        <p:spPr>
          <a:xfrm>
            <a:off x="5159376" y="2143126"/>
            <a:ext cx="4286250" cy="24606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a:lstStyle/>
          <a:p>
            <a:pPr>
              <a:defRPr/>
            </a:pPr>
            <a:r>
              <a:rPr lang="en-US" altLang="zh-CN" b="1" dirty="0">
                <a:solidFill>
                  <a:schemeClr val="tx1"/>
                </a:solidFill>
              </a:rPr>
              <a:t>summer</a:t>
            </a:r>
            <a:r>
              <a:rPr lang="zh-CN" altLang="en-US" b="1" dirty="0">
                <a:solidFill>
                  <a:schemeClr val="tx1"/>
                </a:solidFill>
              </a:rPr>
              <a:t>已集成的</a:t>
            </a:r>
            <a:r>
              <a:rPr lang="en-US" altLang="zh-CN" b="1" dirty="0" err="1">
                <a:solidFill>
                  <a:schemeClr val="tx1"/>
                </a:solidFill>
              </a:rPr>
              <a:t>cordova</a:t>
            </a:r>
            <a:r>
              <a:rPr lang="zh-CN" altLang="en-US" b="1" dirty="0">
                <a:solidFill>
                  <a:schemeClr val="tx1"/>
                </a:solidFill>
              </a:rPr>
              <a:t>服务：</a:t>
            </a:r>
            <a:endParaRPr lang="en-US" altLang="zh-CN" b="1" dirty="0">
              <a:solidFill>
                <a:schemeClr val="tx1"/>
              </a:solidFill>
            </a:endParaRPr>
          </a:p>
          <a:p>
            <a:pPr>
              <a:defRPr/>
            </a:pPr>
            <a:r>
              <a:rPr lang="en-US" altLang="zh-CN" dirty="0">
                <a:solidFill>
                  <a:schemeClr val="tx1"/>
                </a:solidFill>
              </a:rPr>
              <a:t>·</a:t>
            </a:r>
            <a:r>
              <a:rPr lang="en-US" altLang="zh-CN" dirty="0" err="1">
                <a:solidFill>
                  <a:schemeClr val="tx1"/>
                </a:solidFill>
              </a:rPr>
              <a:t>plugin</a:t>
            </a:r>
            <a:r>
              <a:rPr lang="zh-CN" altLang="en-US" dirty="0">
                <a:solidFill>
                  <a:schemeClr val="tx1"/>
                </a:solidFill>
              </a:rPr>
              <a:t>位置：</a:t>
            </a:r>
            <a:endParaRPr lang="en-US" dirty="0">
              <a:solidFill>
                <a:schemeClr val="tx1"/>
              </a:solidFill>
            </a:endParaRPr>
          </a:p>
          <a:p>
            <a:pPr>
              <a:defRPr/>
            </a:pPr>
            <a:r>
              <a:rPr lang="en-US" dirty="0">
                <a:solidFill>
                  <a:schemeClr val="tx1"/>
                </a:solidFill>
              </a:rPr>
              <a:t>\</a:t>
            </a:r>
            <a:r>
              <a:rPr lang="en-US" dirty="0" err="1">
                <a:solidFill>
                  <a:schemeClr val="tx1"/>
                </a:solidFill>
              </a:rPr>
              <a:t>iUAPMobile</a:t>
            </a:r>
            <a:r>
              <a:rPr lang="en-US" dirty="0">
                <a:solidFill>
                  <a:schemeClr val="tx1"/>
                </a:solidFill>
              </a:rPr>
              <a:t>\MOB\designer\plugs\</a:t>
            </a:r>
            <a:r>
              <a:rPr lang="en-US" dirty="0" err="1">
                <a:solidFill>
                  <a:schemeClr val="tx1"/>
                </a:solidFill>
              </a:rPr>
              <a:t>cordova</a:t>
            </a:r>
            <a:r>
              <a:rPr lang="en-US" dirty="0">
                <a:solidFill>
                  <a:schemeClr val="tx1"/>
                </a:solidFill>
              </a:rPr>
              <a:t>\</a:t>
            </a:r>
            <a:r>
              <a:rPr lang="en-US" dirty="0" err="1">
                <a:solidFill>
                  <a:schemeClr val="tx1"/>
                </a:solidFill>
              </a:rPr>
              <a:t>plugins</a:t>
            </a:r>
            <a:r>
              <a:rPr lang="en-US" dirty="0">
                <a:solidFill>
                  <a:schemeClr val="tx1"/>
                </a:solidFill>
              </a:rPr>
              <a:t>  　</a:t>
            </a:r>
          </a:p>
          <a:p>
            <a:pPr>
              <a:defRPr/>
            </a:pPr>
            <a:endParaRPr lang="en-US" altLang="zh-CN" dirty="0">
              <a:solidFill>
                <a:schemeClr val="tx1"/>
              </a:solidFill>
            </a:endParaRPr>
          </a:p>
          <a:p>
            <a:pPr>
              <a:defRPr/>
            </a:pPr>
            <a:r>
              <a:rPr lang="en-US" altLang="zh-CN" dirty="0" err="1">
                <a:solidFill>
                  <a:schemeClr val="tx1"/>
                </a:solidFill>
              </a:rPr>
              <a:t>cordova</a:t>
            </a:r>
            <a:r>
              <a:rPr lang="zh-CN" altLang="en-US" dirty="0">
                <a:solidFill>
                  <a:schemeClr val="tx1"/>
                </a:solidFill>
              </a:rPr>
              <a:t>所有插件及使用规则</a:t>
            </a:r>
            <a:endParaRPr lang="en-US" altLang="zh-CN" dirty="0">
              <a:solidFill>
                <a:schemeClr val="tx1"/>
              </a:solidFill>
            </a:endParaRPr>
          </a:p>
          <a:p>
            <a:pPr>
              <a:defRPr/>
            </a:pPr>
            <a:r>
              <a:rPr lang="en-US" altLang="zh-CN" dirty="0">
                <a:solidFill>
                  <a:schemeClr val="tx1"/>
                </a:solidFill>
              </a:rPr>
              <a:t>·http://cordova.apache.org/plugins/#/</a:t>
            </a:r>
          </a:p>
          <a:p>
            <a:pPr>
              <a:defRPr/>
            </a:pPr>
            <a:r>
              <a:rPr lang="en-US" altLang="zh-CN" dirty="0">
                <a:solidFill>
                  <a:schemeClr val="tx1"/>
                </a:solidFill>
              </a:rPr>
              <a:t>·https://github.com</a:t>
            </a:r>
          </a:p>
          <a:p>
            <a:pPr>
              <a:defRPr/>
            </a:pPr>
            <a:endParaRPr lang="zh-CN" altLang="en-US" dirty="0">
              <a:solidFill>
                <a:schemeClr val="tx1"/>
              </a:solidFill>
            </a:endParaRPr>
          </a:p>
        </p:txBody>
      </p:sp>
      <p:pic>
        <p:nvPicPr>
          <p:cNvPr id="1026" name="Picture 2"/>
          <p:cNvPicPr>
            <a:picLocks noChangeAspect="1" noChangeArrowheads="1"/>
          </p:cNvPicPr>
          <p:nvPr/>
        </p:nvPicPr>
        <p:blipFill>
          <a:blip r:embed="rId3"/>
          <a:srcRect/>
          <a:stretch>
            <a:fillRect/>
          </a:stretch>
        </p:blipFill>
        <p:spPr bwMode="auto">
          <a:xfrm>
            <a:off x="552543" y="672353"/>
            <a:ext cx="4189240" cy="4320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iUAP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iUAP模板</Template>
  <TotalTime>1</TotalTime>
  <Words>956</Words>
  <Application>Microsoft Office PowerPoint</Application>
  <PresentationFormat>自定义</PresentationFormat>
  <Paragraphs>145</Paragraphs>
  <Slides>13</Slides>
  <Notes>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Adobe 宋体 Std L</vt:lpstr>
      <vt:lpstr>Agency FB</vt:lpstr>
      <vt:lpstr>Microsoft YaHei UI</vt:lpstr>
      <vt:lpstr>黑体</vt:lpstr>
      <vt:lpstr>华文隶书</vt:lpstr>
      <vt:lpstr>宋体</vt:lpstr>
      <vt:lpstr>微软雅黑</vt:lpstr>
      <vt:lpstr>Arial</vt:lpstr>
      <vt:lpstr>Calibri</vt:lpstr>
      <vt:lpstr>Cambria</vt:lpstr>
      <vt:lpstr>Consolas</vt:lpstr>
      <vt:lpstr>Times New Roman</vt:lpstr>
      <vt:lpstr>Wingdings</vt:lpstr>
      <vt:lpstr>iUAP模板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summer已集成的cordova服务</vt:lpstr>
      <vt:lpstr>cordova环境安装</vt:lpstr>
      <vt:lpstr>summer扩展cordova服务</vt:lpstr>
      <vt:lpstr>summer扩展cordova服务</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cc</dc:creator>
  <cp:lastModifiedBy>微软用户</cp:lastModifiedBy>
  <cp:revision>2747</cp:revision>
  <dcterms:created xsi:type="dcterms:W3CDTF">2017-02-27T07:30:00Z</dcterms:created>
  <dcterms:modified xsi:type="dcterms:W3CDTF">2019-03-05T12:10:14Z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