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7" r:id="rId3"/>
  </p:sldMasterIdLst>
  <p:notesMasterIdLst>
    <p:notesMasterId r:id="rId6"/>
  </p:notesMasterIdLst>
  <p:handoutMasterIdLst>
    <p:handoutMasterId r:id="rId10"/>
  </p:handoutMasterIdLst>
  <p:sldIdLst>
    <p:sldId id="395" r:id="rId4"/>
    <p:sldId id="521" r:id="rId5"/>
    <p:sldId id="522" r:id="rId7"/>
    <p:sldId id="520" r:id="rId8"/>
    <p:sldId id="523" r:id="rId9"/>
  </p:sldIdLst>
  <p:sldSz cx="9144000" cy="6858000" type="screen4x3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11"/>
    <a:srgbClr val="FFFF99"/>
    <a:srgbClr val="0070C0"/>
    <a:srgbClr val="E5F8FF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1" autoAdjust="0"/>
    <p:restoredTop sz="87959" autoAdjust="0"/>
  </p:normalViewPr>
  <p:slideViewPr>
    <p:cSldViewPr snapToGrid="0" showGuides="1">
      <p:cViewPr varScale="1">
        <p:scale>
          <a:sx n="70" d="100"/>
          <a:sy n="70" d="100"/>
        </p:scale>
        <p:origin x="1692" y="54"/>
      </p:cViewPr>
      <p:guideLst>
        <p:guide orient="horz" pos="255"/>
        <p:guide orient="horz" pos="802"/>
        <p:guide orient="horz" pos="895"/>
        <p:guide orient="horz" pos="1128"/>
        <p:guide orient="horz" pos="1332"/>
        <p:guide orient="horz" pos="3927"/>
        <p:guide pos="256"/>
        <p:guide pos="5515"/>
        <p:guide pos="2793"/>
        <p:guide pos="2985"/>
        <p:guide pos="1864"/>
        <p:guide pos="2078"/>
        <p:guide pos="3690"/>
        <p:guide pos="3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28" y="-78"/>
      </p:cViewPr>
      <p:guideLst>
        <p:guide orient="horz" pos="3127"/>
        <p:guide pos="2141"/>
        <p:guide orient="horz" pos="3128"/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143591" y="1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727DE-BA71-4FA1-86B7-CB30F833AAE6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143591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800AB-017F-441A-B734-6525B8BD879C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91" y="1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828E6-84D9-49B1-AFE7-582FF08CCEC2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5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91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0D05-DB68-4BED-B305-7AD807E5F406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jpe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jpe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jpeg"/><Relationship Id="rId8" Type="http://schemas.openxmlformats.org/officeDocument/2006/relationships/image" Target="../media/image1.tiff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7" Type="http://schemas.openxmlformats.org/officeDocument/2006/relationships/image" Target="../media/image27.jpeg"/><Relationship Id="rId16" Type="http://schemas.openxmlformats.org/officeDocument/2006/relationships/image" Target="../media/image26.png"/><Relationship Id="rId15" Type="http://schemas.openxmlformats.org/officeDocument/2006/relationships/image" Target="../media/image25.jpeg"/><Relationship Id="rId14" Type="http://schemas.openxmlformats.org/officeDocument/2006/relationships/image" Target="../media/image24.jpeg"/><Relationship Id="rId13" Type="http://schemas.openxmlformats.org/officeDocument/2006/relationships/image" Target="../media/image23.jpeg"/><Relationship Id="rId12" Type="http://schemas.openxmlformats.org/officeDocument/2006/relationships/image" Target="../media/image22.jpe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jpeg"/><Relationship Id="rId8" Type="http://schemas.openxmlformats.org/officeDocument/2006/relationships/image" Target="../media/image1.tiff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7" Type="http://schemas.openxmlformats.org/officeDocument/2006/relationships/image" Target="../media/image27.jpeg"/><Relationship Id="rId16" Type="http://schemas.openxmlformats.org/officeDocument/2006/relationships/image" Target="../media/image26.png"/><Relationship Id="rId15" Type="http://schemas.openxmlformats.org/officeDocument/2006/relationships/image" Target="../media/image25.jpeg"/><Relationship Id="rId14" Type="http://schemas.openxmlformats.org/officeDocument/2006/relationships/image" Target="../media/image24.jpeg"/><Relationship Id="rId13" Type="http://schemas.openxmlformats.org/officeDocument/2006/relationships/image" Target="../media/image23.jpeg"/><Relationship Id="rId12" Type="http://schemas.openxmlformats.org/officeDocument/2006/relationships/image" Target="../media/image22.jpe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B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39600"/>
            <a:ext cx="8208000" cy="1260000"/>
          </a:xfrm>
        </p:spPr>
        <p:txBody>
          <a:bodyPr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Präsentationstitel 45 </a:t>
            </a:r>
            <a:r>
              <a:rPr lang="de-DE" dirty="0" err="1" smtClean="0"/>
              <a:t>pt</a:t>
            </a:r>
            <a:r>
              <a:rPr lang="de-DE" dirty="0" smtClean="0"/>
              <a:t> über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5205600"/>
            <a:ext cx="5040000" cy="507831"/>
          </a:xfrm>
        </p:spPr>
        <p:txBody>
          <a:bodyPr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Zusatztext zur Präsentation 15 </a:t>
            </a:r>
            <a:r>
              <a:rPr lang="de-DE" dirty="0" err="1" smtClean="0"/>
              <a:t>pt</a:t>
            </a:r>
            <a:endParaRPr lang="de-DE" dirty="0" smtClean="0"/>
          </a:p>
          <a:p>
            <a:r>
              <a:rPr lang="de-DE" dirty="0" smtClean="0"/>
              <a:t>Referent, Abteilung, Ort, Datum</a:t>
            </a:r>
            <a:endParaRPr lang="de-DE" dirty="0" smtClean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39"/>
          <a:stretch>
            <a:fillRect/>
          </a:stretch>
        </p:blipFill>
        <p:spPr bwMode="auto">
          <a:xfrm>
            <a:off x="5681297" y="0"/>
            <a:ext cx="3462703" cy="159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07799"/>
            <a:ext cx="2858733" cy="173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"/>
          <p:cNvSpPr>
            <a:spLocks noGrp="1" noTextEdit="1"/>
          </p:cNvSpPr>
          <p:nvPr userDrawn="1"/>
        </p:nvSpPr>
        <p:spPr bwMode="auto">
          <a:xfrm>
            <a:off x="0" y="26989"/>
            <a:ext cx="9144000" cy="34194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pic>
        <p:nvPicPr>
          <p:cNvPr id="11" name="Picture 3" descr="C:\Users\Jonas.Wagner\Desktop\TEMP\2010MBM134.jpg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0" y="0"/>
            <a:ext cx="440787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688982" y="938213"/>
            <a:ext cx="2992315" cy="168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4" descr="MP900409708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gray">
          <a:xfrm>
            <a:off x="4210051" y="0"/>
            <a:ext cx="2026626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3064120" y="2528889"/>
            <a:ext cx="208377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 rot="622417">
            <a:off x="2117437" y="2538772"/>
            <a:ext cx="1177685" cy="89780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Bildplatzhalter 6" descr="130321_Tablet_neutral_hoch_eingebaut_cb.png"/>
          <p:cNvPicPr>
            <a:picLocks noGrp="1" noChangeAspect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 rot="21167361">
            <a:off x="1342046" y="1172717"/>
            <a:ext cx="993153" cy="1375761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Jonas.Wagner\Desktop\TEMP\2011MBM1119.jpg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4794739" y="1595439"/>
            <a:ext cx="4339004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2" cstate="screen"/>
          <a:srcRect/>
          <a:stretch>
            <a:fillRect/>
          </a:stretch>
        </p:blipFill>
        <p:spPr bwMode="auto">
          <a:xfrm rot="622417">
            <a:off x="4700666" y="2318896"/>
            <a:ext cx="1044233" cy="82030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 rot="622417">
            <a:off x="5471159" y="890503"/>
            <a:ext cx="1231827" cy="8662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844">
            <a:off x="8096307" y="882635"/>
            <a:ext cx="734567" cy="15268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 -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295901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802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 - 1/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295901" y="1413986"/>
            <a:ext cx="5452099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 - 2/1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5452099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802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Pfeile und Kacheln -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68746" y="1413986"/>
            <a:ext cx="1979925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8410" y="1413986"/>
            <a:ext cx="1979925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68074" y="1413986"/>
            <a:ext cx="1979925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268746" y="210502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8410" y="210502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768074" y="210502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8410" y="433640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2268746" y="433640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768074" y="433640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Pfeile und Kacheln -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68746" y="1413986"/>
            <a:ext cx="1435917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949859" y="1413986"/>
            <a:ext cx="1435916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30971" y="1413986"/>
            <a:ext cx="1435916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268746" y="2105025"/>
            <a:ext cx="1435917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949859" y="210502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630971" y="210502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949859" y="433640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2268746" y="4336405"/>
            <a:ext cx="1435917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630971" y="433640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12082" y="1413986"/>
            <a:ext cx="1435916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2082" y="210502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7312082" y="433640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- Bild und Text -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63100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290450" y="1413986"/>
            <a:ext cx="2563100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84900" y="1413986"/>
            <a:ext cx="2563100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 hasCustomPrompt="1"/>
          </p:nvPr>
        </p:nvSpPr>
        <p:spPr>
          <a:xfrm>
            <a:off x="396000" y="1790699"/>
            <a:ext cx="2563100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3290450" y="1790699"/>
            <a:ext cx="2563100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19" hasCustomPrompt="1"/>
          </p:nvPr>
        </p:nvSpPr>
        <p:spPr>
          <a:xfrm>
            <a:off x="6184900" y="1790699"/>
            <a:ext cx="2563100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2898296"/>
            <a:ext cx="2563100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90450" y="2898296"/>
            <a:ext cx="2563100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184900" y="2898296"/>
            <a:ext cx="2563100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- Bild und Text -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1838241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567253" y="1413986"/>
            <a:ext cx="1838241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8506" y="1413986"/>
            <a:ext cx="1838241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909758" y="1413986"/>
            <a:ext cx="1838241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 hasCustomPrompt="1"/>
          </p:nvPr>
        </p:nvSpPr>
        <p:spPr>
          <a:xfrm>
            <a:off x="396000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2567253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19" hasCustomPrompt="1"/>
          </p:nvPr>
        </p:nvSpPr>
        <p:spPr>
          <a:xfrm>
            <a:off x="4738506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1" name="Bildplatzhalter 3"/>
          <p:cNvSpPr>
            <a:spLocks noGrp="1"/>
          </p:cNvSpPr>
          <p:nvPr>
            <p:ph type="pic" sz="quarter" idx="20" hasCustomPrompt="1"/>
          </p:nvPr>
        </p:nvSpPr>
        <p:spPr>
          <a:xfrm>
            <a:off x="6909758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2898296"/>
            <a:ext cx="1838241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567253" y="2898296"/>
            <a:ext cx="1838241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738506" y="2898296"/>
            <a:ext cx="1838241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4" name="Bildplatzhalter 3"/>
          <p:cNvSpPr>
            <a:spLocks noGrp="1"/>
          </p:cNvSpPr>
          <p:nvPr>
            <p:ph type="pic" sz="quarter" idx="24" hasCustomPrompt="1"/>
          </p:nvPr>
        </p:nvSpPr>
        <p:spPr>
          <a:xfrm>
            <a:off x="6909758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909758" y="2898296"/>
            <a:ext cx="1838241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- Bild und Text - 5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 hasCustomPrompt="1"/>
          </p:nvPr>
        </p:nvSpPr>
        <p:spPr>
          <a:xfrm>
            <a:off x="396000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107451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4" name="Bildplatzhalter 3"/>
          <p:cNvSpPr>
            <a:spLocks noGrp="1"/>
          </p:cNvSpPr>
          <p:nvPr>
            <p:ph type="pic" sz="quarter" idx="23" hasCustomPrompt="1"/>
          </p:nvPr>
        </p:nvSpPr>
        <p:spPr>
          <a:xfrm>
            <a:off x="2107451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107451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818902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7" name="Bildplatzhalter 3"/>
          <p:cNvSpPr>
            <a:spLocks noGrp="1"/>
          </p:cNvSpPr>
          <p:nvPr>
            <p:ph type="pic" sz="quarter" idx="26" hasCustomPrompt="1"/>
          </p:nvPr>
        </p:nvSpPr>
        <p:spPr>
          <a:xfrm>
            <a:off x="3818902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3818902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530353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0" name="Bildplatzhalter 3"/>
          <p:cNvSpPr>
            <a:spLocks noGrp="1"/>
          </p:cNvSpPr>
          <p:nvPr>
            <p:ph type="pic" sz="quarter" idx="29" hasCustomPrompt="1"/>
          </p:nvPr>
        </p:nvSpPr>
        <p:spPr>
          <a:xfrm>
            <a:off x="5530353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1" name="Textplatzhalt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530353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42" name="Textplatzhalter 6"/>
          <p:cNvSpPr>
            <a:spLocks noGrp="1"/>
          </p:cNvSpPr>
          <p:nvPr>
            <p:ph type="body" sz="quarter" idx="31" hasCustomPrompt="1"/>
          </p:nvPr>
        </p:nvSpPr>
        <p:spPr>
          <a:xfrm>
            <a:off x="7241805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3" name="Bildplatzhalter 3"/>
          <p:cNvSpPr>
            <a:spLocks noGrp="1"/>
          </p:cNvSpPr>
          <p:nvPr>
            <p:ph type="pic" sz="quarter" idx="32" hasCustomPrompt="1"/>
          </p:nvPr>
        </p:nvSpPr>
        <p:spPr>
          <a:xfrm>
            <a:off x="7241805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4" name="Textplatzhalt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241805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B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39600"/>
            <a:ext cx="8208000" cy="1260000"/>
          </a:xfrm>
        </p:spPr>
        <p:txBody>
          <a:bodyPr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Präsentationstitel 45 </a:t>
            </a:r>
            <a:r>
              <a:rPr lang="de-DE" dirty="0" err="1" smtClean="0"/>
              <a:t>pt</a:t>
            </a:r>
            <a:r>
              <a:rPr lang="de-DE" dirty="0" smtClean="0"/>
              <a:t> über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5205600"/>
            <a:ext cx="5040000" cy="507831"/>
          </a:xfrm>
        </p:spPr>
        <p:txBody>
          <a:bodyPr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Zusatztext zur Präsentation 15 </a:t>
            </a:r>
            <a:r>
              <a:rPr lang="de-DE" dirty="0" err="1" smtClean="0"/>
              <a:t>pt</a:t>
            </a:r>
            <a:endParaRPr lang="de-DE" dirty="0" smtClean="0"/>
          </a:p>
          <a:p>
            <a:r>
              <a:rPr lang="de-DE" dirty="0" smtClean="0"/>
              <a:t>Referent, Abteilung, Ort, Datum</a:t>
            </a:r>
            <a:endParaRPr lang="de-DE" dirty="0" smtClean="0"/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39"/>
          <a:stretch>
            <a:fillRect/>
          </a:stretch>
        </p:blipFill>
        <p:spPr bwMode="auto">
          <a:xfrm>
            <a:off x="5681297" y="0"/>
            <a:ext cx="3462703" cy="159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707799"/>
            <a:ext cx="2858733" cy="1738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"/>
          <p:cNvSpPr>
            <a:spLocks noGrp="1" noTextEdit="1"/>
          </p:cNvSpPr>
          <p:nvPr userDrawn="1"/>
        </p:nvSpPr>
        <p:spPr bwMode="auto">
          <a:xfrm>
            <a:off x="0" y="26989"/>
            <a:ext cx="9144000" cy="34194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de-DE">
              <a:solidFill>
                <a:prstClr val="black"/>
              </a:solidFill>
            </a:endParaRPr>
          </a:p>
        </p:txBody>
      </p:sp>
      <p:pic>
        <p:nvPicPr>
          <p:cNvPr id="11" name="Picture 3" descr="C:\Users\Jonas.Wagner\Desktop\TEMP\2010MBM134.jpg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0" y="0"/>
            <a:ext cx="4407877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688982" y="938213"/>
            <a:ext cx="2992315" cy="168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4" descr="MP900409708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gray">
          <a:xfrm>
            <a:off x="4210051" y="0"/>
            <a:ext cx="2026626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 userDrawn="1"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3064120" y="2528889"/>
            <a:ext cx="208377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9" cstate="screen"/>
          <a:srcRect/>
          <a:stretch>
            <a:fillRect/>
          </a:stretch>
        </p:blipFill>
        <p:spPr bwMode="auto">
          <a:xfrm rot="622417">
            <a:off x="2117437" y="2538772"/>
            <a:ext cx="1177685" cy="89780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Bildplatzhalter 6" descr="130321_Tablet_neutral_hoch_eingebaut_cb.png"/>
          <p:cNvPicPr>
            <a:picLocks noGrp="1" noChangeAspect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 rot="21167361">
            <a:off x="1342046" y="1172717"/>
            <a:ext cx="993153" cy="1375761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Jonas.Wagner\Desktop\TEMP\2011MBM1119.jpg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4794739" y="1595439"/>
            <a:ext cx="4339004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2" cstate="screen"/>
          <a:srcRect/>
          <a:stretch>
            <a:fillRect/>
          </a:stretch>
        </p:blipFill>
        <p:spPr bwMode="auto">
          <a:xfrm rot="622417">
            <a:off x="4700666" y="2318896"/>
            <a:ext cx="1044233" cy="820304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3" cstate="screen"/>
          <a:srcRect/>
          <a:stretch>
            <a:fillRect/>
          </a:stretch>
        </p:blipFill>
        <p:spPr bwMode="auto">
          <a:xfrm rot="622417">
            <a:off x="5471159" y="890503"/>
            <a:ext cx="1231827" cy="86626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844">
            <a:off x="8096307" y="882635"/>
            <a:ext cx="734567" cy="15268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MB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39600"/>
            <a:ext cx="8208000" cy="1260000"/>
          </a:xfrm>
        </p:spPr>
        <p:txBody>
          <a:bodyPr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Präsentationstitel 45 </a:t>
            </a:r>
            <a:r>
              <a:rPr lang="de-DE" dirty="0" err="1" smtClean="0"/>
              <a:t>pt</a:t>
            </a:r>
            <a:r>
              <a:rPr lang="de-DE" dirty="0" smtClean="0"/>
              <a:t> über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5205600"/>
            <a:ext cx="5040000" cy="507831"/>
          </a:xfrm>
        </p:spPr>
        <p:txBody>
          <a:bodyPr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Zusatztext zur Präsentation 15 </a:t>
            </a:r>
            <a:r>
              <a:rPr lang="de-DE" dirty="0" err="1" smtClean="0"/>
              <a:t>pt</a:t>
            </a:r>
            <a:endParaRPr lang="de-DE" dirty="0" smtClean="0"/>
          </a:p>
          <a:p>
            <a:r>
              <a:rPr lang="de-DE" dirty="0" smtClean="0"/>
              <a:t>Referent, Abteilung, Ort, Datum</a:t>
            </a:r>
            <a:endParaRPr lang="de-DE" dirty="0" smtClean="0"/>
          </a:p>
        </p:txBody>
      </p:sp>
      <p:pic>
        <p:nvPicPr>
          <p:cNvPr id="21" name="Picture 2" descr="C:\Users\BUNDSCD\Desktop\Motiv_PPT_Titel_4_3.de.jp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/>
          <a:stretch>
            <a:fillRect/>
          </a:stretch>
        </p:blipFill>
        <p:spPr bwMode="auto">
          <a:xfrm>
            <a:off x="2" y="-27384"/>
            <a:ext cx="5156790" cy="1948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"/>
          <p:cNvPicPr>
            <a:picLocks noChangeAspect="1"/>
          </p:cNvPicPr>
          <p:nvPr userDrawn="1"/>
        </p:nvPicPr>
        <p:blipFill rotWithShape="1">
          <a:blip r:embed="rId4" cstate="print"/>
          <a:srcRect/>
          <a:stretch>
            <a:fillRect/>
          </a:stretch>
        </p:blipFill>
        <p:spPr bwMode="auto">
          <a:xfrm>
            <a:off x="7044481" y="-20771"/>
            <a:ext cx="2136031" cy="1721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fik 41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4632766" y="949700"/>
            <a:ext cx="2417735" cy="1640501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fik 40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gray">
          <a:xfrm rot="879735">
            <a:off x="6325362" y="112695"/>
            <a:ext cx="1047503" cy="147095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 rotWithShape="1">
          <a:blip r:embed="rId7" cstate="print"/>
          <a:srcRect/>
          <a:stretch>
            <a:fillRect/>
          </a:stretch>
        </p:blipFill>
        <p:spPr bwMode="auto">
          <a:xfrm rot="20957531">
            <a:off x="1720931" y="1032383"/>
            <a:ext cx="2274124" cy="1791390"/>
          </a:xfrm>
          <a:prstGeom prst="round2DiagRect">
            <a:avLst>
              <a:gd name="adj1" fmla="val 10124"/>
              <a:gd name="adj2" fmla="val 0"/>
            </a:avLst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Bild 5" descr="120508_a-class_w176_showroom_SSPIP16983.tif"/>
          <p:cNvPicPr>
            <a:picLocks noChangeAspect="1"/>
          </p:cNvPicPr>
          <p:nvPr userDrawn="1"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3491947" y="1649957"/>
            <a:ext cx="1460907" cy="830501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7" name="Picture 2" descr="C:\Users\SZERWECK\Desktop\Sales No 1\2012 12 05 BL-Klausur\04_Concierge-Feature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 rot="576490">
            <a:off x="79398" y="613959"/>
            <a:ext cx="1812175" cy="1103690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uppieren 27"/>
          <p:cNvGrpSpPr/>
          <p:nvPr userDrawn="1"/>
        </p:nvGrpSpPr>
        <p:grpSpPr>
          <a:xfrm>
            <a:off x="5310128" y="180459"/>
            <a:ext cx="1168204" cy="804521"/>
            <a:chOff x="3957599" y="3368363"/>
            <a:chExt cx="1265554" cy="804521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 bwMode="gray">
            <a:xfrm>
              <a:off x="3957599" y="3551913"/>
              <a:ext cx="1109701" cy="620971"/>
            </a:xfrm>
            <a:prstGeom prst="round2DiagRect">
              <a:avLst/>
            </a:prstGeom>
            <a:noFill/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30" name="Picture 10" descr="Wi-Fi-Symbol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gray">
            <a:xfrm rot="1738821">
              <a:off x="4778094" y="3368363"/>
              <a:ext cx="445059" cy="367100"/>
            </a:xfrm>
            <a:prstGeom prst="round2DiagRect">
              <a:avLst/>
            </a:prstGeom>
            <a:noFill/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uppieren 30"/>
          <p:cNvGrpSpPr/>
          <p:nvPr userDrawn="1"/>
        </p:nvGrpSpPr>
        <p:grpSpPr>
          <a:xfrm>
            <a:off x="6832799" y="1165804"/>
            <a:ext cx="2039227" cy="1794520"/>
            <a:chOff x="1114186" y="5445953"/>
            <a:chExt cx="792609" cy="791359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 rotWithShape="1">
            <a:blip r:embed="rId12" cstate="print"/>
            <a:srcRect/>
            <a:stretch>
              <a:fillRect/>
            </a:stretch>
          </p:blipFill>
          <p:spPr bwMode="auto">
            <a:xfrm>
              <a:off x="1114446" y="5670182"/>
              <a:ext cx="792088" cy="5671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hteck 32"/>
            <p:cNvSpPr/>
            <p:nvPr/>
          </p:nvSpPr>
          <p:spPr>
            <a:xfrm>
              <a:off x="1114186" y="5445953"/>
              <a:ext cx="792609" cy="1574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18000" tIns="18000" rIns="18000" bIns="18000" anchor="ctr">
              <a:spAutoFit/>
            </a:bodyPr>
            <a:lstStyle/>
            <a:p>
              <a:pPr algn="ctr" eaLnBrk="0" fontAlgn="b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100" kern="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2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/>
          <a:stretch>
            <a:fillRect/>
          </a:stretch>
        </p:blipFill>
        <p:spPr bwMode="auto">
          <a:xfrm>
            <a:off x="85345" y="1628800"/>
            <a:ext cx="1708394" cy="1241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fik 14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gray">
          <a:xfrm>
            <a:off x="8028384" y="995230"/>
            <a:ext cx="983524" cy="697045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16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gray">
          <a:xfrm>
            <a:off x="2093972" y="1245463"/>
            <a:ext cx="999404" cy="697045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2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gray">
          <a:xfrm>
            <a:off x="4063000" y="72473"/>
            <a:ext cx="996648" cy="694520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7"/>
          <p:cNvPicPr>
            <a:picLocks noChangeAspect="1" noChangeArrowheads="1"/>
          </p:cNvPicPr>
          <p:nvPr userDrawn="1"/>
        </p:nvPicPr>
        <p:blipFill>
          <a:blip r:embed="rId17"/>
          <a:stretch>
            <a:fillRect/>
          </a:stretch>
        </p:blipFill>
        <p:spPr bwMode="gray">
          <a:xfrm flipH="1">
            <a:off x="21876" y="37943"/>
            <a:ext cx="963609" cy="697045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0" descr="Wi-Fi-Symbol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gray">
          <a:xfrm rot="1738821">
            <a:off x="4624536" y="1621566"/>
            <a:ext cx="410824" cy="367100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- MBconn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39600"/>
            <a:ext cx="8208000" cy="1260000"/>
          </a:xfrm>
        </p:spPr>
        <p:txBody>
          <a:bodyPr>
            <a:noAutofit/>
          </a:bodyPr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Präsentationstitel 45 </a:t>
            </a:r>
            <a:r>
              <a:rPr lang="de-DE" dirty="0" err="1" smtClean="0"/>
              <a:t>pt</a:t>
            </a:r>
            <a:r>
              <a:rPr lang="de-DE" dirty="0" smtClean="0"/>
              <a:t> über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5205600"/>
            <a:ext cx="5040000" cy="507831"/>
          </a:xfrm>
        </p:spPr>
        <p:txBody>
          <a:bodyPr>
            <a:sp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Zusatztext zur Präsentation 15 </a:t>
            </a:r>
            <a:r>
              <a:rPr lang="de-DE" dirty="0" err="1" smtClean="0"/>
              <a:t>pt</a:t>
            </a:r>
            <a:endParaRPr lang="de-DE" dirty="0" smtClean="0"/>
          </a:p>
          <a:p>
            <a:r>
              <a:rPr lang="de-DE" dirty="0" smtClean="0"/>
              <a:t>Referent, Abteilung, Ort, Datum</a:t>
            </a:r>
            <a:endParaRPr lang="de-DE" dirty="0" smtClean="0"/>
          </a:p>
        </p:txBody>
      </p:sp>
      <p:pic>
        <p:nvPicPr>
          <p:cNvPr id="21" name="Picture 2" descr="C:\Users\BUNDSCD\Desktop\Motiv_PPT_Titel_4_3.de.jp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/>
          <a:stretch>
            <a:fillRect/>
          </a:stretch>
        </p:blipFill>
        <p:spPr bwMode="auto">
          <a:xfrm>
            <a:off x="2" y="-27384"/>
            <a:ext cx="5156790" cy="19483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"/>
          <p:cNvPicPr>
            <a:picLocks noChangeAspect="1"/>
          </p:cNvPicPr>
          <p:nvPr userDrawn="1"/>
        </p:nvPicPr>
        <p:blipFill rotWithShape="1">
          <a:blip r:embed="rId4" cstate="print"/>
          <a:srcRect/>
          <a:stretch>
            <a:fillRect/>
          </a:stretch>
        </p:blipFill>
        <p:spPr bwMode="auto">
          <a:xfrm>
            <a:off x="7044481" y="-20771"/>
            <a:ext cx="2136031" cy="1721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fik 41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4632766" y="949700"/>
            <a:ext cx="2417735" cy="1640501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fik 40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gray">
          <a:xfrm rot="879735">
            <a:off x="6325362" y="112695"/>
            <a:ext cx="1047503" cy="1470958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 userDrawn="1"/>
        </p:nvPicPr>
        <p:blipFill rotWithShape="1">
          <a:blip r:embed="rId7" cstate="print"/>
          <a:srcRect/>
          <a:stretch>
            <a:fillRect/>
          </a:stretch>
        </p:blipFill>
        <p:spPr bwMode="auto">
          <a:xfrm rot="20957531">
            <a:off x="1720931" y="1032383"/>
            <a:ext cx="2274124" cy="1791390"/>
          </a:xfrm>
          <a:prstGeom prst="round2DiagRect">
            <a:avLst>
              <a:gd name="adj1" fmla="val 10124"/>
              <a:gd name="adj2" fmla="val 0"/>
            </a:avLst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Bild 5" descr="120508_a-class_w176_showroom_SSPIP16983.tif"/>
          <p:cNvPicPr>
            <a:picLocks noChangeAspect="1"/>
          </p:cNvPicPr>
          <p:nvPr userDrawn="1"/>
        </p:nvPicPr>
        <p:blipFill rotWithShape="1">
          <a:blip r:embed="rId8" cstate="print"/>
          <a:srcRect/>
          <a:stretch>
            <a:fillRect/>
          </a:stretch>
        </p:blipFill>
        <p:spPr>
          <a:xfrm>
            <a:off x="3491947" y="1649957"/>
            <a:ext cx="1460907" cy="830501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7" name="Picture 2" descr="C:\Users\SZERWECK\Desktop\Sales No 1\2012 12 05 BL-Klausur\04_Concierge-Feature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 rot="576490">
            <a:off x="79398" y="613959"/>
            <a:ext cx="1812175" cy="1103690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uppieren 27"/>
          <p:cNvGrpSpPr/>
          <p:nvPr userDrawn="1"/>
        </p:nvGrpSpPr>
        <p:grpSpPr>
          <a:xfrm>
            <a:off x="5310128" y="180459"/>
            <a:ext cx="1168204" cy="804521"/>
            <a:chOff x="3957599" y="3368363"/>
            <a:chExt cx="1265554" cy="804521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 bwMode="gray">
            <a:xfrm>
              <a:off x="3957599" y="3551913"/>
              <a:ext cx="1109701" cy="620971"/>
            </a:xfrm>
            <a:prstGeom prst="round2DiagRect">
              <a:avLst/>
            </a:prstGeom>
            <a:noFill/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30" name="Picture 10" descr="Wi-Fi-Symbol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gray">
            <a:xfrm rot="1738821">
              <a:off x="4778094" y="3368363"/>
              <a:ext cx="445059" cy="367100"/>
            </a:xfrm>
            <a:prstGeom prst="round2DiagRect">
              <a:avLst/>
            </a:prstGeom>
            <a:noFill/>
            <a:ln>
              <a:noFill/>
            </a:ln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uppieren 30"/>
          <p:cNvGrpSpPr/>
          <p:nvPr userDrawn="1"/>
        </p:nvGrpSpPr>
        <p:grpSpPr>
          <a:xfrm>
            <a:off x="6832799" y="1165804"/>
            <a:ext cx="2039227" cy="1794520"/>
            <a:chOff x="1114186" y="5445953"/>
            <a:chExt cx="792609" cy="791359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 rotWithShape="1">
            <a:blip r:embed="rId12" cstate="print"/>
            <a:srcRect/>
            <a:stretch>
              <a:fillRect/>
            </a:stretch>
          </p:blipFill>
          <p:spPr bwMode="auto">
            <a:xfrm>
              <a:off x="1114446" y="5670182"/>
              <a:ext cx="792088" cy="5671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hteck 32"/>
            <p:cNvSpPr/>
            <p:nvPr/>
          </p:nvSpPr>
          <p:spPr>
            <a:xfrm>
              <a:off x="1114186" y="5445953"/>
              <a:ext cx="792609" cy="15747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18000" tIns="18000" rIns="18000" bIns="18000" anchor="ctr">
              <a:spAutoFit/>
            </a:bodyPr>
            <a:lstStyle/>
            <a:p>
              <a:pPr algn="ctr" eaLnBrk="0" fontAlgn="b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de-DE" sz="1100" kern="0" dirty="0">
                <a:solidFill>
                  <a:prstClr val="black"/>
                </a:solidFill>
              </a:endParaRPr>
            </a:p>
          </p:txBody>
        </p:sp>
      </p:grpSp>
      <p:pic>
        <p:nvPicPr>
          <p:cNvPr id="34" name="Picture 2"/>
          <p:cNvPicPr>
            <a:picLocks noChangeAspect="1" noChangeArrowheads="1"/>
          </p:cNvPicPr>
          <p:nvPr userDrawn="1"/>
        </p:nvPicPr>
        <p:blipFill rotWithShape="1">
          <a:blip r:embed="rId13" cstate="print"/>
          <a:srcRect/>
          <a:stretch>
            <a:fillRect/>
          </a:stretch>
        </p:blipFill>
        <p:spPr bwMode="auto">
          <a:xfrm>
            <a:off x="85345" y="1628800"/>
            <a:ext cx="1708394" cy="12417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fik 14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gray">
          <a:xfrm>
            <a:off x="8028384" y="995230"/>
            <a:ext cx="983524" cy="697045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16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gray">
          <a:xfrm>
            <a:off x="2093972" y="1245463"/>
            <a:ext cx="999404" cy="697045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2"/>
          <p:cNvPicPr>
            <a:picLocks noChangeAspect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gray">
          <a:xfrm>
            <a:off x="4063000" y="72473"/>
            <a:ext cx="996648" cy="694520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97"/>
          <p:cNvPicPr>
            <a:picLocks noChangeAspect="1" noChangeArrowheads="1"/>
          </p:cNvPicPr>
          <p:nvPr userDrawn="1"/>
        </p:nvPicPr>
        <p:blipFill>
          <a:blip r:embed="rId17"/>
          <a:stretch>
            <a:fillRect/>
          </a:stretch>
        </p:blipFill>
        <p:spPr bwMode="gray">
          <a:xfrm flipH="1">
            <a:off x="21876" y="37943"/>
            <a:ext cx="963609" cy="697045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10" descr="Wi-Fi-Symbol"/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gray">
          <a:xfrm rot="1738821">
            <a:off x="4624536" y="1621566"/>
            <a:ext cx="410824" cy="367100"/>
          </a:xfrm>
          <a:prstGeom prst="round2DiagRect">
            <a:avLst/>
          </a:prstGeom>
          <a:noFill/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1422000"/>
            <a:ext cx="8352000" cy="482005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Inhal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2105025"/>
            <a:ext cx="4037888" cy="4129088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 sz="1200"/>
            </a:lvl1pPr>
            <a:lvl2pPr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 hasCustomPrompt="1"/>
          </p:nvPr>
        </p:nvSpPr>
        <p:spPr>
          <a:xfrm>
            <a:off x="4735990" y="2105025"/>
            <a:ext cx="4012010" cy="4129088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 sz="1200"/>
            </a:lvl1pPr>
            <a:lvl2pPr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3599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Inhalt -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95901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52198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 b="1"/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295901" y="1413986"/>
            <a:ext cx="2552198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 b="1"/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5802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802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Inhalt - 2/1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2105025"/>
            <a:ext cx="5452099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5452099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5802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802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Inhalt - 1/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5" hasCustomPrompt="1"/>
          </p:nvPr>
        </p:nvSpPr>
        <p:spPr>
          <a:xfrm>
            <a:off x="3295901" y="2105025"/>
            <a:ext cx="5452099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295901" y="1413986"/>
            <a:ext cx="5452099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3599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 -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295901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802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 - 1/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295901" y="1413986"/>
            <a:ext cx="5452099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1422000"/>
            <a:ext cx="8352000" cy="4820050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/>
            </a:lvl1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 - 2/1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5452099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802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Pfeile und Kacheln -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68746" y="1413986"/>
            <a:ext cx="1979925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18410" y="1413986"/>
            <a:ext cx="1979925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768074" y="1413986"/>
            <a:ext cx="1979925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268746" y="210502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4518410" y="210502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6768074" y="210502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518410" y="433640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2268746" y="433640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768074" y="4336405"/>
            <a:ext cx="1979925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 Pfeile und Kacheln -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68746" y="1413986"/>
            <a:ext cx="1435917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949859" y="1413986"/>
            <a:ext cx="1435916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5630971" y="1413986"/>
            <a:ext cx="1435916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268746" y="2105025"/>
            <a:ext cx="1435917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3949859" y="210502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630971" y="210502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3949859" y="433640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2268746" y="4336405"/>
            <a:ext cx="1435917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630971" y="433640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Textplatzhalt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312082" y="1413986"/>
            <a:ext cx="1435916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2082" y="210502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7312082" y="4336405"/>
            <a:ext cx="1435916" cy="1897707"/>
          </a:xfrm>
        </p:spPr>
        <p:txBody>
          <a:bodyPr/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- Bild und Text -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63100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290450" y="1413986"/>
            <a:ext cx="2563100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84900" y="1413986"/>
            <a:ext cx="2563100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 hasCustomPrompt="1"/>
          </p:nvPr>
        </p:nvSpPr>
        <p:spPr>
          <a:xfrm>
            <a:off x="396000" y="1790699"/>
            <a:ext cx="2563100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3290450" y="1790699"/>
            <a:ext cx="2563100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19" hasCustomPrompt="1"/>
          </p:nvPr>
        </p:nvSpPr>
        <p:spPr>
          <a:xfrm>
            <a:off x="6184900" y="1790699"/>
            <a:ext cx="2563100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2898296"/>
            <a:ext cx="2563100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290450" y="2898296"/>
            <a:ext cx="2563100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3" hasCustomPrompt="1"/>
          </p:nvPr>
        </p:nvSpPr>
        <p:spPr>
          <a:xfrm>
            <a:off x="6184900" y="2898296"/>
            <a:ext cx="2563100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- Bild und Text -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1838241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567253" y="1413986"/>
            <a:ext cx="1838241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7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8506" y="1413986"/>
            <a:ext cx="1838241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909758" y="1413986"/>
            <a:ext cx="1838241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 hasCustomPrompt="1"/>
          </p:nvPr>
        </p:nvSpPr>
        <p:spPr>
          <a:xfrm>
            <a:off x="396000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9" name="Bildplatzhalter 3"/>
          <p:cNvSpPr>
            <a:spLocks noGrp="1"/>
          </p:cNvSpPr>
          <p:nvPr>
            <p:ph type="pic" sz="quarter" idx="18" hasCustomPrompt="1"/>
          </p:nvPr>
        </p:nvSpPr>
        <p:spPr>
          <a:xfrm>
            <a:off x="2567253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0" name="Bildplatzhalter 3"/>
          <p:cNvSpPr>
            <a:spLocks noGrp="1"/>
          </p:cNvSpPr>
          <p:nvPr>
            <p:ph type="pic" sz="quarter" idx="19" hasCustomPrompt="1"/>
          </p:nvPr>
        </p:nvSpPr>
        <p:spPr>
          <a:xfrm>
            <a:off x="4738506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1" name="Bildplatzhalter 3"/>
          <p:cNvSpPr>
            <a:spLocks noGrp="1"/>
          </p:cNvSpPr>
          <p:nvPr>
            <p:ph type="pic" sz="quarter" idx="20" hasCustomPrompt="1"/>
          </p:nvPr>
        </p:nvSpPr>
        <p:spPr>
          <a:xfrm>
            <a:off x="6909758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2898296"/>
            <a:ext cx="1838241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567253" y="2898296"/>
            <a:ext cx="1838241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738506" y="2898296"/>
            <a:ext cx="1838241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4" name="Bildplatzhalter 3"/>
          <p:cNvSpPr>
            <a:spLocks noGrp="1"/>
          </p:cNvSpPr>
          <p:nvPr>
            <p:ph type="pic" sz="quarter" idx="24" hasCustomPrompt="1"/>
          </p:nvPr>
        </p:nvSpPr>
        <p:spPr>
          <a:xfrm>
            <a:off x="6909758" y="1790699"/>
            <a:ext cx="1838241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6909758" y="2898296"/>
            <a:ext cx="1838241" cy="1115690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- Bild und Text - 5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7" hasCustomPrompt="1"/>
          </p:nvPr>
        </p:nvSpPr>
        <p:spPr>
          <a:xfrm>
            <a:off x="396000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1" hasCustomPrompt="1"/>
          </p:nvPr>
        </p:nvSpPr>
        <p:spPr>
          <a:xfrm>
            <a:off x="396000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107451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4" name="Bildplatzhalter 3"/>
          <p:cNvSpPr>
            <a:spLocks noGrp="1"/>
          </p:cNvSpPr>
          <p:nvPr>
            <p:ph type="pic" sz="quarter" idx="23" hasCustomPrompt="1"/>
          </p:nvPr>
        </p:nvSpPr>
        <p:spPr>
          <a:xfrm>
            <a:off x="2107451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4" hasCustomPrompt="1"/>
          </p:nvPr>
        </p:nvSpPr>
        <p:spPr>
          <a:xfrm>
            <a:off x="2107451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25" hasCustomPrompt="1"/>
          </p:nvPr>
        </p:nvSpPr>
        <p:spPr>
          <a:xfrm>
            <a:off x="3818902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37" name="Bildplatzhalter 3"/>
          <p:cNvSpPr>
            <a:spLocks noGrp="1"/>
          </p:cNvSpPr>
          <p:nvPr>
            <p:ph type="pic" sz="quarter" idx="26" hasCustomPrompt="1"/>
          </p:nvPr>
        </p:nvSpPr>
        <p:spPr>
          <a:xfrm>
            <a:off x="3818902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8" name="Textplatzhalter 4"/>
          <p:cNvSpPr>
            <a:spLocks noGrp="1"/>
          </p:cNvSpPr>
          <p:nvPr>
            <p:ph type="body" sz="quarter" idx="27" hasCustomPrompt="1"/>
          </p:nvPr>
        </p:nvSpPr>
        <p:spPr>
          <a:xfrm>
            <a:off x="3818902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28" hasCustomPrompt="1"/>
          </p:nvPr>
        </p:nvSpPr>
        <p:spPr>
          <a:xfrm>
            <a:off x="5530353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0" name="Bildplatzhalter 3"/>
          <p:cNvSpPr>
            <a:spLocks noGrp="1"/>
          </p:cNvSpPr>
          <p:nvPr>
            <p:ph type="pic" sz="quarter" idx="29" hasCustomPrompt="1"/>
          </p:nvPr>
        </p:nvSpPr>
        <p:spPr>
          <a:xfrm>
            <a:off x="5530353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1" name="Textplatzhalt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530353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42" name="Textplatzhalter 6"/>
          <p:cNvSpPr>
            <a:spLocks noGrp="1"/>
          </p:cNvSpPr>
          <p:nvPr>
            <p:ph type="body" sz="quarter" idx="31" hasCustomPrompt="1"/>
          </p:nvPr>
        </p:nvSpPr>
        <p:spPr>
          <a:xfrm>
            <a:off x="7241805" y="2898296"/>
            <a:ext cx="1506194" cy="1485022"/>
          </a:xfrm>
        </p:spPr>
        <p:txBody>
          <a:bodyPr>
            <a:sp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3" name="Bildplatzhalter 3"/>
          <p:cNvSpPr>
            <a:spLocks noGrp="1"/>
          </p:cNvSpPr>
          <p:nvPr>
            <p:ph type="pic" sz="quarter" idx="32" hasCustomPrompt="1"/>
          </p:nvPr>
        </p:nvSpPr>
        <p:spPr>
          <a:xfrm>
            <a:off x="7241805" y="1790699"/>
            <a:ext cx="1506194" cy="926621"/>
          </a:xfrm>
          <a:solidFill>
            <a:schemeClr val="tx2"/>
          </a:solidFill>
        </p:spPr>
        <p:txBody>
          <a:bodyPr/>
          <a:lstStyle>
            <a:lvl1pPr algn="ctr">
              <a:defRPr sz="1200" b="1"/>
            </a:lvl1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4" name="Textplatzhalter 4"/>
          <p:cNvSpPr>
            <a:spLocks noGrp="1"/>
          </p:cNvSpPr>
          <p:nvPr>
            <p:ph type="body" sz="quarter" idx="33" hasCustomPrompt="1"/>
          </p:nvPr>
        </p:nvSpPr>
        <p:spPr>
          <a:xfrm>
            <a:off x="7241805" y="1413986"/>
            <a:ext cx="1506194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Aktivierungspush Corp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466" y="1589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4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图片 141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" y="1589"/>
                        <a:ext cx="146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9723" y="1665289"/>
            <a:ext cx="8244554" cy="480274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latin typeface="+mn-lt"/>
              </a:defRPr>
            </a:lvl1pPr>
            <a:lvl2pPr marL="358775" indent="-358775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400">
                <a:latin typeface="+mn-lt"/>
              </a:defRPr>
            </a:lvl2pPr>
            <a:lvl3pPr marL="539750" indent="-179705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-"/>
              <a:defRPr sz="1400">
                <a:latin typeface="+mn-lt"/>
              </a:defRPr>
            </a:lvl3pPr>
            <a:lvl4pPr marL="539750" indent="-179705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-"/>
              <a:defRPr sz="1400" baseline="0">
                <a:latin typeface="+mn-lt"/>
              </a:defRPr>
            </a:lvl4pPr>
            <a:lvl5pPr marL="539750" indent="-179705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Slide copy uses this color (16pt)</a:t>
            </a:r>
            <a:endParaRPr lang="en-US" dirty="0" smtClean="0"/>
          </a:p>
          <a:p>
            <a:pPr lvl="1"/>
            <a:r>
              <a:rPr lang="en-US" dirty="0" smtClean="0"/>
              <a:t>Bullet point level 1 (16pt)</a:t>
            </a:r>
            <a:endParaRPr lang="en-US" dirty="0" smtClean="0"/>
          </a:p>
          <a:p>
            <a:pPr lvl="2"/>
            <a:r>
              <a:rPr lang="en-US" dirty="0" smtClean="0"/>
              <a:t>Bullet point level 2 (14pt)</a:t>
            </a:r>
            <a:endParaRPr lang="en-US" dirty="0" smtClean="0"/>
          </a:p>
          <a:p>
            <a:pPr lvl="3"/>
            <a:r>
              <a:rPr lang="en-US" dirty="0" smtClean="0"/>
              <a:t>Bullet point level 3 (12pt)</a:t>
            </a:r>
            <a:endParaRPr lang="en-US" dirty="0" smtClean="0"/>
          </a:p>
          <a:p>
            <a:pPr lvl="4"/>
            <a:r>
              <a:rPr lang="en-US" dirty="0" smtClean="0"/>
              <a:t>Bullet point level 4 (11pt)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0057" y="171544"/>
            <a:ext cx="8243888" cy="868362"/>
          </a:xfrm>
          <a:prstGeom prst="rect">
            <a:avLst/>
          </a:prstGeom>
        </p:spPr>
        <p:txBody>
          <a:bodyPr wrap="square" lIns="0" tIns="45720" rIns="91440" bIns="45720" anchor="t" anchorCtr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 title: can span two lines of the slide and </a:t>
            </a:r>
            <a:br>
              <a:rPr lang="en-US" dirty="0" smtClean="0"/>
            </a:br>
            <a:r>
              <a:rPr lang="en-US" dirty="0" smtClean="0"/>
              <a:t>uses this font color (24pt) </a:t>
            </a:r>
            <a:endParaRPr lang="en-US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49723" y="1204912"/>
            <a:ext cx="8244554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176530" indent="-17653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lang="de-DE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176530" lvl="0" indent="-17653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dirty="0" smtClean="0"/>
              <a:t>Sub-head uses this color (20pt)</a:t>
            </a:r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Inhalt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2105025"/>
            <a:ext cx="4037888" cy="4129088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 sz="1200"/>
            </a:lvl1pPr>
            <a:lvl2pPr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 hasCustomPrompt="1"/>
          </p:nvPr>
        </p:nvSpPr>
        <p:spPr>
          <a:xfrm>
            <a:off x="4735990" y="2105025"/>
            <a:ext cx="4012010" cy="4129088"/>
          </a:xfrm>
        </p:spPr>
        <p:txBody>
          <a:bodyPr>
            <a:noAutofit/>
          </a:bodyPr>
          <a:lstStyle>
            <a:lvl1pPr>
              <a:spcBef>
                <a:spcPts val="300"/>
              </a:spcBef>
              <a:defRPr sz="1200"/>
            </a:lvl1pPr>
            <a:lvl2pPr>
              <a:defRPr sz="1200"/>
            </a:lvl2pPr>
            <a:lvl3pPr>
              <a:spcBef>
                <a:spcPts val="300"/>
              </a:spcBef>
              <a:defRPr sz="1200"/>
            </a:lvl3pPr>
            <a:lvl4pPr>
              <a:spcBef>
                <a:spcPts val="300"/>
              </a:spcBef>
              <a:defRPr sz="1200"/>
            </a:lvl4pPr>
            <a:lvl5pPr>
              <a:spcBef>
                <a:spcPts val="300"/>
              </a:spcBef>
              <a:defRPr sz="1200"/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3599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Inhalt -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2" hasCustomPrompt="1"/>
          </p:nvPr>
        </p:nvSpPr>
        <p:spPr>
          <a:xfrm>
            <a:off x="3295901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52198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 b="1"/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295901" y="1413986"/>
            <a:ext cx="2552198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 b="1"/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5802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802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Inhalt - 2/1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2105025"/>
            <a:ext cx="5452099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5452099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5802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6195802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 und Inhalt - 1/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6000" y="2105025"/>
            <a:ext cx="2552198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2552198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1" name="Inhaltsplatzhalter 2"/>
          <p:cNvSpPr>
            <a:spLocks noGrp="1"/>
          </p:cNvSpPr>
          <p:nvPr>
            <p:ph idx="15" hasCustomPrompt="1"/>
          </p:nvPr>
        </p:nvSpPr>
        <p:spPr>
          <a:xfrm>
            <a:off x="3295901" y="2105025"/>
            <a:ext cx="5452099" cy="4129088"/>
          </a:xfrm>
        </p:spPr>
        <p:txBody>
          <a:bodyPr>
            <a:noAutofit/>
          </a:bodyPr>
          <a:lstStyle>
            <a:lvl1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defRPr lang="de-D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def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295901" y="1413986"/>
            <a:ext cx="5452099" cy="215444"/>
          </a:xfrm>
        </p:spPr>
        <p:txBody>
          <a:bodyPr wrap="square"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 -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35990" y="1413986"/>
            <a:ext cx="4037888" cy="215444"/>
          </a:xfrm>
        </p:spPr>
        <p:txBody>
          <a:bodyPr>
            <a:spAutoFit/>
          </a:bodyPr>
          <a:lstStyle>
            <a:lvl1pPr>
              <a:defRPr lang="de-DE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de-DE" dirty="0" err="1" smtClean="0"/>
              <a:t>Subtitle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vmlDrawing" Target="../drawings/vmlDrawing1.vml"/><Relationship Id="rId22" Type="http://schemas.openxmlformats.org/officeDocument/2006/relationships/image" Target="../media/image29.jpeg"/><Relationship Id="rId21" Type="http://schemas.openxmlformats.org/officeDocument/2006/relationships/image" Target="../media/image28.emf"/><Relationship Id="rId20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vmlDrawing" Target="../drawings/vmlDrawing3.vml"/><Relationship Id="rId23" Type="http://schemas.openxmlformats.org/officeDocument/2006/relationships/image" Target="../media/image29.jpeg"/><Relationship Id="rId22" Type="http://schemas.openxmlformats.org/officeDocument/2006/relationships/image" Target="../media/image28.emf"/><Relationship Id="rId21" Type="http://schemas.openxmlformats.org/officeDocument/2006/relationships/oleObject" Target="../embeddings/oleObject3.bin"/><Relationship Id="rId20" Type="http://schemas.openxmlformats.org/officeDocument/2006/relationships/tags" Target="../tags/tag3.xml"/><Relationship Id="rId2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09" name="think-cell Slide" r:id="rId20" imgW="11430" imgH="11430" progId="">
                  <p:embed/>
                </p:oleObj>
              </mc:Choice>
              <mc:Fallback>
                <p:oleObj name="think-cell Slide" r:id="rId20" imgW="11430" imgH="11430" progId="">
                  <p:embed/>
                  <p:pic>
                    <p:nvPicPr>
                      <p:cNvPr id="0" name="Picture 1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367200"/>
            <a:ext cx="8352000" cy="90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1422000"/>
            <a:ext cx="8352000" cy="4812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396000" y="6552000"/>
            <a:ext cx="835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2" cstate="screen"/>
          <a:stretch>
            <a:fillRect/>
          </a:stretch>
        </p:blipFill>
        <p:spPr>
          <a:xfrm>
            <a:off x="7812347" y="6652539"/>
            <a:ext cx="938784" cy="10820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420" y="6638906"/>
            <a:ext cx="32340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/>
          <a:p>
            <a:pPr algn="r" eaLnBrk="0" hangingPunct="0">
              <a:lnSpc>
                <a:spcPct val="100000"/>
              </a:lnSpc>
              <a:spcAft>
                <a:spcPts val="0"/>
              </a:spcAft>
            </a:pPr>
            <a:fld id="{94CD2273-7473-4E4C-9DB6-63E030830E47}" type="slidenum">
              <a:rPr lang="de-DE" sz="900">
                <a:solidFill>
                  <a:schemeClr val="tx1"/>
                </a:solidFill>
              </a:rPr>
            </a:fld>
            <a:endParaRPr lang="de-DE" sz="9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19184" y="-120770"/>
            <a:ext cx="9383954" cy="12077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5400000">
            <a:off x="-3608569" y="3368615"/>
            <a:ext cx="7099540" cy="12077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-119184" y="6858000"/>
            <a:ext cx="9383954" cy="12077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5654615" y="3368615"/>
            <a:ext cx="7099540" cy="12077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06400" y="-120770"/>
            <a:ext cx="2552700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295650" y="-120770"/>
            <a:ext cx="1138238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738688" y="-120770"/>
            <a:ext cx="1119187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199188" y="-120770"/>
            <a:ext cx="2548812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06400" y="6858000"/>
            <a:ext cx="2552700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95650" y="6858000"/>
            <a:ext cx="1138238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738688" y="6858000"/>
            <a:ext cx="1119187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99188" y="6858000"/>
            <a:ext cx="2548812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 rot="5400000">
            <a:off x="7144603" y="4113947"/>
            <a:ext cx="4119563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 rot="5400000">
            <a:off x="9017654" y="1543585"/>
            <a:ext cx="373461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 rot="5400000">
            <a:off x="8773191" y="775623"/>
            <a:ext cx="862388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 rot="5400000">
            <a:off x="-489993" y="775623"/>
            <a:ext cx="862388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 rot="5400000">
            <a:off x="-245529" y="1543585"/>
            <a:ext cx="373461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 rot="5400000">
            <a:off x="-2118580" y="4113947"/>
            <a:ext cx="4119563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chemeClr val="accent2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spcBef>
          <a:spcPts val="600"/>
        </a:spcBef>
        <a:buClr>
          <a:schemeClr val="accent2"/>
        </a:buClr>
        <a:buFont typeface="NettoOT" pitchFamily="50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spcBef>
          <a:spcPts val="300"/>
        </a:spcBef>
        <a:buClr>
          <a:schemeClr val="accent2"/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35305" indent="-173355" algn="l" defTabSz="914400" rtl="0" eaLnBrk="1" latinLnBrk="0" hangingPunct="1">
        <a:spcBef>
          <a:spcPts val="300"/>
        </a:spcBef>
        <a:buClr>
          <a:schemeClr val="accent2"/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16280" indent="-180975" algn="l" defTabSz="914400" rtl="0" eaLnBrk="1" latinLnBrk="0" hangingPunct="1">
        <a:spcBef>
          <a:spcPts val="300"/>
        </a:spcBef>
        <a:buClr>
          <a:schemeClr val="accent2"/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0" name="think-cell Slide" r:id="rId21" imgW="11430" imgH="11430" progId="">
                  <p:embed/>
                </p:oleObj>
              </mc:Choice>
              <mc:Fallback>
                <p:oleObj name="think-cell Slide" r:id="rId21" imgW="11430" imgH="11430" progId="">
                  <p:embed/>
                  <p:pic>
                    <p:nvPicPr>
                      <p:cNvPr id="0" name="图片 140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6000" y="367200"/>
            <a:ext cx="8352000" cy="90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6000" y="1422000"/>
            <a:ext cx="8352000" cy="4812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396000" y="6552000"/>
            <a:ext cx="835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3" cstate="screen"/>
          <a:stretch>
            <a:fillRect/>
          </a:stretch>
        </p:blipFill>
        <p:spPr>
          <a:xfrm>
            <a:off x="7812347" y="6652539"/>
            <a:ext cx="938784" cy="108204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420" y="6638906"/>
            <a:ext cx="32340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/>
          <a:p>
            <a:pPr algn="r" eaLnBrk="0" hangingPunct="0"/>
            <a:fld id="{94CD2273-7473-4E4C-9DB6-63E030830E47}" type="slidenum">
              <a:rPr lang="de-DE" sz="900">
                <a:solidFill>
                  <a:prstClr val="black"/>
                </a:solidFill>
              </a:rPr>
            </a:fld>
            <a:endParaRPr lang="de-DE" sz="900" dirty="0">
              <a:solidFill>
                <a:prstClr val="black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-119184" y="-120770"/>
            <a:ext cx="9383954" cy="12077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 rot="5400000">
            <a:off x="-3608569" y="3368615"/>
            <a:ext cx="7099540" cy="12077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-119184" y="6858000"/>
            <a:ext cx="9383954" cy="12077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 rot="5400000">
            <a:off x="5654615" y="3368615"/>
            <a:ext cx="7099540" cy="120770"/>
          </a:xfrm>
          <a:prstGeom prst="rect">
            <a:avLst/>
          </a:prstGeom>
          <a:solidFill>
            <a:schemeClr val="tx2"/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06400" y="-120770"/>
            <a:ext cx="2552700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3295650" y="-120770"/>
            <a:ext cx="1138238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738688" y="-120770"/>
            <a:ext cx="1119187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199188" y="-120770"/>
            <a:ext cx="2548812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06400" y="6858000"/>
            <a:ext cx="2552700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3295650" y="6858000"/>
            <a:ext cx="1138238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4738688" y="6858000"/>
            <a:ext cx="1119187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199188" y="6858000"/>
            <a:ext cx="2548812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 rot="5400000">
            <a:off x="7144603" y="4113947"/>
            <a:ext cx="4119563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 rot="5400000">
            <a:off x="9017654" y="1543585"/>
            <a:ext cx="373461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 rot="5400000">
            <a:off x="8773191" y="775623"/>
            <a:ext cx="862388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 rot="5400000">
            <a:off x="-489993" y="775623"/>
            <a:ext cx="862388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 rot="5400000">
            <a:off x="-245529" y="1543585"/>
            <a:ext cx="373461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 rot="5400000">
            <a:off x="-2118580" y="4113947"/>
            <a:ext cx="4119563" cy="120770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5" tIns="36005" rIns="36005" bIns="36005" rtlCol="0" anchor="t"/>
          <a:lstStyle/>
          <a:p>
            <a:pPr marL="180975" indent="-180975" algn="ctr">
              <a:spcBef>
                <a:spcPts val="600"/>
              </a:spcBef>
              <a:buClr>
                <a:srgbClr val="00ADEF"/>
              </a:buClr>
              <a:buFont typeface="NettoOT" pitchFamily="50" charset="0"/>
              <a:buChar char="&gt;"/>
            </a:pPr>
            <a:endParaRPr lang="de-DE" sz="1200" dirty="0" err="1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spcBef>
          <a:spcPts val="600"/>
        </a:spcBef>
        <a:buClr>
          <a:schemeClr val="accent2"/>
        </a:buClr>
        <a:buFont typeface="NettoOT" pitchFamily="50" charset="0"/>
        <a:buChar char="&gt;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spcBef>
          <a:spcPts val="300"/>
        </a:spcBef>
        <a:buClr>
          <a:schemeClr val="accent2"/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35305" indent="-173355" algn="l" defTabSz="914400" rtl="0" eaLnBrk="1" latinLnBrk="0" hangingPunct="1">
        <a:spcBef>
          <a:spcPts val="300"/>
        </a:spcBef>
        <a:buClr>
          <a:schemeClr val="accent2"/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16280" indent="-180975" algn="l" defTabSz="914400" rtl="0" eaLnBrk="1" latinLnBrk="0" hangingPunct="1">
        <a:spcBef>
          <a:spcPts val="300"/>
        </a:spcBef>
        <a:buClr>
          <a:schemeClr val="accent2"/>
        </a:buClr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3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37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32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slideLayout" Target="../slideLayouts/slideLayout37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32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slideLayout" Target="../slideLayouts/slideLayout3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77846" y="3807025"/>
            <a:ext cx="6894823" cy="659383"/>
          </a:xfrm>
        </p:spPr>
        <p:txBody>
          <a:bodyPr/>
          <a:lstStyle/>
          <a:p>
            <a:r>
              <a:rPr lang="en-US" sz="3600" dirty="0" err="1" smtClean="0"/>
              <a:t>M</a:t>
            </a:r>
            <a:r>
              <a:rPr lang="en-US" altLang="zh-CN" sz="3600" dirty="0" err="1" smtClean="0"/>
              <a:t>me</a:t>
            </a:r>
            <a:r>
              <a:rPr lang="en-US" altLang="zh-CN" sz="3600" dirty="0" smtClean="0"/>
              <a:t> e-commerce platform</a:t>
            </a:r>
            <a:br>
              <a:rPr lang="en-US" altLang="zh-CN" sz="3600" dirty="0" smtClean="0"/>
            </a:br>
            <a:r>
              <a:rPr lang="en-US" altLang="zh-CN" sz="3600" dirty="0" smtClean="0"/>
              <a:t>payment, </a:t>
            </a:r>
            <a:r>
              <a:rPr kumimoji="1" lang="en-US" altLang="zh-CN" sz="3600" dirty="0">
                <a:ea typeface="微软雅黑" panose="020B0503020204020204" charset="-122"/>
                <a:cs typeface="Arial" panose="020B0604020202020204" pitchFamily="34" charset="0"/>
              </a:rPr>
              <a:t>voucher delivery </a:t>
            </a:r>
            <a:r>
              <a:rPr kumimoji="1" lang="en-US" altLang="zh-CN" sz="3600" dirty="0" smtClean="0">
                <a:ea typeface="微软雅黑" panose="020B0503020204020204" charset="-122"/>
                <a:cs typeface="Arial" panose="020B0604020202020204" pitchFamily="34" charset="0"/>
              </a:rPr>
              <a:t>and redeem process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68000" y="6018721"/>
            <a:ext cx="5040000" cy="500137"/>
          </a:xfrm>
        </p:spPr>
        <p:txBody>
          <a:bodyPr/>
          <a:lstStyle/>
          <a:p>
            <a:r>
              <a:rPr lang="de-DE" dirty="0" smtClean="0"/>
              <a:t>Beijing</a:t>
            </a:r>
            <a:endParaRPr lang="de-DE" dirty="0" smtClean="0"/>
          </a:p>
          <a:p>
            <a:r>
              <a:rPr lang="en-US" dirty="0" smtClean="0"/>
              <a:t>August</a:t>
            </a:r>
            <a:r>
              <a:rPr lang="de-DE" dirty="0" smtClean="0"/>
              <a:t>, 201</a:t>
            </a:r>
            <a:r>
              <a:rPr lang="en-US" altLang="zh-CN" dirty="0" smtClean="0"/>
              <a:t>6</a:t>
            </a:r>
            <a:endParaRPr lang="de-DE" dirty="0"/>
          </a:p>
        </p:txBody>
      </p:sp>
      <p:pic>
        <p:nvPicPr>
          <p:cNvPr id="4" name="Picture 10" descr="The-People's-Republic-of-China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774300" y="3736489"/>
            <a:ext cx="901700" cy="601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"/>
          <p:cNvSpPr>
            <a:spLocks noGrp="1"/>
          </p:cNvSpPr>
          <p:nvPr>
            <p:ph type="title"/>
          </p:nvPr>
        </p:nvSpPr>
        <p:spPr>
          <a:xfrm>
            <a:off x="380206" y="201188"/>
            <a:ext cx="8243888" cy="868362"/>
          </a:xfrm>
        </p:spPr>
        <p:txBody>
          <a:bodyPr/>
          <a:lstStyle/>
          <a:p>
            <a:r>
              <a:rPr kumimoji="1" lang="en-US" altLang="zh-CN" dirty="0">
                <a:ea typeface="微软雅黑" panose="020B0503020204020204" charset="-122"/>
                <a:cs typeface="Arial" panose="020B0604020202020204" pitchFamily="34" charset="0"/>
              </a:rPr>
              <a:t>Payment and voucher delivery process</a:t>
            </a:r>
            <a:endParaRPr kumimoji="1" lang="zh-CN" altLang="en-US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290"/>
          <p:cNvCxnSpPr/>
          <p:nvPr>
            <p:custDataLst>
              <p:tags r:id="rId1"/>
            </p:custDataLst>
          </p:nvPr>
        </p:nvCxnSpPr>
        <p:spPr>
          <a:xfrm>
            <a:off x="6614413" y="844794"/>
            <a:ext cx="65091" cy="5542682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78"/>
          <p:cNvCxnSpPr/>
          <p:nvPr>
            <p:custDataLst>
              <p:tags r:id="rId2"/>
            </p:custDataLst>
          </p:nvPr>
        </p:nvCxnSpPr>
        <p:spPr>
          <a:xfrm>
            <a:off x="2439530" y="898758"/>
            <a:ext cx="0" cy="5488719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80206" y="809416"/>
            <a:ext cx="1854863" cy="1061624"/>
            <a:chOff x="6921404" y="746359"/>
            <a:chExt cx="1854863" cy="1061624"/>
          </a:xfrm>
        </p:grpSpPr>
        <p:sp>
          <p:nvSpPr>
            <p:cNvPr id="8" name="Rectangle 126"/>
            <p:cNvSpPr/>
            <p:nvPr>
              <p:custDataLst>
                <p:tags r:id="rId3"/>
              </p:custDataLst>
            </p:nvPr>
          </p:nvSpPr>
          <p:spPr>
            <a:xfrm rot="5400000">
              <a:off x="7318024" y="349739"/>
              <a:ext cx="1061624" cy="18548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b"/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  <a:endParaRPr lang="zh-CN" alt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36"/>
            <p:cNvSpPr>
              <a:spLocks noChangeAspect="1" noEditPoints="1"/>
            </p:cNvSpPr>
            <p:nvPr/>
          </p:nvSpPr>
          <p:spPr bwMode="gray">
            <a:xfrm>
              <a:off x="7344090" y="861722"/>
              <a:ext cx="344290" cy="833538"/>
            </a:xfrm>
            <a:custGeom>
              <a:avLst/>
              <a:gdLst>
                <a:gd name="T0" fmla="*/ 131 w 227"/>
                <a:gd name="T1" fmla="*/ 15 h 691"/>
                <a:gd name="T2" fmla="*/ 141 w 227"/>
                <a:gd name="T3" fmla="*/ 64 h 691"/>
                <a:gd name="T4" fmla="*/ 136 w 227"/>
                <a:gd name="T5" fmla="*/ 89 h 691"/>
                <a:gd name="T6" fmla="*/ 177 w 227"/>
                <a:gd name="T7" fmla="*/ 118 h 691"/>
                <a:gd name="T8" fmla="*/ 206 w 227"/>
                <a:gd name="T9" fmla="*/ 182 h 691"/>
                <a:gd name="T10" fmla="*/ 213 w 227"/>
                <a:gd name="T11" fmla="*/ 260 h 691"/>
                <a:gd name="T12" fmla="*/ 213 w 227"/>
                <a:gd name="T13" fmla="*/ 300 h 691"/>
                <a:gd name="T14" fmla="*/ 209 w 227"/>
                <a:gd name="T15" fmla="*/ 354 h 691"/>
                <a:gd name="T16" fmla="*/ 198 w 227"/>
                <a:gd name="T17" fmla="*/ 397 h 691"/>
                <a:gd name="T18" fmla="*/ 185 w 227"/>
                <a:gd name="T19" fmla="*/ 432 h 691"/>
                <a:gd name="T20" fmla="*/ 191 w 227"/>
                <a:gd name="T21" fmla="*/ 503 h 691"/>
                <a:gd name="T22" fmla="*/ 200 w 227"/>
                <a:gd name="T23" fmla="*/ 602 h 691"/>
                <a:gd name="T24" fmla="*/ 208 w 227"/>
                <a:gd name="T25" fmla="*/ 655 h 691"/>
                <a:gd name="T26" fmla="*/ 222 w 227"/>
                <a:gd name="T27" fmla="*/ 689 h 691"/>
                <a:gd name="T28" fmla="*/ 165 w 227"/>
                <a:gd name="T29" fmla="*/ 678 h 691"/>
                <a:gd name="T30" fmla="*/ 150 w 227"/>
                <a:gd name="T31" fmla="*/ 643 h 691"/>
                <a:gd name="T32" fmla="*/ 140 w 227"/>
                <a:gd name="T33" fmla="*/ 555 h 691"/>
                <a:gd name="T34" fmla="*/ 112 w 227"/>
                <a:gd name="T35" fmla="*/ 408 h 691"/>
                <a:gd name="T36" fmla="*/ 89 w 227"/>
                <a:gd name="T37" fmla="*/ 448 h 691"/>
                <a:gd name="T38" fmla="*/ 82 w 227"/>
                <a:gd name="T39" fmla="*/ 583 h 691"/>
                <a:gd name="T40" fmla="*/ 95 w 227"/>
                <a:gd name="T41" fmla="*/ 637 h 691"/>
                <a:gd name="T42" fmla="*/ 89 w 227"/>
                <a:gd name="T43" fmla="*/ 673 h 691"/>
                <a:gd name="T44" fmla="*/ 51 w 227"/>
                <a:gd name="T45" fmla="*/ 668 h 691"/>
                <a:gd name="T46" fmla="*/ 42 w 227"/>
                <a:gd name="T47" fmla="*/ 616 h 691"/>
                <a:gd name="T48" fmla="*/ 37 w 227"/>
                <a:gd name="T49" fmla="*/ 545 h 691"/>
                <a:gd name="T50" fmla="*/ 39 w 227"/>
                <a:gd name="T51" fmla="*/ 484 h 691"/>
                <a:gd name="T52" fmla="*/ 36 w 227"/>
                <a:gd name="T53" fmla="*/ 418 h 691"/>
                <a:gd name="T54" fmla="*/ 10 w 227"/>
                <a:gd name="T55" fmla="*/ 398 h 691"/>
                <a:gd name="T56" fmla="*/ 2 w 227"/>
                <a:gd name="T57" fmla="*/ 355 h 691"/>
                <a:gd name="T58" fmla="*/ 1 w 227"/>
                <a:gd name="T59" fmla="*/ 315 h 691"/>
                <a:gd name="T60" fmla="*/ 14 w 227"/>
                <a:gd name="T61" fmla="*/ 198 h 691"/>
                <a:gd name="T62" fmla="*/ 42 w 227"/>
                <a:gd name="T63" fmla="*/ 124 h 691"/>
                <a:gd name="T64" fmla="*/ 87 w 227"/>
                <a:gd name="T65" fmla="*/ 91 h 691"/>
                <a:gd name="T66" fmla="*/ 77 w 227"/>
                <a:gd name="T67" fmla="*/ 54 h 691"/>
                <a:gd name="T68" fmla="*/ 76 w 227"/>
                <a:gd name="T69" fmla="*/ 19 h 691"/>
                <a:gd name="T70" fmla="*/ 126 w 227"/>
                <a:gd name="T71" fmla="*/ 119 h 691"/>
                <a:gd name="T72" fmla="*/ 89 w 227"/>
                <a:gd name="T73" fmla="*/ 106 h 691"/>
                <a:gd name="T74" fmla="*/ 89 w 227"/>
                <a:gd name="T75" fmla="*/ 170 h 691"/>
                <a:gd name="T76" fmla="*/ 82 w 227"/>
                <a:gd name="T77" fmla="*/ 268 h 691"/>
                <a:gd name="T78" fmla="*/ 114 w 227"/>
                <a:gd name="T79" fmla="*/ 296 h 691"/>
                <a:gd name="T80" fmla="*/ 132 w 227"/>
                <a:gd name="T81" fmla="*/ 267 h 691"/>
                <a:gd name="T82" fmla="*/ 132 w 227"/>
                <a:gd name="T83" fmla="*/ 212 h 691"/>
                <a:gd name="T84" fmla="*/ 142 w 227"/>
                <a:gd name="T85" fmla="*/ 114 h 691"/>
                <a:gd name="T86" fmla="*/ 44 w 227"/>
                <a:gd name="T87" fmla="*/ 234 h 691"/>
                <a:gd name="T88" fmla="*/ 46 w 227"/>
                <a:gd name="T89" fmla="*/ 262 h 691"/>
                <a:gd name="T90" fmla="*/ 51 w 227"/>
                <a:gd name="T91" fmla="*/ 212 h 691"/>
                <a:gd name="T92" fmla="*/ 171 w 227"/>
                <a:gd name="T93" fmla="*/ 243 h 691"/>
                <a:gd name="T94" fmla="*/ 176 w 227"/>
                <a:gd name="T95" fmla="*/ 300 h 691"/>
                <a:gd name="T96" fmla="*/ 180 w 227"/>
                <a:gd name="T97" fmla="*/ 291 h 691"/>
                <a:gd name="T98" fmla="*/ 177 w 227"/>
                <a:gd name="T99" fmla="*/ 228 h 691"/>
                <a:gd name="T100" fmla="*/ 180 w 227"/>
                <a:gd name="T101" fmla="*/ 388 h 691"/>
                <a:gd name="T102" fmla="*/ 28 w 227"/>
                <a:gd name="T103" fmla="*/ 383 h 691"/>
                <a:gd name="T104" fmla="*/ 35 w 227"/>
                <a:gd name="T105" fmla="*/ 39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7" h="691">
                  <a:moveTo>
                    <a:pt x="97" y="0"/>
                  </a:moveTo>
                  <a:cubicBezTo>
                    <a:pt x="99" y="0"/>
                    <a:pt x="101" y="0"/>
                    <a:pt x="104" y="1"/>
                  </a:cubicBezTo>
                  <a:cubicBezTo>
                    <a:pt x="107" y="1"/>
                    <a:pt x="110" y="2"/>
                    <a:pt x="113" y="3"/>
                  </a:cubicBezTo>
                  <a:cubicBezTo>
                    <a:pt x="115" y="4"/>
                    <a:pt x="117" y="5"/>
                    <a:pt x="118" y="6"/>
                  </a:cubicBezTo>
                  <a:cubicBezTo>
                    <a:pt x="119" y="6"/>
                    <a:pt x="121" y="7"/>
                    <a:pt x="122" y="8"/>
                  </a:cubicBezTo>
                  <a:cubicBezTo>
                    <a:pt x="125" y="10"/>
                    <a:pt x="128" y="12"/>
                    <a:pt x="131" y="15"/>
                  </a:cubicBezTo>
                  <a:cubicBezTo>
                    <a:pt x="134" y="17"/>
                    <a:pt x="138" y="21"/>
                    <a:pt x="139" y="25"/>
                  </a:cubicBezTo>
                  <a:cubicBezTo>
                    <a:pt x="140" y="27"/>
                    <a:pt x="140" y="30"/>
                    <a:pt x="140" y="32"/>
                  </a:cubicBezTo>
                  <a:cubicBezTo>
                    <a:pt x="140" y="34"/>
                    <a:pt x="140" y="36"/>
                    <a:pt x="140" y="38"/>
                  </a:cubicBezTo>
                  <a:cubicBezTo>
                    <a:pt x="139" y="41"/>
                    <a:pt x="139" y="43"/>
                    <a:pt x="139" y="45"/>
                  </a:cubicBezTo>
                  <a:cubicBezTo>
                    <a:pt x="146" y="48"/>
                    <a:pt x="142" y="53"/>
                    <a:pt x="141" y="59"/>
                  </a:cubicBezTo>
                  <a:cubicBezTo>
                    <a:pt x="140" y="61"/>
                    <a:pt x="142" y="62"/>
                    <a:pt x="141" y="64"/>
                  </a:cubicBezTo>
                  <a:cubicBezTo>
                    <a:pt x="140" y="65"/>
                    <a:pt x="140" y="66"/>
                    <a:pt x="139" y="67"/>
                  </a:cubicBezTo>
                  <a:cubicBezTo>
                    <a:pt x="138" y="67"/>
                    <a:pt x="137" y="67"/>
                    <a:pt x="137" y="68"/>
                  </a:cubicBezTo>
                  <a:cubicBezTo>
                    <a:pt x="136" y="70"/>
                    <a:pt x="135" y="72"/>
                    <a:pt x="134" y="74"/>
                  </a:cubicBezTo>
                  <a:cubicBezTo>
                    <a:pt x="134" y="75"/>
                    <a:pt x="134" y="77"/>
                    <a:pt x="134" y="79"/>
                  </a:cubicBezTo>
                  <a:cubicBezTo>
                    <a:pt x="134" y="80"/>
                    <a:pt x="134" y="81"/>
                    <a:pt x="134" y="83"/>
                  </a:cubicBezTo>
                  <a:cubicBezTo>
                    <a:pt x="134" y="84"/>
                    <a:pt x="135" y="87"/>
                    <a:pt x="136" y="89"/>
                  </a:cubicBezTo>
                  <a:cubicBezTo>
                    <a:pt x="136" y="89"/>
                    <a:pt x="137" y="90"/>
                    <a:pt x="138" y="91"/>
                  </a:cubicBezTo>
                  <a:cubicBezTo>
                    <a:pt x="139" y="93"/>
                    <a:pt x="141" y="95"/>
                    <a:pt x="143" y="97"/>
                  </a:cubicBezTo>
                  <a:cubicBezTo>
                    <a:pt x="145" y="99"/>
                    <a:pt x="147" y="100"/>
                    <a:pt x="149" y="102"/>
                  </a:cubicBezTo>
                  <a:cubicBezTo>
                    <a:pt x="150" y="103"/>
                    <a:pt x="152" y="104"/>
                    <a:pt x="153" y="105"/>
                  </a:cubicBezTo>
                  <a:cubicBezTo>
                    <a:pt x="158" y="108"/>
                    <a:pt x="163" y="112"/>
                    <a:pt x="169" y="114"/>
                  </a:cubicBezTo>
                  <a:cubicBezTo>
                    <a:pt x="172" y="115"/>
                    <a:pt x="174" y="117"/>
                    <a:pt x="177" y="118"/>
                  </a:cubicBezTo>
                  <a:cubicBezTo>
                    <a:pt x="184" y="121"/>
                    <a:pt x="192" y="123"/>
                    <a:pt x="197" y="128"/>
                  </a:cubicBezTo>
                  <a:cubicBezTo>
                    <a:pt x="198" y="129"/>
                    <a:pt x="199" y="130"/>
                    <a:pt x="200" y="130"/>
                  </a:cubicBezTo>
                  <a:cubicBezTo>
                    <a:pt x="200" y="131"/>
                    <a:pt x="200" y="132"/>
                    <a:pt x="200" y="133"/>
                  </a:cubicBezTo>
                  <a:cubicBezTo>
                    <a:pt x="201" y="137"/>
                    <a:pt x="202" y="141"/>
                    <a:pt x="202" y="145"/>
                  </a:cubicBezTo>
                  <a:cubicBezTo>
                    <a:pt x="204" y="153"/>
                    <a:pt x="204" y="163"/>
                    <a:pt x="205" y="171"/>
                  </a:cubicBezTo>
                  <a:cubicBezTo>
                    <a:pt x="206" y="175"/>
                    <a:pt x="206" y="178"/>
                    <a:pt x="206" y="182"/>
                  </a:cubicBezTo>
                  <a:cubicBezTo>
                    <a:pt x="207" y="188"/>
                    <a:pt x="208" y="194"/>
                    <a:pt x="209" y="201"/>
                  </a:cubicBezTo>
                  <a:cubicBezTo>
                    <a:pt x="209" y="203"/>
                    <a:pt x="209" y="206"/>
                    <a:pt x="210" y="209"/>
                  </a:cubicBezTo>
                  <a:cubicBezTo>
                    <a:pt x="210" y="214"/>
                    <a:pt x="211" y="219"/>
                    <a:pt x="211" y="224"/>
                  </a:cubicBezTo>
                  <a:cubicBezTo>
                    <a:pt x="212" y="231"/>
                    <a:pt x="212" y="239"/>
                    <a:pt x="213" y="246"/>
                  </a:cubicBezTo>
                  <a:cubicBezTo>
                    <a:pt x="213" y="250"/>
                    <a:pt x="213" y="253"/>
                    <a:pt x="213" y="256"/>
                  </a:cubicBezTo>
                  <a:cubicBezTo>
                    <a:pt x="213" y="257"/>
                    <a:pt x="213" y="259"/>
                    <a:pt x="213" y="260"/>
                  </a:cubicBezTo>
                  <a:cubicBezTo>
                    <a:pt x="213" y="262"/>
                    <a:pt x="213" y="263"/>
                    <a:pt x="213" y="265"/>
                  </a:cubicBezTo>
                  <a:cubicBezTo>
                    <a:pt x="213" y="266"/>
                    <a:pt x="213" y="268"/>
                    <a:pt x="213" y="269"/>
                  </a:cubicBezTo>
                  <a:cubicBezTo>
                    <a:pt x="213" y="273"/>
                    <a:pt x="213" y="278"/>
                    <a:pt x="213" y="282"/>
                  </a:cubicBezTo>
                  <a:cubicBezTo>
                    <a:pt x="214" y="285"/>
                    <a:pt x="214" y="289"/>
                    <a:pt x="213" y="291"/>
                  </a:cubicBezTo>
                  <a:cubicBezTo>
                    <a:pt x="213" y="292"/>
                    <a:pt x="213" y="294"/>
                    <a:pt x="213" y="295"/>
                  </a:cubicBezTo>
                  <a:cubicBezTo>
                    <a:pt x="213" y="297"/>
                    <a:pt x="213" y="298"/>
                    <a:pt x="213" y="300"/>
                  </a:cubicBezTo>
                  <a:cubicBezTo>
                    <a:pt x="213" y="301"/>
                    <a:pt x="213" y="303"/>
                    <a:pt x="213" y="304"/>
                  </a:cubicBezTo>
                  <a:cubicBezTo>
                    <a:pt x="213" y="308"/>
                    <a:pt x="213" y="311"/>
                    <a:pt x="212" y="314"/>
                  </a:cubicBezTo>
                  <a:cubicBezTo>
                    <a:pt x="212" y="317"/>
                    <a:pt x="212" y="320"/>
                    <a:pt x="212" y="322"/>
                  </a:cubicBezTo>
                  <a:cubicBezTo>
                    <a:pt x="211" y="329"/>
                    <a:pt x="211" y="335"/>
                    <a:pt x="210" y="342"/>
                  </a:cubicBezTo>
                  <a:cubicBezTo>
                    <a:pt x="210" y="345"/>
                    <a:pt x="210" y="349"/>
                    <a:pt x="209" y="352"/>
                  </a:cubicBezTo>
                  <a:cubicBezTo>
                    <a:pt x="209" y="353"/>
                    <a:pt x="209" y="354"/>
                    <a:pt x="209" y="354"/>
                  </a:cubicBezTo>
                  <a:cubicBezTo>
                    <a:pt x="208" y="355"/>
                    <a:pt x="208" y="355"/>
                    <a:pt x="208" y="355"/>
                  </a:cubicBezTo>
                  <a:cubicBezTo>
                    <a:pt x="207" y="356"/>
                    <a:pt x="207" y="356"/>
                    <a:pt x="207" y="357"/>
                  </a:cubicBezTo>
                  <a:cubicBezTo>
                    <a:pt x="206" y="359"/>
                    <a:pt x="206" y="360"/>
                    <a:pt x="205" y="362"/>
                  </a:cubicBezTo>
                  <a:cubicBezTo>
                    <a:pt x="205" y="367"/>
                    <a:pt x="205" y="373"/>
                    <a:pt x="205" y="378"/>
                  </a:cubicBezTo>
                  <a:cubicBezTo>
                    <a:pt x="205" y="379"/>
                    <a:pt x="205" y="380"/>
                    <a:pt x="205" y="381"/>
                  </a:cubicBezTo>
                  <a:cubicBezTo>
                    <a:pt x="204" y="388"/>
                    <a:pt x="201" y="392"/>
                    <a:pt x="198" y="397"/>
                  </a:cubicBezTo>
                  <a:cubicBezTo>
                    <a:pt x="197" y="399"/>
                    <a:pt x="197" y="401"/>
                    <a:pt x="196" y="402"/>
                  </a:cubicBezTo>
                  <a:cubicBezTo>
                    <a:pt x="193" y="405"/>
                    <a:pt x="189" y="407"/>
                    <a:pt x="186" y="410"/>
                  </a:cubicBezTo>
                  <a:cubicBezTo>
                    <a:pt x="186" y="411"/>
                    <a:pt x="184" y="412"/>
                    <a:pt x="184" y="413"/>
                  </a:cubicBezTo>
                  <a:cubicBezTo>
                    <a:pt x="183" y="414"/>
                    <a:pt x="183" y="415"/>
                    <a:pt x="183" y="417"/>
                  </a:cubicBezTo>
                  <a:cubicBezTo>
                    <a:pt x="183" y="418"/>
                    <a:pt x="183" y="419"/>
                    <a:pt x="183" y="420"/>
                  </a:cubicBezTo>
                  <a:cubicBezTo>
                    <a:pt x="183" y="424"/>
                    <a:pt x="184" y="428"/>
                    <a:pt x="185" y="432"/>
                  </a:cubicBezTo>
                  <a:cubicBezTo>
                    <a:pt x="185" y="438"/>
                    <a:pt x="185" y="443"/>
                    <a:pt x="186" y="448"/>
                  </a:cubicBezTo>
                  <a:cubicBezTo>
                    <a:pt x="186" y="453"/>
                    <a:pt x="186" y="458"/>
                    <a:pt x="186" y="463"/>
                  </a:cubicBezTo>
                  <a:cubicBezTo>
                    <a:pt x="186" y="465"/>
                    <a:pt x="186" y="466"/>
                    <a:pt x="186" y="468"/>
                  </a:cubicBezTo>
                  <a:cubicBezTo>
                    <a:pt x="186" y="473"/>
                    <a:pt x="187" y="478"/>
                    <a:pt x="187" y="484"/>
                  </a:cubicBezTo>
                  <a:cubicBezTo>
                    <a:pt x="187" y="486"/>
                    <a:pt x="187" y="488"/>
                    <a:pt x="187" y="490"/>
                  </a:cubicBezTo>
                  <a:cubicBezTo>
                    <a:pt x="188" y="494"/>
                    <a:pt x="189" y="499"/>
                    <a:pt x="191" y="503"/>
                  </a:cubicBezTo>
                  <a:cubicBezTo>
                    <a:pt x="193" y="511"/>
                    <a:pt x="194" y="519"/>
                    <a:pt x="195" y="527"/>
                  </a:cubicBezTo>
                  <a:cubicBezTo>
                    <a:pt x="195" y="534"/>
                    <a:pt x="195" y="541"/>
                    <a:pt x="196" y="548"/>
                  </a:cubicBezTo>
                  <a:cubicBezTo>
                    <a:pt x="197" y="557"/>
                    <a:pt x="197" y="565"/>
                    <a:pt x="198" y="573"/>
                  </a:cubicBezTo>
                  <a:cubicBezTo>
                    <a:pt x="198" y="576"/>
                    <a:pt x="199" y="579"/>
                    <a:pt x="199" y="581"/>
                  </a:cubicBezTo>
                  <a:cubicBezTo>
                    <a:pt x="199" y="586"/>
                    <a:pt x="200" y="591"/>
                    <a:pt x="200" y="595"/>
                  </a:cubicBezTo>
                  <a:cubicBezTo>
                    <a:pt x="200" y="597"/>
                    <a:pt x="200" y="599"/>
                    <a:pt x="200" y="602"/>
                  </a:cubicBezTo>
                  <a:cubicBezTo>
                    <a:pt x="200" y="604"/>
                    <a:pt x="200" y="606"/>
                    <a:pt x="200" y="608"/>
                  </a:cubicBezTo>
                  <a:cubicBezTo>
                    <a:pt x="200" y="609"/>
                    <a:pt x="200" y="611"/>
                    <a:pt x="200" y="612"/>
                  </a:cubicBezTo>
                  <a:cubicBezTo>
                    <a:pt x="201" y="616"/>
                    <a:pt x="200" y="621"/>
                    <a:pt x="201" y="625"/>
                  </a:cubicBezTo>
                  <a:cubicBezTo>
                    <a:pt x="202" y="628"/>
                    <a:pt x="202" y="632"/>
                    <a:pt x="203" y="635"/>
                  </a:cubicBezTo>
                  <a:cubicBezTo>
                    <a:pt x="204" y="639"/>
                    <a:pt x="205" y="643"/>
                    <a:pt x="207" y="647"/>
                  </a:cubicBezTo>
                  <a:cubicBezTo>
                    <a:pt x="207" y="650"/>
                    <a:pt x="208" y="652"/>
                    <a:pt x="208" y="655"/>
                  </a:cubicBezTo>
                  <a:cubicBezTo>
                    <a:pt x="208" y="659"/>
                    <a:pt x="208" y="663"/>
                    <a:pt x="208" y="667"/>
                  </a:cubicBezTo>
                  <a:cubicBezTo>
                    <a:pt x="211" y="672"/>
                    <a:pt x="215" y="674"/>
                    <a:pt x="219" y="677"/>
                  </a:cubicBezTo>
                  <a:cubicBezTo>
                    <a:pt x="220" y="678"/>
                    <a:pt x="222" y="679"/>
                    <a:pt x="223" y="681"/>
                  </a:cubicBezTo>
                  <a:cubicBezTo>
                    <a:pt x="223" y="682"/>
                    <a:pt x="225" y="682"/>
                    <a:pt x="226" y="683"/>
                  </a:cubicBezTo>
                  <a:cubicBezTo>
                    <a:pt x="227" y="684"/>
                    <a:pt x="227" y="686"/>
                    <a:pt x="227" y="688"/>
                  </a:cubicBezTo>
                  <a:cubicBezTo>
                    <a:pt x="225" y="688"/>
                    <a:pt x="223" y="689"/>
                    <a:pt x="222" y="689"/>
                  </a:cubicBezTo>
                  <a:cubicBezTo>
                    <a:pt x="216" y="690"/>
                    <a:pt x="210" y="690"/>
                    <a:pt x="205" y="690"/>
                  </a:cubicBezTo>
                  <a:cubicBezTo>
                    <a:pt x="202" y="691"/>
                    <a:pt x="199" y="691"/>
                    <a:pt x="196" y="690"/>
                  </a:cubicBezTo>
                  <a:cubicBezTo>
                    <a:pt x="195" y="690"/>
                    <a:pt x="194" y="690"/>
                    <a:pt x="193" y="690"/>
                  </a:cubicBezTo>
                  <a:cubicBezTo>
                    <a:pt x="189" y="689"/>
                    <a:pt x="186" y="687"/>
                    <a:pt x="183" y="685"/>
                  </a:cubicBezTo>
                  <a:cubicBezTo>
                    <a:pt x="180" y="684"/>
                    <a:pt x="177" y="683"/>
                    <a:pt x="174" y="681"/>
                  </a:cubicBezTo>
                  <a:cubicBezTo>
                    <a:pt x="171" y="680"/>
                    <a:pt x="168" y="679"/>
                    <a:pt x="165" y="678"/>
                  </a:cubicBezTo>
                  <a:cubicBezTo>
                    <a:pt x="164" y="678"/>
                    <a:pt x="160" y="677"/>
                    <a:pt x="160" y="676"/>
                  </a:cubicBezTo>
                  <a:cubicBezTo>
                    <a:pt x="159" y="675"/>
                    <a:pt x="158" y="672"/>
                    <a:pt x="159" y="670"/>
                  </a:cubicBezTo>
                  <a:cubicBezTo>
                    <a:pt x="159" y="669"/>
                    <a:pt x="159" y="668"/>
                    <a:pt x="159" y="667"/>
                  </a:cubicBezTo>
                  <a:cubicBezTo>
                    <a:pt x="158" y="665"/>
                    <a:pt x="157" y="663"/>
                    <a:pt x="156" y="661"/>
                  </a:cubicBezTo>
                  <a:cubicBezTo>
                    <a:pt x="154" y="658"/>
                    <a:pt x="152" y="653"/>
                    <a:pt x="151" y="650"/>
                  </a:cubicBezTo>
                  <a:cubicBezTo>
                    <a:pt x="150" y="647"/>
                    <a:pt x="150" y="645"/>
                    <a:pt x="150" y="643"/>
                  </a:cubicBezTo>
                  <a:cubicBezTo>
                    <a:pt x="148" y="636"/>
                    <a:pt x="148" y="628"/>
                    <a:pt x="147" y="621"/>
                  </a:cubicBezTo>
                  <a:cubicBezTo>
                    <a:pt x="146" y="616"/>
                    <a:pt x="145" y="612"/>
                    <a:pt x="144" y="607"/>
                  </a:cubicBezTo>
                  <a:cubicBezTo>
                    <a:pt x="144" y="603"/>
                    <a:pt x="143" y="600"/>
                    <a:pt x="143" y="596"/>
                  </a:cubicBezTo>
                  <a:cubicBezTo>
                    <a:pt x="142" y="591"/>
                    <a:pt x="142" y="586"/>
                    <a:pt x="141" y="581"/>
                  </a:cubicBezTo>
                  <a:cubicBezTo>
                    <a:pt x="141" y="574"/>
                    <a:pt x="140" y="567"/>
                    <a:pt x="140" y="560"/>
                  </a:cubicBezTo>
                  <a:cubicBezTo>
                    <a:pt x="140" y="559"/>
                    <a:pt x="140" y="557"/>
                    <a:pt x="140" y="555"/>
                  </a:cubicBezTo>
                  <a:cubicBezTo>
                    <a:pt x="139" y="540"/>
                    <a:pt x="139" y="525"/>
                    <a:pt x="138" y="510"/>
                  </a:cubicBezTo>
                  <a:cubicBezTo>
                    <a:pt x="137" y="505"/>
                    <a:pt x="136" y="500"/>
                    <a:pt x="135" y="494"/>
                  </a:cubicBezTo>
                  <a:cubicBezTo>
                    <a:pt x="135" y="491"/>
                    <a:pt x="134" y="487"/>
                    <a:pt x="134" y="483"/>
                  </a:cubicBezTo>
                  <a:cubicBezTo>
                    <a:pt x="133" y="478"/>
                    <a:pt x="132" y="472"/>
                    <a:pt x="130" y="467"/>
                  </a:cubicBezTo>
                  <a:cubicBezTo>
                    <a:pt x="129" y="461"/>
                    <a:pt x="127" y="456"/>
                    <a:pt x="126" y="451"/>
                  </a:cubicBezTo>
                  <a:cubicBezTo>
                    <a:pt x="121" y="437"/>
                    <a:pt x="118" y="422"/>
                    <a:pt x="112" y="408"/>
                  </a:cubicBezTo>
                  <a:cubicBezTo>
                    <a:pt x="112" y="407"/>
                    <a:pt x="111" y="405"/>
                    <a:pt x="110" y="403"/>
                  </a:cubicBezTo>
                  <a:cubicBezTo>
                    <a:pt x="110" y="401"/>
                    <a:pt x="109" y="398"/>
                    <a:pt x="108" y="396"/>
                  </a:cubicBezTo>
                  <a:cubicBezTo>
                    <a:pt x="107" y="396"/>
                    <a:pt x="107" y="396"/>
                    <a:pt x="106" y="396"/>
                  </a:cubicBezTo>
                  <a:cubicBezTo>
                    <a:pt x="105" y="397"/>
                    <a:pt x="104" y="399"/>
                    <a:pt x="103" y="400"/>
                  </a:cubicBezTo>
                  <a:cubicBezTo>
                    <a:pt x="102" y="405"/>
                    <a:pt x="101" y="409"/>
                    <a:pt x="99" y="414"/>
                  </a:cubicBezTo>
                  <a:cubicBezTo>
                    <a:pt x="96" y="425"/>
                    <a:pt x="92" y="437"/>
                    <a:pt x="89" y="448"/>
                  </a:cubicBezTo>
                  <a:cubicBezTo>
                    <a:pt x="88" y="461"/>
                    <a:pt x="86" y="474"/>
                    <a:pt x="84" y="487"/>
                  </a:cubicBezTo>
                  <a:cubicBezTo>
                    <a:pt x="84" y="491"/>
                    <a:pt x="84" y="494"/>
                    <a:pt x="84" y="497"/>
                  </a:cubicBezTo>
                  <a:cubicBezTo>
                    <a:pt x="83" y="506"/>
                    <a:pt x="82" y="516"/>
                    <a:pt x="81" y="525"/>
                  </a:cubicBezTo>
                  <a:cubicBezTo>
                    <a:pt x="80" y="531"/>
                    <a:pt x="80" y="539"/>
                    <a:pt x="80" y="546"/>
                  </a:cubicBezTo>
                  <a:cubicBezTo>
                    <a:pt x="80" y="556"/>
                    <a:pt x="80" y="568"/>
                    <a:pt x="82" y="577"/>
                  </a:cubicBezTo>
                  <a:cubicBezTo>
                    <a:pt x="82" y="579"/>
                    <a:pt x="82" y="581"/>
                    <a:pt x="82" y="583"/>
                  </a:cubicBezTo>
                  <a:cubicBezTo>
                    <a:pt x="82" y="585"/>
                    <a:pt x="82" y="587"/>
                    <a:pt x="82" y="588"/>
                  </a:cubicBezTo>
                  <a:cubicBezTo>
                    <a:pt x="83" y="592"/>
                    <a:pt x="85" y="595"/>
                    <a:pt x="87" y="598"/>
                  </a:cubicBezTo>
                  <a:cubicBezTo>
                    <a:pt x="88" y="601"/>
                    <a:pt x="89" y="603"/>
                    <a:pt x="90" y="605"/>
                  </a:cubicBezTo>
                  <a:cubicBezTo>
                    <a:pt x="90" y="607"/>
                    <a:pt x="90" y="608"/>
                    <a:pt x="91" y="610"/>
                  </a:cubicBezTo>
                  <a:cubicBezTo>
                    <a:pt x="93" y="615"/>
                    <a:pt x="93" y="623"/>
                    <a:pt x="95" y="629"/>
                  </a:cubicBezTo>
                  <a:cubicBezTo>
                    <a:pt x="95" y="632"/>
                    <a:pt x="95" y="634"/>
                    <a:pt x="95" y="637"/>
                  </a:cubicBezTo>
                  <a:cubicBezTo>
                    <a:pt x="95" y="639"/>
                    <a:pt x="95" y="642"/>
                    <a:pt x="95" y="645"/>
                  </a:cubicBezTo>
                  <a:cubicBezTo>
                    <a:pt x="95" y="646"/>
                    <a:pt x="95" y="647"/>
                    <a:pt x="95" y="649"/>
                  </a:cubicBezTo>
                  <a:cubicBezTo>
                    <a:pt x="95" y="653"/>
                    <a:pt x="95" y="656"/>
                    <a:pt x="94" y="659"/>
                  </a:cubicBezTo>
                  <a:cubicBezTo>
                    <a:pt x="92" y="663"/>
                    <a:pt x="89" y="663"/>
                    <a:pt x="88" y="668"/>
                  </a:cubicBezTo>
                  <a:cubicBezTo>
                    <a:pt x="88" y="669"/>
                    <a:pt x="89" y="669"/>
                    <a:pt x="89" y="670"/>
                  </a:cubicBezTo>
                  <a:cubicBezTo>
                    <a:pt x="89" y="671"/>
                    <a:pt x="89" y="672"/>
                    <a:pt x="89" y="673"/>
                  </a:cubicBezTo>
                  <a:cubicBezTo>
                    <a:pt x="88" y="674"/>
                    <a:pt x="88" y="675"/>
                    <a:pt x="87" y="676"/>
                  </a:cubicBezTo>
                  <a:cubicBezTo>
                    <a:pt x="85" y="676"/>
                    <a:pt x="84" y="676"/>
                    <a:pt x="82" y="676"/>
                  </a:cubicBezTo>
                  <a:cubicBezTo>
                    <a:pt x="77" y="676"/>
                    <a:pt x="72" y="676"/>
                    <a:pt x="66" y="675"/>
                  </a:cubicBezTo>
                  <a:cubicBezTo>
                    <a:pt x="63" y="675"/>
                    <a:pt x="59" y="675"/>
                    <a:pt x="56" y="674"/>
                  </a:cubicBezTo>
                  <a:cubicBezTo>
                    <a:pt x="53" y="673"/>
                    <a:pt x="50" y="673"/>
                    <a:pt x="50" y="669"/>
                  </a:cubicBezTo>
                  <a:cubicBezTo>
                    <a:pt x="50" y="669"/>
                    <a:pt x="51" y="668"/>
                    <a:pt x="51" y="668"/>
                  </a:cubicBezTo>
                  <a:cubicBezTo>
                    <a:pt x="52" y="667"/>
                    <a:pt x="53" y="663"/>
                    <a:pt x="53" y="661"/>
                  </a:cubicBezTo>
                  <a:cubicBezTo>
                    <a:pt x="52" y="660"/>
                    <a:pt x="51" y="659"/>
                    <a:pt x="50" y="658"/>
                  </a:cubicBezTo>
                  <a:cubicBezTo>
                    <a:pt x="48" y="652"/>
                    <a:pt x="47" y="647"/>
                    <a:pt x="45" y="641"/>
                  </a:cubicBezTo>
                  <a:cubicBezTo>
                    <a:pt x="45" y="639"/>
                    <a:pt x="45" y="637"/>
                    <a:pt x="45" y="636"/>
                  </a:cubicBezTo>
                  <a:cubicBezTo>
                    <a:pt x="44" y="632"/>
                    <a:pt x="44" y="628"/>
                    <a:pt x="43" y="625"/>
                  </a:cubicBezTo>
                  <a:cubicBezTo>
                    <a:pt x="42" y="622"/>
                    <a:pt x="43" y="619"/>
                    <a:pt x="42" y="616"/>
                  </a:cubicBezTo>
                  <a:cubicBezTo>
                    <a:pt x="42" y="613"/>
                    <a:pt x="41" y="610"/>
                    <a:pt x="41" y="608"/>
                  </a:cubicBezTo>
                  <a:cubicBezTo>
                    <a:pt x="40" y="603"/>
                    <a:pt x="40" y="599"/>
                    <a:pt x="39" y="594"/>
                  </a:cubicBezTo>
                  <a:cubicBezTo>
                    <a:pt x="39" y="589"/>
                    <a:pt x="38" y="584"/>
                    <a:pt x="38" y="579"/>
                  </a:cubicBezTo>
                  <a:cubicBezTo>
                    <a:pt x="38" y="573"/>
                    <a:pt x="37" y="568"/>
                    <a:pt x="37" y="563"/>
                  </a:cubicBezTo>
                  <a:cubicBezTo>
                    <a:pt x="37" y="559"/>
                    <a:pt x="36" y="555"/>
                    <a:pt x="36" y="551"/>
                  </a:cubicBezTo>
                  <a:cubicBezTo>
                    <a:pt x="36" y="549"/>
                    <a:pt x="37" y="547"/>
                    <a:pt x="37" y="545"/>
                  </a:cubicBezTo>
                  <a:cubicBezTo>
                    <a:pt x="37" y="543"/>
                    <a:pt x="37" y="541"/>
                    <a:pt x="37" y="539"/>
                  </a:cubicBezTo>
                  <a:cubicBezTo>
                    <a:pt x="37" y="536"/>
                    <a:pt x="37" y="533"/>
                    <a:pt x="37" y="530"/>
                  </a:cubicBezTo>
                  <a:cubicBezTo>
                    <a:pt x="37" y="525"/>
                    <a:pt x="37" y="521"/>
                    <a:pt x="37" y="516"/>
                  </a:cubicBezTo>
                  <a:cubicBezTo>
                    <a:pt x="38" y="511"/>
                    <a:pt x="37" y="506"/>
                    <a:pt x="38" y="501"/>
                  </a:cubicBezTo>
                  <a:cubicBezTo>
                    <a:pt x="38" y="499"/>
                    <a:pt x="38" y="496"/>
                    <a:pt x="39" y="493"/>
                  </a:cubicBezTo>
                  <a:cubicBezTo>
                    <a:pt x="39" y="491"/>
                    <a:pt x="39" y="487"/>
                    <a:pt x="39" y="484"/>
                  </a:cubicBezTo>
                  <a:cubicBezTo>
                    <a:pt x="39" y="482"/>
                    <a:pt x="39" y="480"/>
                    <a:pt x="39" y="478"/>
                  </a:cubicBezTo>
                  <a:cubicBezTo>
                    <a:pt x="39" y="472"/>
                    <a:pt x="39" y="467"/>
                    <a:pt x="39" y="461"/>
                  </a:cubicBezTo>
                  <a:cubicBezTo>
                    <a:pt x="39" y="457"/>
                    <a:pt x="39" y="454"/>
                    <a:pt x="39" y="450"/>
                  </a:cubicBezTo>
                  <a:cubicBezTo>
                    <a:pt x="38" y="448"/>
                    <a:pt x="38" y="447"/>
                    <a:pt x="38" y="445"/>
                  </a:cubicBezTo>
                  <a:cubicBezTo>
                    <a:pt x="38" y="439"/>
                    <a:pt x="38" y="434"/>
                    <a:pt x="37" y="429"/>
                  </a:cubicBezTo>
                  <a:cubicBezTo>
                    <a:pt x="37" y="425"/>
                    <a:pt x="38" y="421"/>
                    <a:pt x="36" y="418"/>
                  </a:cubicBezTo>
                  <a:cubicBezTo>
                    <a:pt x="35" y="415"/>
                    <a:pt x="29" y="416"/>
                    <a:pt x="26" y="414"/>
                  </a:cubicBezTo>
                  <a:cubicBezTo>
                    <a:pt x="25" y="414"/>
                    <a:pt x="25" y="413"/>
                    <a:pt x="24" y="413"/>
                  </a:cubicBezTo>
                  <a:cubicBezTo>
                    <a:pt x="22" y="412"/>
                    <a:pt x="21" y="411"/>
                    <a:pt x="19" y="410"/>
                  </a:cubicBezTo>
                  <a:cubicBezTo>
                    <a:pt x="18" y="408"/>
                    <a:pt x="17" y="407"/>
                    <a:pt x="16" y="406"/>
                  </a:cubicBezTo>
                  <a:cubicBezTo>
                    <a:pt x="15" y="405"/>
                    <a:pt x="13" y="403"/>
                    <a:pt x="12" y="402"/>
                  </a:cubicBezTo>
                  <a:cubicBezTo>
                    <a:pt x="12" y="401"/>
                    <a:pt x="11" y="400"/>
                    <a:pt x="10" y="398"/>
                  </a:cubicBezTo>
                  <a:cubicBezTo>
                    <a:pt x="8" y="395"/>
                    <a:pt x="6" y="391"/>
                    <a:pt x="5" y="387"/>
                  </a:cubicBezTo>
                  <a:cubicBezTo>
                    <a:pt x="4" y="383"/>
                    <a:pt x="4" y="380"/>
                    <a:pt x="4" y="375"/>
                  </a:cubicBezTo>
                  <a:cubicBezTo>
                    <a:pt x="4" y="373"/>
                    <a:pt x="5" y="370"/>
                    <a:pt x="4" y="368"/>
                  </a:cubicBezTo>
                  <a:cubicBezTo>
                    <a:pt x="3" y="367"/>
                    <a:pt x="3" y="367"/>
                    <a:pt x="2" y="366"/>
                  </a:cubicBezTo>
                  <a:cubicBezTo>
                    <a:pt x="2" y="365"/>
                    <a:pt x="2" y="364"/>
                    <a:pt x="2" y="363"/>
                  </a:cubicBezTo>
                  <a:cubicBezTo>
                    <a:pt x="1" y="360"/>
                    <a:pt x="2" y="357"/>
                    <a:pt x="2" y="355"/>
                  </a:cubicBezTo>
                  <a:cubicBezTo>
                    <a:pt x="1" y="354"/>
                    <a:pt x="1" y="353"/>
                    <a:pt x="0" y="352"/>
                  </a:cubicBezTo>
                  <a:cubicBezTo>
                    <a:pt x="0" y="350"/>
                    <a:pt x="0" y="349"/>
                    <a:pt x="0" y="347"/>
                  </a:cubicBezTo>
                  <a:cubicBezTo>
                    <a:pt x="0" y="344"/>
                    <a:pt x="1" y="340"/>
                    <a:pt x="1" y="336"/>
                  </a:cubicBezTo>
                  <a:cubicBezTo>
                    <a:pt x="1" y="333"/>
                    <a:pt x="1" y="329"/>
                    <a:pt x="1" y="326"/>
                  </a:cubicBezTo>
                  <a:cubicBezTo>
                    <a:pt x="1" y="324"/>
                    <a:pt x="1" y="323"/>
                    <a:pt x="1" y="321"/>
                  </a:cubicBezTo>
                  <a:cubicBezTo>
                    <a:pt x="1" y="319"/>
                    <a:pt x="1" y="317"/>
                    <a:pt x="1" y="315"/>
                  </a:cubicBezTo>
                  <a:cubicBezTo>
                    <a:pt x="1" y="312"/>
                    <a:pt x="1" y="309"/>
                    <a:pt x="1" y="306"/>
                  </a:cubicBezTo>
                  <a:cubicBezTo>
                    <a:pt x="1" y="302"/>
                    <a:pt x="1" y="298"/>
                    <a:pt x="1" y="295"/>
                  </a:cubicBezTo>
                  <a:cubicBezTo>
                    <a:pt x="2" y="287"/>
                    <a:pt x="3" y="280"/>
                    <a:pt x="3" y="272"/>
                  </a:cubicBezTo>
                  <a:cubicBezTo>
                    <a:pt x="5" y="263"/>
                    <a:pt x="6" y="253"/>
                    <a:pt x="7" y="243"/>
                  </a:cubicBezTo>
                  <a:cubicBezTo>
                    <a:pt x="7" y="240"/>
                    <a:pt x="8" y="236"/>
                    <a:pt x="8" y="233"/>
                  </a:cubicBezTo>
                  <a:cubicBezTo>
                    <a:pt x="10" y="221"/>
                    <a:pt x="11" y="209"/>
                    <a:pt x="14" y="198"/>
                  </a:cubicBezTo>
                  <a:cubicBezTo>
                    <a:pt x="14" y="194"/>
                    <a:pt x="15" y="191"/>
                    <a:pt x="16" y="187"/>
                  </a:cubicBezTo>
                  <a:cubicBezTo>
                    <a:pt x="18" y="175"/>
                    <a:pt x="20" y="163"/>
                    <a:pt x="22" y="151"/>
                  </a:cubicBezTo>
                  <a:cubicBezTo>
                    <a:pt x="23" y="146"/>
                    <a:pt x="24" y="140"/>
                    <a:pt x="26" y="136"/>
                  </a:cubicBezTo>
                  <a:cubicBezTo>
                    <a:pt x="26" y="135"/>
                    <a:pt x="27" y="133"/>
                    <a:pt x="27" y="132"/>
                  </a:cubicBezTo>
                  <a:cubicBezTo>
                    <a:pt x="28" y="132"/>
                    <a:pt x="28" y="131"/>
                    <a:pt x="29" y="131"/>
                  </a:cubicBezTo>
                  <a:cubicBezTo>
                    <a:pt x="33" y="128"/>
                    <a:pt x="38" y="126"/>
                    <a:pt x="42" y="124"/>
                  </a:cubicBezTo>
                  <a:cubicBezTo>
                    <a:pt x="50" y="120"/>
                    <a:pt x="58" y="115"/>
                    <a:pt x="65" y="111"/>
                  </a:cubicBezTo>
                  <a:cubicBezTo>
                    <a:pt x="68" y="110"/>
                    <a:pt x="71" y="109"/>
                    <a:pt x="74" y="108"/>
                  </a:cubicBezTo>
                  <a:cubicBezTo>
                    <a:pt x="75" y="107"/>
                    <a:pt x="76" y="106"/>
                    <a:pt x="77" y="105"/>
                  </a:cubicBezTo>
                  <a:cubicBezTo>
                    <a:pt x="78" y="105"/>
                    <a:pt x="79" y="104"/>
                    <a:pt x="80" y="104"/>
                  </a:cubicBezTo>
                  <a:cubicBezTo>
                    <a:pt x="80" y="103"/>
                    <a:pt x="81" y="101"/>
                    <a:pt x="82" y="100"/>
                  </a:cubicBezTo>
                  <a:cubicBezTo>
                    <a:pt x="84" y="97"/>
                    <a:pt x="86" y="95"/>
                    <a:pt x="87" y="91"/>
                  </a:cubicBezTo>
                  <a:cubicBezTo>
                    <a:pt x="88" y="90"/>
                    <a:pt x="88" y="89"/>
                    <a:pt x="88" y="88"/>
                  </a:cubicBezTo>
                  <a:cubicBezTo>
                    <a:pt x="88" y="86"/>
                    <a:pt x="87" y="84"/>
                    <a:pt x="86" y="82"/>
                  </a:cubicBezTo>
                  <a:cubicBezTo>
                    <a:pt x="85" y="79"/>
                    <a:pt x="84" y="75"/>
                    <a:pt x="83" y="71"/>
                  </a:cubicBezTo>
                  <a:cubicBezTo>
                    <a:pt x="79" y="71"/>
                    <a:pt x="80" y="69"/>
                    <a:pt x="79" y="66"/>
                  </a:cubicBezTo>
                  <a:cubicBezTo>
                    <a:pt x="78" y="64"/>
                    <a:pt x="78" y="63"/>
                    <a:pt x="78" y="61"/>
                  </a:cubicBezTo>
                  <a:cubicBezTo>
                    <a:pt x="77" y="59"/>
                    <a:pt x="77" y="57"/>
                    <a:pt x="77" y="54"/>
                  </a:cubicBezTo>
                  <a:cubicBezTo>
                    <a:pt x="77" y="53"/>
                    <a:pt x="77" y="51"/>
                    <a:pt x="77" y="50"/>
                  </a:cubicBezTo>
                  <a:cubicBezTo>
                    <a:pt x="76" y="47"/>
                    <a:pt x="74" y="44"/>
                    <a:pt x="73" y="41"/>
                  </a:cubicBezTo>
                  <a:cubicBezTo>
                    <a:pt x="73" y="37"/>
                    <a:pt x="72" y="32"/>
                    <a:pt x="73" y="28"/>
                  </a:cubicBezTo>
                  <a:cubicBezTo>
                    <a:pt x="73" y="28"/>
                    <a:pt x="73" y="27"/>
                    <a:pt x="73" y="26"/>
                  </a:cubicBezTo>
                  <a:cubicBezTo>
                    <a:pt x="73" y="25"/>
                    <a:pt x="74" y="24"/>
                    <a:pt x="74" y="23"/>
                  </a:cubicBezTo>
                  <a:cubicBezTo>
                    <a:pt x="74" y="22"/>
                    <a:pt x="75" y="20"/>
                    <a:pt x="76" y="19"/>
                  </a:cubicBezTo>
                  <a:cubicBezTo>
                    <a:pt x="79" y="14"/>
                    <a:pt x="83" y="9"/>
                    <a:pt x="88" y="6"/>
                  </a:cubicBezTo>
                  <a:cubicBezTo>
                    <a:pt x="91" y="4"/>
                    <a:pt x="95" y="3"/>
                    <a:pt x="97" y="0"/>
                  </a:cubicBezTo>
                  <a:close/>
                  <a:moveTo>
                    <a:pt x="136" y="94"/>
                  </a:moveTo>
                  <a:cubicBezTo>
                    <a:pt x="136" y="100"/>
                    <a:pt x="134" y="105"/>
                    <a:pt x="132" y="110"/>
                  </a:cubicBezTo>
                  <a:cubicBezTo>
                    <a:pt x="132" y="111"/>
                    <a:pt x="132" y="111"/>
                    <a:pt x="132" y="112"/>
                  </a:cubicBezTo>
                  <a:cubicBezTo>
                    <a:pt x="130" y="115"/>
                    <a:pt x="128" y="117"/>
                    <a:pt x="126" y="119"/>
                  </a:cubicBezTo>
                  <a:cubicBezTo>
                    <a:pt x="125" y="120"/>
                    <a:pt x="124" y="120"/>
                    <a:pt x="123" y="121"/>
                  </a:cubicBezTo>
                  <a:cubicBezTo>
                    <a:pt x="121" y="122"/>
                    <a:pt x="119" y="123"/>
                    <a:pt x="117" y="123"/>
                  </a:cubicBezTo>
                  <a:cubicBezTo>
                    <a:pt x="116" y="124"/>
                    <a:pt x="115" y="124"/>
                    <a:pt x="114" y="124"/>
                  </a:cubicBezTo>
                  <a:cubicBezTo>
                    <a:pt x="109" y="125"/>
                    <a:pt x="103" y="124"/>
                    <a:pt x="99" y="122"/>
                  </a:cubicBezTo>
                  <a:cubicBezTo>
                    <a:pt x="97" y="120"/>
                    <a:pt x="96" y="118"/>
                    <a:pt x="94" y="115"/>
                  </a:cubicBezTo>
                  <a:cubicBezTo>
                    <a:pt x="93" y="112"/>
                    <a:pt x="91" y="109"/>
                    <a:pt x="89" y="106"/>
                  </a:cubicBezTo>
                  <a:cubicBezTo>
                    <a:pt x="88" y="104"/>
                    <a:pt x="88" y="100"/>
                    <a:pt x="86" y="98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5" y="100"/>
                    <a:pt x="85" y="109"/>
                    <a:pt x="85" y="112"/>
                  </a:cubicBezTo>
                  <a:cubicBezTo>
                    <a:pt x="86" y="124"/>
                    <a:pt x="86" y="135"/>
                    <a:pt x="87" y="147"/>
                  </a:cubicBezTo>
                  <a:cubicBezTo>
                    <a:pt x="87" y="152"/>
                    <a:pt x="88" y="156"/>
                    <a:pt x="88" y="161"/>
                  </a:cubicBezTo>
                  <a:cubicBezTo>
                    <a:pt x="88" y="164"/>
                    <a:pt x="89" y="167"/>
                    <a:pt x="89" y="170"/>
                  </a:cubicBezTo>
                  <a:cubicBezTo>
                    <a:pt x="91" y="181"/>
                    <a:pt x="90" y="193"/>
                    <a:pt x="90" y="206"/>
                  </a:cubicBezTo>
                  <a:cubicBezTo>
                    <a:pt x="90" y="214"/>
                    <a:pt x="91" y="223"/>
                    <a:pt x="90" y="230"/>
                  </a:cubicBezTo>
                  <a:cubicBezTo>
                    <a:pt x="90" y="233"/>
                    <a:pt x="90" y="235"/>
                    <a:pt x="90" y="238"/>
                  </a:cubicBezTo>
                  <a:cubicBezTo>
                    <a:pt x="88" y="243"/>
                    <a:pt x="87" y="249"/>
                    <a:pt x="86" y="254"/>
                  </a:cubicBezTo>
                  <a:cubicBezTo>
                    <a:pt x="86" y="257"/>
                    <a:pt x="85" y="260"/>
                    <a:pt x="84" y="262"/>
                  </a:cubicBezTo>
                  <a:cubicBezTo>
                    <a:pt x="83" y="264"/>
                    <a:pt x="83" y="266"/>
                    <a:pt x="82" y="268"/>
                  </a:cubicBezTo>
                  <a:cubicBezTo>
                    <a:pt x="80" y="274"/>
                    <a:pt x="77" y="281"/>
                    <a:pt x="75" y="287"/>
                  </a:cubicBezTo>
                  <a:cubicBezTo>
                    <a:pt x="75" y="287"/>
                    <a:pt x="76" y="288"/>
                    <a:pt x="76" y="288"/>
                  </a:cubicBezTo>
                  <a:cubicBezTo>
                    <a:pt x="77" y="288"/>
                    <a:pt x="77" y="288"/>
                    <a:pt x="78" y="289"/>
                  </a:cubicBezTo>
                  <a:cubicBezTo>
                    <a:pt x="81" y="290"/>
                    <a:pt x="86" y="290"/>
                    <a:pt x="89" y="291"/>
                  </a:cubicBezTo>
                  <a:cubicBezTo>
                    <a:pt x="95" y="293"/>
                    <a:pt x="101" y="294"/>
                    <a:pt x="107" y="295"/>
                  </a:cubicBezTo>
                  <a:cubicBezTo>
                    <a:pt x="109" y="295"/>
                    <a:pt x="112" y="296"/>
                    <a:pt x="114" y="296"/>
                  </a:cubicBezTo>
                  <a:cubicBezTo>
                    <a:pt x="116" y="296"/>
                    <a:pt x="118" y="296"/>
                    <a:pt x="120" y="296"/>
                  </a:cubicBezTo>
                  <a:cubicBezTo>
                    <a:pt x="121" y="296"/>
                    <a:pt x="124" y="296"/>
                    <a:pt x="125" y="296"/>
                  </a:cubicBezTo>
                  <a:cubicBezTo>
                    <a:pt x="129" y="296"/>
                    <a:pt x="133" y="296"/>
                    <a:pt x="136" y="296"/>
                  </a:cubicBezTo>
                  <a:cubicBezTo>
                    <a:pt x="137" y="295"/>
                    <a:pt x="137" y="294"/>
                    <a:pt x="137" y="294"/>
                  </a:cubicBezTo>
                  <a:cubicBezTo>
                    <a:pt x="136" y="291"/>
                    <a:pt x="134" y="287"/>
                    <a:pt x="133" y="283"/>
                  </a:cubicBezTo>
                  <a:cubicBezTo>
                    <a:pt x="133" y="278"/>
                    <a:pt x="132" y="272"/>
                    <a:pt x="132" y="267"/>
                  </a:cubicBezTo>
                  <a:cubicBezTo>
                    <a:pt x="131" y="264"/>
                    <a:pt x="131" y="261"/>
                    <a:pt x="131" y="258"/>
                  </a:cubicBezTo>
                  <a:cubicBezTo>
                    <a:pt x="130" y="255"/>
                    <a:pt x="130" y="251"/>
                    <a:pt x="130" y="248"/>
                  </a:cubicBezTo>
                  <a:cubicBezTo>
                    <a:pt x="130" y="246"/>
                    <a:pt x="130" y="244"/>
                    <a:pt x="130" y="242"/>
                  </a:cubicBezTo>
                  <a:cubicBezTo>
                    <a:pt x="131" y="239"/>
                    <a:pt x="131" y="236"/>
                    <a:pt x="131" y="233"/>
                  </a:cubicBezTo>
                  <a:cubicBezTo>
                    <a:pt x="131" y="231"/>
                    <a:pt x="131" y="229"/>
                    <a:pt x="131" y="227"/>
                  </a:cubicBezTo>
                  <a:cubicBezTo>
                    <a:pt x="131" y="222"/>
                    <a:pt x="131" y="217"/>
                    <a:pt x="132" y="212"/>
                  </a:cubicBezTo>
                  <a:cubicBezTo>
                    <a:pt x="132" y="205"/>
                    <a:pt x="133" y="198"/>
                    <a:pt x="133" y="190"/>
                  </a:cubicBezTo>
                  <a:cubicBezTo>
                    <a:pt x="134" y="183"/>
                    <a:pt x="134" y="176"/>
                    <a:pt x="135" y="168"/>
                  </a:cubicBezTo>
                  <a:cubicBezTo>
                    <a:pt x="136" y="160"/>
                    <a:pt x="137" y="151"/>
                    <a:pt x="138" y="143"/>
                  </a:cubicBezTo>
                  <a:cubicBezTo>
                    <a:pt x="139" y="139"/>
                    <a:pt x="140" y="136"/>
                    <a:pt x="140" y="132"/>
                  </a:cubicBezTo>
                  <a:cubicBezTo>
                    <a:pt x="141" y="127"/>
                    <a:pt x="141" y="123"/>
                    <a:pt x="142" y="118"/>
                  </a:cubicBezTo>
                  <a:cubicBezTo>
                    <a:pt x="142" y="116"/>
                    <a:pt x="142" y="115"/>
                    <a:pt x="142" y="114"/>
                  </a:cubicBezTo>
                  <a:cubicBezTo>
                    <a:pt x="142" y="111"/>
                    <a:pt x="142" y="108"/>
                    <a:pt x="142" y="105"/>
                  </a:cubicBezTo>
                  <a:cubicBezTo>
                    <a:pt x="141" y="100"/>
                    <a:pt x="139" y="96"/>
                    <a:pt x="136" y="94"/>
                  </a:cubicBezTo>
                  <a:close/>
                  <a:moveTo>
                    <a:pt x="51" y="212"/>
                  </a:moveTo>
                  <a:cubicBezTo>
                    <a:pt x="51" y="213"/>
                    <a:pt x="50" y="213"/>
                    <a:pt x="49" y="213"/>
                  </a:cubicBezTo>
                  <a:cubicBezTo>
                    <a:pt x="48" y="217"/>
                    <a:pt x="47" y="221"/>
                    <a:pt x="46" y="226"/>
                  </a:cubicBezTo>
                  <a:cubicBezTo>
                    <a:pt x="45" y="228"/>
                    <a:pt x="45" y="231"/>
                    <a:pt x="44" y="234"/>
                  </a:cubicBezTo>
                  <a:cubicBezTo>
                    <a:pt x="42" y="240"/>
                    <a:pt x="41" y="246"/>
                    <a:pt x="40" y="252"/>
                  </a:cubicBezTo>
                  <a:cubicBezTo>
                    <a:pt x="39" y="256"/>
                    <a:pt x="38" y="261"/>
                    <a:pt x="38" y="266"/>
                  </a:cubicBezTo>
                  <a:cubicBezTo>
                    <a:pt x="38" y="267"/>
                    <a:pt x="38" y="268"/>
                    <a:pt x="39" y="268"/>
                  </a:cubicBezTo>
                  <a:cubicBezTo>
                    <a:pt x="39" y="269"/>
                    <a:pt x="40" y="269"/>
                    <a:pt x="41" y="270"/>
                  </a:cubicBezTo>
                  <a:cubicBezTo>
                    <a:pt x="41" y="270"/>
                    <a:pt x="41" y="270"/>
                    <a:pt x="41" y="270"/>
                  </a:cubicBezTo>
                  <a:cubicBezTo>
                    <a:pt x="43" y="267"/>
                    <a:pt x="44" y="265"/>
                    <a:pt x="46" y="262"/>
                  </a:cubicBezTo>
                  <a:cubicBezTo>
                    <a:pt x="47" y="261"/>
                    <a:pt x="47" y="260"/>
                    <a:pt x="47" y="258"/>
                  </a:cubicBezTo>
                  <a:cubicBezTo>
                    <a:pt x="48" y="256"/>
                    <a:pt x="49" y="254"/>
                    <a:pt x="50" y="252"/>
                  </a:cubicBezTo>
                  <a:cubicBezTo>
                    <a:pt x="50" y="250"/>
                    <a:pt x="51" y="247"/>
                    <a:pt x="51" y="244"/>
                  </a:cubicBezTo>
                  <a:cubicBezTo>
                    <a:pt x="52" y="240"/>
                    <a:pt x="53" y="236"/>
                    <a:pt x="54" y="231"/>
                  </a:cubicBezTo>
                  <a:cubicBezTo>
                    <a:pt x="55" y="226"/>
                    <a:pt x="55" y="215"/>
                    <a:pt x="52" y="212"/>
                  </a:cubicBezTo>
                  <a:cubicBezTo>
                    <a:pt x="52" y="212"/>
                    <a:pt x="52" y="212"/>
                    <a:pt x="51" y="212"/>
                  </a:cubicBezTo>
                  <a:close/>
                  <a:moveTo>
                    <a:pt x="173" y="216"/>
                  </a:moveTo>
                  <a:cubicBezTo>
                    <a:pt x="173" y="216"/>
                    <a:pt x="172" y="216"/>
                    <a:pt x="172" y="217"/>
                  </a:cubicBezTo>
                  <a:cubicBezTo>
                    <a:pt x="171" y="219"/>
                    <a:pt x="172" y="222"/>
                    <a:pt x="171" y="225"/>
                  </a:cubicBezTo>
                  <a:cubicBezTo>
                    <a:pt x="171" y="226"/>
                    <a:pt x="171" y="228"/>
                    <a:pt x="171" y="229"/>
                  </a:cubicBezTo>
                  <a:cubicBezTo>
                    <a:pt x="171" y="232"/>
                    <a:pt x="171" y="235"/>
                    <a:pt x="171" y="237"/>
                  </a:cubicBezTo>
                  <a:cubicBezTo>
                    <a:pt x="171" y="239"/>
                    <a:pt x="171" y="241"/>
                    <a:pt x="171" y="243"/>
                  </a:cubicBezTo>
                  <a:cubicBezTo>
                    <a:pt x="171" y="246"/>
                    <a:pt x="171" y="249"/>
                    <a:pt x="171" y="252"/>
                  </a:cubicBezTo>
                  <a:cubicBezTo>
                    <a:pt x="172" y="255"/>
                    <a:pt x="172" y="258"/>
                    <a:pt x="172" y="261"/>
                  </a:cubicBezTo>
                  <a:cubicBezTo>
                    <a:pt x="173" y="262"/>
                    <a:pt x="173" y="264"/>
                    <a:pt x="173" y="265"/>
                  </a:cubicBezTo>
                  <a:cubicBezTo>
                    <a:pt x="173" y="270"/>
                    <a:pt x="173" y="275"/>
                    <a:pt x="173" y="280"/>
                  </a:cubicBezTo>
                  <a:cubicBezTo>
                    <a:pt x="174" y="282"/>
                    <a:pt x="175" y="284"/>
                    <a:pt x="175" y="287"/>
                  </a:cubicBezTo>
                  <a:cubicBezTo>
                    <a:pt x="175" y="291"/>
                    <a:pt x="176" y="296"/>
                    <a:pt x="176" y="300"/>
                  </a:cubicBezTo>
                  <a:cubicBezTo>
                    <a:pt x="176" y="302"/>
                    <a:pt x="176" y="304"/>
                    <a:pt x="176" y="306"/>
                  </a:cubicBezTo>
                  <a:cubicBezTo>
                    <a:pt x="176" y="307"/>
                    <a:pt x="177" y="308"/>
                    <a:pt x="177" y="309"/>
                  </a:cubicBezTo>
                  <a:cubicBezTo>
                    <a:pt x="178" y="309"/>
                    <a:pt x="178" y="309"/>
                    <a:pt x="179" y="309"/>
                  </a:cubicBezTo>
                  <a:cubicBezTo>
                    <a:pt x="179" y="308"/>
                    <a:pt x="179" y="308"/>
                    <a:pt x="179" y="307"/>
                  </a:cubicBezTo>
                  <a:cubicBezTo>
                    <a:pt x="180" y="306"/>
                    <a:pt x="180" y="305"/>
                    <a:pt x="180" y="304"/>
                  </a:cubicBezTo>
                  <a:cubicBezTo>
                    <a:pt x="180" y="300"/>
                    <a:pt x="180" y="295"/>
                    <a:pt x="180" y="291"/>
                  </a:cubicBezTo>
                  <a:cubicBezTo>
                    <a:pt x="180" y="287"/>
                    <a:pt x="180" y="283"/>
                    <a:pt x="180" y="280"/>
                  </a:cubicBezTo>
                  <a:cubicBezTo>
                    <a:pt x="181" y="275"/>
                    <a:pt x="181" y="271"/>
                    <a:pt x="180" y="267"/>
                  </a:cubicBezTo>
                  <a:cubicBezTo>
                    <a:pt x="180" y="264"/>
                    <a:pt x="179" y="262"/>
                    <a:pt x="179" y="259"/>
                  </a:cubicBezTo>
                  <a:cubicBezTo>
                    <a:pt x="179" y="254"/>
                    <a:pt x="178" y="249"/>
                    <a:pt x="178" y="244"/>
                  </a:cubicBezTo>
                  <a:cubicBezTo>
                    <a:pt x="178" y="242"/>
                    <a:pt x="178" y="239"/>
                    <a:pt x="178" y="237"/>
                  </a:cubicBezTo>
                  <a:cubicBezTo>
                    <a:pt x="177" y="234"/>
                    <a:pt x="177" y="231"/>
                    <a:pt x="177" y="228"/>
                  </a:cubicBezTo>
                  <a:cubicBezTo>
                    <a:pt x="176" y="225"/>
                    <a:pt x="176" y="223"/>
                    <a:pt x="175" y="221"/>
                  </a:cubicBezTo>
                  <a:cubicBezTo>
                    <a:pt x="174" y="220"/>
                    <a:pt x="173" y="216"/>
                    <a:pt x="173" y="216"/>
                  </a:cubicBezTo>
                  <a:close/>
                  <a:moveTo>
                    <a:pt x="183" y="376"/>
                  </a:moveTo>
                  <a:cubicBezTo>
                    <a:pt x="182" y="376"/>
                    <a:pt x="181" y="376"/>
                    <a:pt x="180" y="377"/>
                  </a:cubicBezTo>
                  <a:cubicBezTo>
                    <a:pt x="180" y="379"/>
                    <a:pt x="180" y="380"/>
                    <a:pt x="180" y="382"/>
                  </a:cubicBezTo>
                  <a:cubicBezTo>
                    <a:pt x="180" y="384"/>
                    <a:pt x="180" y="386"/>
                    <a:pt x="180" y="388"/>
                  </a:cubicBezTo>
                  <a:cubicBezTo>
                    <a:pt x="182" y="390"/>
                    <a:pt x="181" y="394"/>
                    <a:pt x="182" y="397"/>
                  </a:cubicBezTo>
                  <a:cubicBezTo>
                    <a:pt x="183" y="397"/>
                    <a:pt x="183" y="397"/>
                    <a:pt x="184" y="397"/>
                  </a:cubicBezTo>
                  <a:cubicBezTo>
                    <a:pt x="184" y="397"/>
                    <a:pt x="185" y="396"/>
                    <a:pt x="185" y="396"/>
                  </a:cubicBezTo>
                  <a:cubicBezTo>
                    <a:pt x="188" y="391"/>
                    <a:pt x="189" y="382"/>
                    <a:pt x="187" y="376"/>
                  </a:cubicBezTo>
                  <a:cubicBezTo>
                    <a:pt x="186" y="376"/>
                    <a:pt x="185" y="376"/>
                    <a:pt x="183" y="376"/>
                  </a:cubicBezTo>
                  <a:close/>
                  <a:moveTo>
                    <a:pt x="28" y="383"/>
                  </a:moveTo>
                  <a:cubicBezTo>
                    <a:pt x="28" y="384"/>
                    <a:pt x="27" y="384"/>
                    <a:pt x="27" y="384"/>
                  </a:cubicBezTo>
                  <a:cubicBezTo>
                    <a:pt x="26" y="385"/>
                    <a:pt x="24" y="389"/>
                    <a:pt x="25" y="392"/>
                  </a:cubicBezTo>
                  <a:cubicBezTo>
                    <a:pt x="25" y="394"/>
                    <a:pt x="26" y="395"/>
                    <a:pt x="27" y="396"/>
                  </a:cubicBezTo>
                  <a:cubicBezTo>
                    <a:pt x="28" y="400"/>
                    <a:pt x="31" y="407"/>
                    <a:pt x="35" y="407"/>
                  </a:cubicBezTo>
                  <a:cubicBezTo>
                    <a:pt x="35" y="407"/>
                    <a:pt x="35" y="407"/>
                    <a:pt x="35" y="407"/>
                  </a:cubicBezTo>
                  <a:cubicBezTo>
                    <a:pt x="35" y="405"/>
                    <a:pt x="35" y="402"/>
                    <a:pt x="35" y="399"/>
                  </a:cubicBezTo>
                  <a:cubicBezTo>
                    <a:pt x="35" y="397"/>
                    <a:pt x="35" y="396"/>
                    <a:pt x="35" y="394"/>
                  </a:cubicBezTo>
                  <a:cubicBezTo>
                    <a:pt x="34" y="391"/>
                    <a:pt x="33" y="389"/>
                    <a:pt x="32" y="387"/>
                  </a:cubicBezTo>
                  <a:cubicBezTo>
                    <a:pt x="31" y="386"/>
                    <a:pt x="30" y="384"/>
                    <a:pt x="28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glow rad="101600">
                <a:schemeClr val="bg1">
                  <a:alpha val="96000"/>
                </a:schemeClr>
              </a:glow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bIns="136067"/>
            <a:lstStyle/>
            <a:p>
              <a:pPr>
                <a:defRPr/>
              </a:pPr>
              <a:endParaRPr lang="en-US" sz="217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885520" y="809416"/>
            <a:ext cx="1854863" cy="1061624"/>
            <a:chOff x="4693805" y="746359"/>
            <a:chExt cx="1854863" cy="1061624"/>
          </a:xfrm>
        </p:grpSpPr>
        <p:sp>
          <p:nvSpPr>
            <p:cNvPr id="7" name="Rectangle 126"/>
            <p:cNvSpPr/>
            <p:nvPr>
              <p:custDataLst>
                <p:tags r:id="rId4"/>
              </p:custDataLst>
            </p:nvPr>
          </p:nvSpPr>
          <p:spPr>
            <a:xfrm rot="5400000">
              <a:off x="5090425" y="349739"/>
              <a:ext cx="1061624" cy="18548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b"/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Dealer</a:t>
              </a:r>
              <a:endParaRPr lang="zh-CN" alt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Ellipse 9"/>
            <p:cNvSpPr/>
            <p:nvPr/>
          </p:nvSpPr>
          <p:spPr bwMode="gray">
            <a:xfrm>
              <a:off x="5043049" y="861722"/>
              <a:ext cx="1118404" cy="70796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404" tIns="31404" rIns="31404" bIns="31404" rtlCol="0" anchor="t"/>
            <a:lstStyle/>
            <a:p>
              <a:pPr marL="158115" indent="-158115" algn="ctr">
                <a:spcBef>
                  <a:spcPts val="525"/>
                </a:spcBef>
                <a:buClr>
                  <a:srgbClr val="00ADEF"/>
                </a:buClr>
                <a:buFont typeface="NettoOT" pitchFamily="50" charset="0"/>
                <a:buChar char="&gt;"/>
              </a:pPr>
              <a:endParaRPr lang="en-US" sz="10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126"/>
          <p:cNvSpPr/>
          <p:nvPr>
            <p:custDataLst>
              <p:tags r:id="rId6"/>
            </p:custDataLst>
          </p:nvPr>
        </p:nvSpPr>
        <p:spPr>
          <a:xfrm rot="5400000">
            <a:off x="3068727" y="412795"/>
            <a:ext cx="1061626" cy="18548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b"/>
          <a:lstStyle/>
          <a:p>
            <a:pPr algn="r"/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Mme</a:t>
            </a:r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backend  </a:t>
            </a:r>
            <a:endParaRPr lang="zh-CN" alt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-45028" y="4100559"/>
            <a:ext cx="9144000" cy="860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9146" y="2016461"/>
            <a:ext cx="1408472" cy="26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选择经销商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54" name="曲线连接符 53"/>
          <p:cNvCxnSpPr/>
          <p:nvPr/>
        </p:nvCxnSpPr>
        <p:spPr>
          <a:xfrm flipH="1" flipV="1">
            <a:off x="3164061" y="1963864"/>
            <a:ext cx="3267075" cy="838200"/>
          </a:xfrm>
          <a:prstGeom prst="curvedConnector3">
            <a:avLst>
              <a:gd name="adj1" fmla="val -699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3"/>
          <p:cNvSpPr txBox="1"/>
          <p:nvPr/>
        </p:nvSpPr>
        <p:spPr>
          <a:xfrm>
            <a:off x="3026129" y="2123336"/>
            <a:ext cx="2696657" cy="26161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支付失败，调用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notify_url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并返回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{code:***}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02961" y="3397138"/>
            <a:ext cx="1502370" cy="596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生成核销码，调用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notify_url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并返回结果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895303" y="3402916"/>
            <a:ext cx="1405481" cy="590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置订单状态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为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【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己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支付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】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，并向用户发码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59146" y="3568542"/>
            <a:ext cx="1408472" cy="266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接收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到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核销码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59146" y="2532537"/>
            <a:ext cx="1408472" cy="3786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完成下单并选择支付方式进行支付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2889357" y="2526784"/>
            <a:ext cx="1408472" cy="3843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生成订单信息，请求调用支付接口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912399" y="2460772"/>
            <a:ext cx="1492932" cy="5783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执行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接口接受通知并根据通知执行相对应的支付接口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59146" y="5127971"/>
            <a:ext cx="1408472" cy="2536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请求重新发码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889357" y="5051771"/>
            <a:ext cx="1408175" cy="409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调用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M2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接口，请求重新发码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902961" y="5051771"/>
            <a:ext cx="1528175" cy="409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执行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M2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接口，接收通知，并返回结果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95" name="曲线连接符 94"/>
          <p:cNvCxnSpPr/>
          <p:nvPr/>
        </p:nvCxnSpPr>
        <p:spPr>
          <a:xfrm flipH="1" flipV="1">
            <a:off x="3833003" y="4432647"/>
            <a:ext cx="2662750" cy="695324"/>
          </a:xfrm>
          <a:prstGeom prst="curvedConnector3">
            <a:avLst>
              <a:gd name="adj1" fmla="val -858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48"/>
          <p:cNvSpPr txBox="1"/>
          <p:nvPr/>
        </p:nvSpPr>
        <p:spPr>
          <a:xfrm>
            <a:off x="3914862" y="4209803"/>
            <a:ext cx="2686051" cy="600164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有效期内不重新生成，返回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{code:200}, 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不在有效期内重新生成核销码返回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{code:300}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97" name="直接箭头连接符 96"/>
          <p:cNvCxnSpPr>
            <a:stCxn id="93" idx="3"/>
            <a:endCxn id="94" idx="1"/>
          </p:cNvCxnSpPr>
          <p:nvPr/>
        </p:nvCxnSpPr>
        <p:spPr>
          <a:xfrm>
            <a:off x="4297532" y="5256558"/>
            <a:ext cx="605429" cy="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2" idx="3"/>
            <a:endCxn id="93" idx="1"/>
          </p:cNvCxnSpPr>
          <p:nvPr/>
        </p:nvCxnSpPr>
        <p:spPr>
          <a:xfrm>
            <a:off x="1867618" y="5254798"/>
            <a:ext cx="1021739" cy="176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4731433" y="809414"/>
            <a:ext cx="1854863" cy="1061626"/>
            <a:chOff x="4731433" y="809414"/>
            <a:chExt cx="1854863" cy="1061626"/>
          </a:xfrm>
        </p:grpSpPr>
        <p:sp>
          <p:nvSpPr>
            <p:cNvPr id="112" name="Rectangle 126"/>
            <p:cNvSpPr/>
            <p:nvPr>
              <p:custDataLst>
                <p:tags r:id="rId7"/>
              </p:custDataLst>
            </p:nvPr>
          </p:nvSpPr>
          <p:spPr>
            <a:xfrm rot="5400000">
              <a:off x="5128052" y="412795"/>
              <a:ext cx="1061626" cy="18548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b"/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management system</a:t>
              </a:r>
              <a:endParaRPr lang="zh-CN" alt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3" name="图片 11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089" y="877947"/>
              <a:ext cx="754792" cy="754792"/>
            </a:xfrm>
            <a:prstGeom prst="rect">
              <a:avLst/>
            </a:prstGeom>
          </p:spPr>
        </p:pic>
      </p:grpSp>
      <p:cxnSp>
        <p:nvCxnSpPr>
          <p:cNvPr id="27" name="直接箭头连接符 26"/>
          <p:cNvCxnSpPr>
            <a:stCxn id="44" idx="2"/>
            <a:endCxn id="85" idx="0"/>
          </p:cNvCxnSpPr>
          <p:nvPr/>
        </p:nvCxnSpPr>
        <p:spPr>
          <a:xfrm>
            <a:off x="1163382" y="2283161"/>
            <a:ext cx="0" cy="24937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5" idx="3"/>
            <a:endCxn id="86" idx="1"/>
          </p:cNvCxnSpPr>
          <p:nvPr/>
        </p:nvCxnSpPr>
        <p:spPr>
          <a:xfrm flipV="1">
            <a:off x="1867618" y="2718970"/>
            <a:ext cx="1021739" cy="2877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86" idx="3"/>
          </p:cNvCxnSpPr>
          <p:nvPr/>
        </p:nvCxnSpPr>
        <p:spPr>
          <a:xfrm>
            <a:off x="4297829" y="2718970"/>
            <a:ext cx="626260" cy="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5694211" y="3039154"/>
            <a:ext cx="0" cy="377127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0" idx="1"/>
            <a:endCxn id="81" idx="3"/>
          </p:cNvCxnSpPr>
          <p:nvPr/>
        </p:nvCxnSpPr>
        <p:spPr>
          <a:xfrm flipH="1">
            <a:off x="4300784" y="3695302"/>
            <a:ext cx="602177" cy="2889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81" idx="1"/>
          </p:cNvCxnSpPr>
          <p:nvPr/>
        </p:nvCxnSpPr>
        <p:spPr>
          <a:xfrm flipH="1">
            <a:off x="1881317" y="3698191"/>
            <a:ext cx="1013986" cy="1444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1013" y="866869"/>
            <a:ext cx="560407" cy="566404"/>
          </a:xfrm>
          <a:prstGeom prst="rect">
            <a:avLst/>
          </a:prstGeom>
        </p:spPr>
      </p:pic>
      <p:cxnSp>
        <p:nvCxnSpPr>
          <p:cNvPr id="100" name="直接箭头连接符 99"/>
          <p:cNvCxnSpPr>
            <a:endCxn id="105" idx="3"/>
          </p:cNvCxnSpPr>
          <p:nvPr/>
        </p:nvCxnSpPr>
        <p:spPr>
          <a:xfrm flipH="1">
            <a:off x="4297532" y="6075883"/>
            <a:ext cx="699530" cy="458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105" idx="1"/>
            <a:endCxn id="104" idx="3"/>
          </p:cNvCxnSpPr>
          <p:nvPr/>
        </p:nvCxnSpPr>
        <p:spPr>
          <a:xfrm flipH="1" flipV="1">
            <a:off x="1867618" y="6077563"/>
            <a:ext cx="1023611" cy="2906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4912399" y="5897338"/>
            <a:ext cx="1518737" cy="409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重新生成要核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验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的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核销码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59146" y="5944826"/>
            <a:ext cx="1408472" cy="2654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接收到核销码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91229" y="5848792"/>
            <a:ext cx="1406303" cy="463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接收到新核销码，并给用户发码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5673422" y="5520211"/>
            <a:ext cx="0" cy="377127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"/>
          <p:cNvSpPr>
            <a:spLocks noGrp="1"/>
          </p:cNvSpPr>
          <p:nvPr>
            <p:ph type="title"/>
          </p:nvPr>
        </p:nvSpPr>
        <p:spPr>
          <a:xfrm>
            <a:off x="380206" y="201188"/>
            <a:ext cx="8243888" cy="868362"/>
          </a:xfrm>
        </p:spPr>
        <p:txBody>
          <a:bodyPr/>
          <a:lstStyle/>
          <a:p>
            <a:r>
              <a:rPr kumimoji="1" lang="en-US" altLang="zh-CN" dirty="0" smtClean="0">
                <a:ea typeface="微软雅黑" panose="020B0503020204020204" charset="-122"/>
                <a:cs typeface="Arial" panose="020B0604020202020204" pitchFamily="34" charset="0"/>
              </a:rPr>
              <a:t>Payment and voucher delivery process</a:t>
            </a:r>
            <a:endParaRPr kumimoji="1" lang="zh-CN" altLang="en-US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290"/>
          <p:cNvCxnSpPr/>
          <p:nvPr>
            <p:custDataLst>
              <p:tags r:id="rId1"/>
            </p:custDataLst>
          </p:nvPr>
        </p:nvCxnSpPr>
        <p:spPr>
          <a:xfrm>
            <a:off x="6614413" y="844794"/>
            <a:ext cx="65091" cy="5542682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78"/>
          <p:cNvCxnSpPr/>
          <p:nvPr>
            <p:custDataLst>
              <p:tags r:id="rId2"/>
            </p:custDataLst>
          </p:nvPr>
        </p:nvCxnSpPr>
        <p:spPr>
          <a:xfrm>
            <a:off x="2439530" y="898758"/>
            <a:ext cx="0" cy="5488719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80206" y="809416"/>
            <a:ext cx="1854863" cy="1061624"/>
            <a:chOff x="6921404" y="746359"/>
            <a:chExt cx="1854863" cy="1061624"/>
          </a:xfrm>
        </p:grpSpPr>
        <p:sp>
          <p:nvSpPr>
            <p:cNvPr id="8" name="Rectangle 126"/>
            <p:cNvSpPr/>
            <p:nvPr>
              <p:custDataLst>
                <p:tags r:id="rId3"/>
              </p:custDataLst>
            </p:nvPr>
          </p:nvSpPr>
          <p:spPr>
            <a:xfrm rot="5400000">
              <a:off x="7318024" y="349739"/>
              <a:ext cx="1061624" cy="18548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b"/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  <a:endParaRPr lang="zh-CN" alt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36"/>
            <p:cNvSpPr>
              <a:spLocks noChangeAspect="1" noEditPoints="1"/>
            </p:cNvSpPr>
            <p:nvPr/>
          </p:nvSpPr>
          <p:spPr bwMode="gray">
            <a:xfrm>
              <a:off x="7344090" y="861722"/>
              <a:ext cx="344290" cy="833538"/>
            </a:xfrm>
            <a:custGeom>
              <a:avLst/>
              <a:gdLst>
                <a:gd name="T0" fmla="*/ 131 w 227"/>
                <a:gd name="T1" fmla="*/ 15 h 691"/>
                <a:gd name="T2" fmla="*/ 141 w 227"/>
                <a:gd name="T3" fmla="*/ 64 h 691"/>
                <a:gd name="T4" fmla="*/ 136 w 227"/>
                <a:gd name="T5" fmla="*/ 89 h 691"/>
                <a:gd name="T6" fmla="*/ 177 w 227"/>
                <a:gd name="T7" fmla="*/ 118 h 691"/>
                <a:gd name="T8" fmla="*/ 206 w 227"/>
                <a:gd name="T9" fmla="*/ 182 h 691"/>
                <a:gd name="T10" fmla="*/ 213 w 227"/>
                <a:gd name="T11" fmla="*/ 260 h 691"/>
                <a:gd name="T12" fmla="*/ 213 w 227"/>
                <a:gd name="T13" fmla="*/ 300 h 691"/>
                <a:gd name="T14" fmla="*/ 209 w 227"/>
                <a:gd name="T15" fmla="*/ 354 h 691"/>
                <a:gd name="T16" fmla="*/ 198 w 227"/>
                <a:gd name="T17" fmla="*/ 397 h 691"/>
                <a:gd name="T18" fmla="*/ 185 w 227"/>
                <a:gd name="T19" fmla="*/ 432 h 691"/>
                <a:gd name="T20" fmla="*/ 191 w 227"/>
                <a:gd name="T21" fmla="*/ 503 h 691"/>
                <a:gd name="T22" fmla="*/ 200 w 227"/>
                <a:gd name="T23" fmla="*/ 602 h 691"/>
                <a:gd name="T24" fmla="*/ 208 w 227"/>
                <a:gd name="T25" fmla="*/ 655 h 691"/>
                <a:gd name="T26" fmla="*/ 222 w 227"/>
                <a:gd name="T27" fmla="*/ 689 h 691"/>
                <a:gd name="T28" fmla="*/ 165 w 227"/>
                <a:gd name="T29" fmla="*/ 678 h 691"/>
                <a:gd name="T30" fmla="*/ 150 w 227"/>
                <a:gd name="T31" fmla="*/ 643 h 691"/>
                <a:gd name="T32" fmla="*/ 140 w 227"/>
                <a:gd name="T33" fmla="*/ 555 h 691"/>
                <a:gd name="T34" fmla="*/ 112 w 227"/>
                <a:gd name="T35" fmla="*/ 408 h 691"/>
                <a:gd name="T36" fmla="*/ 89 w 227"/>
                <a:gd name="T37" fmla="*/ 448 h 691"/>
                <a:gd name="T38" fmla="*/ 82 w 227"/>
                <a:gd name="T39" fmla="*/ 583 h 691"/>
                <a:gd name="T40" fmla="*/ 95 w 227"/>
                <a:gd name="T41" fmla="*/ 637 h 691"/>
                <a:gd name="T42" fmla="*/ 89 w 227"/>
                <a:gd name="T43" fmla="*/ 673 h 691"/>
                <a:gd name="T44" fmla="*/ 51 w 227"/>
                <a:gd name="T45" fmla="*/ 668 h 691"/>
                <a:gd name="T46" fmla="*/ 42 w 227"/>
                <a:gd name="T47" fmla="*/ 616 h 691"/>
                <a:gd name="T48" fmla="*/ 37 w 227"/>
                <a:gd name="T49" fmla="*/ 545 h 691"/>
                <a:gd name="T50" fmla="*/ 39 w 227"/>
                <a:gd name="T51" fmla="*/ 484 h 691"/>
                <a:gd name="T52" fmla="*/ 36 w 227"/>
                <a:gd name="T53" fmla="*/ 418 h 691"/>
                <a:gd name="T54" fmla="*/ 10 w 227"/>
                <a:gd name="T55" fmla="*/ 398 h 691"/>
                <a:gd name="T56" fmla="*/ 2 w 227"/>
                <a:gd name="T57" fmla="*/ 355 h 691"/>
                <a:gd name="T58" fmla="*/ 1 w 227"/>
                <a:gd name="T59" fmla="*/ 315 h 691"/>
                <a:gd name="T60" fmla="*/ 14 w 227"/>
                <a:gd name="T61" fmla="*/ 198 h 691"/>
                <a:gd name="T62" fmla="*/ 42 w 227"/>
                <a:gd name="T63" fmla="*/ 124 h 691"/>
                <a:gd name="T64" fmla="*/ 87 w 227"/>
                <a:gd name="T65" fmla="*/ 91 h 691"/>
                <a:gd name="T66" fmla="*/ 77 w 227"/>
                <a:gd name="T67" fmla="*/ 54 h 691"/>
                <a:gd name="T68" fmla="*/ 76 w 227"/>
                <a:gd name="T69" fmla="*/ 19 h 691"/>
                <a:gd name="T70" fmla="*/ 126 w 227"/>
                <a:gd name="T71" fmla="*/ 119 h 691"/>
                <a:gd name="T72" fmla="*/ 89 w 227"/>
                <a:gd name="T73" fmla="*/ 106 h 691"/>
                <a:gd name="T74" fmla="*/ 89 w 227"/>
                <a:gd name="T75" fmla="*/ 170 h 691"/>
                <a:gd name="T76" fmla="*/ 82 w 227"/>
                <a:gd name="T77" fmla="*/ 268 h 691"/>
                <a:gd name="T78" fmla="*/ 114 w 227"/>
                <a:gd name="T79" fmla="*/ 296 h 691"/>
                <a:gd name="T80" fmla="*/ 132 w 227"/>
                <a:gd name="T81" fmla="*/ 267 h 691"/>
                <a:gd name="T82" fmla="*/ 132 w 227"/>
                <a:gd name="T83" fmla="*/ 212 h 691"/>
                <a:gd name="T84" fmla="*/ 142 w 227"/>
                <a:gd name="T85" fmla="*/ 114 h 691"/>
                <a:gd name="T86" fmla="*/ 44 w 227"/>
                <a:gd name="T87" fmla="*/ 234 h 691"/>
                <a:gd name="T88" fmla="*/ 46 w 227"/>
                <a:gd name="T89" fmla="*/ 262 h 691"/>
                <a:gd name="T90" fmla="*/ 51 w 227"/>
                <a:gd name="T91" fmla="*/ 212 h 691"/>
                <a:gd name="T92" fmla="*/ 171 w 227"/>
                <a:gd name="T93" fmla="*/ 243 h 691"/>
                <a:gd name="T94" fmla="*/ 176 w 227"/>
                <a:gd name="T95" fmla="*/ 300 h 691"/>
                <a:gd name="T96" fmla="*/ 180 w 227"/>
                <a:gd name="T97" fmla="*/ 291 h 691"/>
                <a:gd name="T98" fmla="*/ 177 w 227"/>
                <a:gd name="T99" fmla="*/ 228 h 691"/>
                <a:gd name="T100" fmla="*/ 180 w 227"/>
                <a:gd name="T101" fmla="*/ 388 h 691"/>
                <a:gd name="T102" fmla="*/ 28 w 227"/>
                <a:gd name="T103" fmla="*/ 383 h 691"/>
                <a:gd name="T104" fmla="*/ 35 w 227"/>
                <a:gd name="T105" fmla="*/ 39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7" h="691">
                  <a:moveTo>
                    <a:pt x="97" y="0"/>
                  </a:moveTo>
                  <a:cubicBezTo>
                    <a:pt x="99" y="0"/>
                    <a:pt x="101" y="0"/>
                    <a:pt x="104" y="1"/>
                  </a:cubicBezTo>
                  <a:cubicBezTo>
                    <a:pt x="107" y="1"/>
                    <a:pt x="110" y="2"/>
                    <a:pt x="113" y="3"/>
                  </a:cubicBezTo>
                  <a:cubicBezTo>
                    <a:pt x="115" y="4"/>
                    <a:pt x="117" y="5"/>
                    <a:pt x="118" y="6"/>
                  </a:cubicBezTo>
                  <a:cubicBezTo>
                    <a:pt x="119" y="6"/>
                    <a:pt x="121" y="7"/>
                    <a:pt x="122" y="8"/>
                  </a:cubicBezTo>
                  <a:cubicBezTo>
                    <a:pt x="125" y="10"/>
                    <a:pt x="128" y="12"/>
                    <a:pt x="131" y="15"/>
                  </a:cubicBezTo>
                  <a:cubicBezTo>
                    <a:pt x="134" y="17"/>
                    <a:pt x="138" y="21"/>
                    <a:pt x="139" y="25"/>
                  </a:cubicBezTo>
                  <a:cubicBezTo>
                    <a:pt x="140" y="27"/>
                    <a:pt x="140" y="30"/>
                    <a:pt x="140" y="32"/>
                  </a:cubicBezTo>
                  <a:cubicBezTo>
                    <a:pt x="140" y="34"/>
                    <a:pt x="140" y="36"/>
                    <a:pt x="140" y="38"/>
                  </a:cubicBezTo>
                  <a:cubicBezTo>
                    <a:pt x="139" y="41"/>
                    <a:pt x="139" y="43"/>
                    <a:pt x="139" y="45"/>
                  </a:cubicBezTo>
                  <a:cubicBezTo>
                    <a:pt x="146" y="48"/>
                    <a:pt x="142" y="53"/>
                    <a:pt x="141" y="59"/>
                  </a:cubicBezTo>
                  <a:cubicBezTo>
                    <a:pt x="140" y="61"/>
                    <a:pt x="142" y="62"/>
                    <a:pt x="141" y="64"/>
                  </a:cubicBezTo>
                  <a:cubicBezTo>
                    <a:pt x="140" y="65"/>
                    <a:pt x="140" y="66"/>
                    <a:pt x="139" y="67"/>
                  </a:cubicBezTo>
                  <a:cubicBezTo>
                    <a:pt x="138" y="67"/>
                    <a:pt x="137" y="67"/>
                    <a:pt x="137" y="68"/>
                  </a:cubicBezTo>
                  <a:cubicBezTo>
                    <a:pt x="136" y="70"/>
                    <a:pt x="135" y="72"/>
                    <a:pt x="134" y="74"/>
                  </a:cubicBezTo>
                  <a:cubicBezTo>
                    <a:pt x="134" y="75"/>
                    <a:pt x="134" y="77"/>
                    <a:pt x="134" y="79"/>
                  </a:cubicBezTo>
                  <a:cubicBezTo>
                    <a:pt x="134" y="80"/>
                    <a:pt x="134" y="81"/>
                    <a:pt x="134" y="83"/>
                  </a:cubicBezTo>
                  <a:cubicBezTo>
                    <a:pt x="134" y="84"/>
                    <a:pt x="135" y="87"/>
                    <a:pt x="136" y="89"/>
                  </a:cubicBezTo>
                  <a:cubicBezTo>
                    <a:pt x="136" y="89"/>
                    <a:pt x="137" y="90"/>
                    <a:pt x="138" y="91"/>
                  </a:cubicBezTo>
                  <a:cubicBezTo>
                    <a:pt x="139" y="93"/>
                    <a:pt x="141" y="95"/>
                    <a:pt x="143" y="97"/>
                  </a:cubicBezTo>
                  <a:cubicBezTo>
                    <a:pt x="145" y="99"/>
                    <a:pt x="147" y="100"/>
                    <a:pt x="149" y="102"/>
                  </a:cubicBezTo>
                  <a:cubicBezTo>
                    <a:pt x="150" y="103"/>
                    <a:pt x="152" y="104"/>
                    <a:pt x="153" y="105"/>
                  </a:cubicBezTo>
                  <a:cubicBezTo>
                    <a:pt x="158" y="108"/>
                    <a:pt x="163" y="112"/>
                    <a:pt x="169" y="114"/>
                  </a:cubicBezTo>
                  <a:cubicBezTo>
                    <a:pt x="172" y="115"/>
                    <a:pt x="174" y="117"/>
                    <a:pt x="177" y="118"/>
                  </a:cubicBezTo>
                  <a:cubicBezTo>
                    <a:pt x="184" y="121"/>
                    <a:pt x="192" y="123"/>
                    <a:pt x="197" y="128"/>
                  </a:cubicBezTo>
                  <a:cubicBezTo>
                    <a:pt x="198" y="129"/>
                    <a:pt x="199" y="130"/>
                    <a:pt x="200" y="130"/>
                  </a:cubicBezTo>
                  <a:cubicBezTo>
                    <a:pt x="200" y="131"/>
                    <a:pt x="200" y="132"/>
                    <a:pt x="200" y="133"/>
                  </a:cubicBezTo>
                  <a:cubicBezTo>
                    <a:pt x="201" y="137"/>
                    <a:pt x="202" y="141"/>
                    <a:pt x="202" y="145"/>
                  </a:cubicBezTo>
                  <a:cubicBezTo>
                    <a:pt x="204" y="153"/>
                    <a:pt x="204" y="163"/>
                    <a:pt x="205" y="171"/>
                  </a:cubicBezTo>
                  <a:cubicBezTo>
                    <a:pt x="206" y="175"/>
                    <a:pt x="206" y="178"/>
                    <a:pt x="206" y="182"/>
                  </a:cubicBezTo>
                  <a:cubicBezTo>
                    <a:pt x="207" y="188"/>
                    <a:pt x="208" y="194"/>
                    <a:pt x="209" y="201"/>
                  </a:cubicBezTo>
                  <a:cubicBezTo>
                    <a:pt x="209" y="203"/>
                    <a:pt x="209" y="206"/>
                    <a:pt x="210" y="209"/>
                  </a:cubicBezTo>
                  <a:cubicBezTo>
                    <a:pt x="210" y="214"/>
                    <a:pt x="211" y="219"/>
                    <a:pt x="211" y="224"/>
                  </a:cubicBezTo>
                  <a:cubicBezTo>
                    <a:pt x="212" y="231"/>
                    <a:pt x="212" y="239"/>
                    <a:pt x="213" y="246"/>
                  </a:cubicBezTo>
                  <a:cubicBezTo>
                    <a:pt x="213" y="250"/>
                    <a:pt x="213" y="253"/>
                    <a:pt x="213" y="256"/>
                  </a:cubicBezTo>
                  <a:cubicBezTo>
                    <a:pt x="213" y="257"/>
                    <a:pt x="213" y="259"/>
                    <a:pt x="213" y="260"/>
                  </a:cubicBezTo>
                  <a:cubicBezTo>
                    <a:pt x="213" y="262"/>
                    <a:pt x="213" y="263"/>
                    <a:pt x="213" y="265"/>
                  </a:cubicBezTo>
                  <a:cubicBezTo>
                    <a:pt x="213" y="266"/>
                    <a:pt x="213" y="268"/>
                    <a:pt x="213" y="269"/>
                  </a:cubicBezTo>
                  <a:cubicBezTo>
                    <a:pt x="213" y="273"/>
                    <a:pt x="213" y="278"/>
                    <a:pt x="213" y="282"/>
                  </a:cubicBezTo>
                  <a:cubicBezTo>
                    <a:pt x="214" y="285"/>
                    <a:pt x="214" y="289"/>
                    <a:pt x="213" y="291"/>
                  </a:cubicBezTo>
                  <a:cubicBezTo>
                    <a:pt x="213" y="292"/>
                    <a:pt x="213" y="294"/>
                    <a:pt x="213" y="295"/>
                  </a:cubicBezTo>
                  <a:cubicBezTo>
                    <a:pt x="213" y="297"/>
                    <a:pt x="213" y="298"/>
                    <a:pt x="213" y="300"/>
                  </a:cubicBezTo>
                  <a:cubicBezTo>
                    <a:pt x="213" y="301"/>
                    <a:pt x="213" y="303"/>
                    <a:pt x="213" y="304"/>
                  </a:cubicBezTo>
                  <a:cubicBezTo>
                    <a:pt x="213" y="308"/>
                    <a:pt x="213" y="311"/>
                    <a:pt x="212" y="314"/>
                  </a:cubicBezTo>
                  <a:cubicBezTo>
                    <a:pt x="212" y="317"/>
                    <a:pt x="212" y="320"/>
                    <a:pt x="212" y="322"/>
                  </a:cubicBezTo>
                  <a:cubicBezTo>
                    <a:pt x="211" y="329"/>
                    <a:pt x="211" y="335"/>
                    <a:pt x="210" y="342"/>
                  </a:cubicBezTo>
                  <a:cubicBezTo>
                    <a:pt x="210" y="345"/>
                    <a:pt x="210" y="349"/>
                    <a:pt x="209" y="352"/>
                  </a:cubicBezTo>
                  <a:cubicBezTo>
                    <a:pt x="209" y="353"/>
                    <a:pt x="209" y="354"/>
                    <a:pt x="209" y="354"/>
                  </a:cubicBezTo>
                  <a:cubicBezTo>
                    <a:pt x="208" y="355"/>
                    <a:pt x="208" y="355"/>
                    <a:pt x="208" y="355"/>
                  </a:cubicBezTo>
                  <a:cubicBezTo>
                    <a:pt x="207" y="356"/>
                    <a:pt x="207" y="356"/>
                    <a:pt x="207" y="357"/>
                  </a:cubicBezTo>
                  <a:cubicBezTo>
                    <a:pt x="206" y="359"/>
                    <a:pt x="206" y="360"/>
                    <a:pt x="205" y="362"/>
                  </a:cubicBezTo>
                  <a:cubicBezTo>
                    <a:pt x="205" y="367"/>
                    <a:pt x="205" y="373"/>
                    <a:pt x="205" y="378"/>
                  </a:cubicBezTo>
                  <a:cubicBezTo>
                    <a:pt x="205" y="379"/>
                    <a:pt x="205" y="380"/>
                    <a:pt x="205" y="381"/>
                  </a:cubicBezTo>
                  <a:cubicBezTo>
                    <a:pt x="204" y="388"/>
                    <a:pt x="201" y="392"/>
                    <a:pt x="198" y="397"/>
                  </a:cubicBezTo>
                  <a:cubicBezTo>
                    <a:pt x="197" y="399"/>
                    <a:pt x="197" y="401"/>
                    <a:pt x="196" y="402"/>
                  </a:cubicBezTo>
                  <a:cubicBezTo>
                    <a:pt x="193" y="405"/>
                    <a:pt x="189" y="407"/>
                    <a:pt x="186" y="410"/>
                  </a:cubicBezTo>
                  <a:cubicBezTo>
                    <a:pt x="186" y="411"/>
                    <a:pt x="184" y="412"/>
                    <a:pt x="184" y="413"/>
                  </a:cubicBezTo>
                  <a:cubicBezTo>
                    <a:pt x="183" y="414"/>
                    <a:pt x="183" y="415"/>
                    <a:pt x="183" y="417"/>
                  </a:cubicBezTo>
                  <a:cubicBezTo>
                    <a:pt x="183" y="418"/>
                    <a:pt x="183" y="419"/>
                    <a:pt x="183" y="420"/>
                  </a:cubicBezTo>
                  <a:cubicBezTo>
                    <a:pt x="183" y="424"/>
                    <a:pt x="184" y="428"/>
                    <a:pt x="185" y="432"/>
                  </a:cubicBezTo>
                  <a:cubicBezTo>
                    <a:pt x="185" y="438"/>
                    <a:pt x="185" y="443"/>
                    <a:pt x="186" y="448"/>
                  </a:cubicBezTo>
                  <a:cubicBezTo>
                    <a:pt x="186" y="453"/>
                    <a:pt x="186" y="458"/>
                    <a:pt x="186" y="463"/>
                  </a:cubicBezTo>
                  <a:cubicBezTo>
                    <a:pt x="186" y="465"/>
                    <a:pt x="186" y="466"/>
                    <a:pt x="186" y="468"/>
                  </a:cubicBezTo>
                  <a:cubicBezTo>
                    <a:pt x="186" y="473"/>
                    <a:pt x="187" y="478"/>
                    <a:pt x="187" y="484"/>
                  </a:cubicBezTo>
                  <a:cubicBezTo>
                    <a:pt x="187" y="486"/>
                    <a:pt x="187" y="488"/>
                    <a:pt x="187" y="490"/>
                  </a:cubicBezTo>
                  <a:cubicBezTo>
                    <a:pt x="188" y="494"/>
                    <a:pt x="189" y="499"/>
                    <a:pt x="191" y="503"/>
                  </a:cubicBezTo>
                  <a:cubicBezTo>
                    <a:pt x="193" y="511"/>
                    <a:pt x="194" y="519"/>
                    <a:pt x="195" y="527"/>
                  </a:cubicBezTo>
                  <a:cubicBezTo>
                    <a:pt x="195" y="534"/>
                    <a:pt x="195" y="541"/>
                    <a:pt x="196" y="548"/>
                  </a:cubicBezTo>
                  <a:cubicBezTo>
                    <a:pt x="197" y="557"/>
                    <a:pt x="197" y="565"/>
                    <a:pt x="198" y="573"/>
                  </a:cubicBezTo>
                  <a:cubicBezTo>
                    <a:pt x="198" y="576"/>
                    <a:pt x="199" y="579"/>
                    <a:pt x="199" y="581"/>
                  </a:cubicBezTo>
                  <a:cubicBezTo>
                    <a:pt x="199" y="586"/>
                    <a:pt x="200" y="591"/>
                    <a:pt x="200" y="595"/>
                  </a:cubicBezTo>
                  <a:cubicBezTo>
                    <a:pt x="200" y="597"/>
                    <a:pt x="200" y="599"/>
                    <a:pt x="200" y="602"/>
                  </a:cubicBezTo>
                  <a:cubicBezTo>
                    <a:pt x="200" y="604"/>
                    <a:pt x="200" y="606"/>
                    <a:pt x="200" y="608"/>
                  </a:cubicBezTo>
                  <a:cubicBezTo>
                    <a:pt x="200" y="609"/>
                    <a:pt x="200" y="611"/>
                    <a:pt x="200" y="612"/>
                  </a:cubicBezTo>
                  <a:cubicBezTo>
                    <a:pt x="201" y="616"/>
                    <a:pt x="200" y="621"/>
                    <a:pt x="201" y="625"/>
                  </a:cubicBezTo>
                  <a:cubicBezTo>
                    <a:pt x="202" y="628"/>
                    <a:pt x="202" y="632"/>
                    <a:pt x="203" y="635"/>
                  </a:cubicBezTo>
                  <a:cubicBezTo>
                    <a:pt x="204" y="639"/>
                    <a:pt x="205" y="643"/>
                    <a:pt x="207" y="647"/>
                  </a:cubicBezTo>
                  <a:cubicBezTo>
                    <a:pt x="207" y="650"/>
                    <a:pt x="208" y="652"/>
                    <a:pt x="208" y="655"/>
                  </a:cubicBezTo>
                  <a:cubicBezTo>
                    <a:pt x="208" y="659"/>
                    <a:pt x="208" y="663"/>
                    <a:pt x="208" y="667"/>
                  </a:cubicBezTo>
                  <a:cubicBezTo>
                    <a:pt x="211" y="672"/>
                    <a:pt x="215" y="674"/>
                    <a:pt x="219" y="677"/>
                  </a:cubicBezTo>
                  <a:cubicBezTo>
                    <a:pt x="220" y="678"/>
                    <a:pt x="222" y="679"/>
                    <a:pt x="223" y="681"/>
                  </a:cubicBezTo>
                  <a:cubicBezTo>
                    <a:pt x="223" y="682"/>
                    <a:pt x="225" y="682"/>
                    <a:pt x="226" y="683"/>
                  </a:cubicBezTo>
                  <a:cubicBezTo>
                    <a:pt x="227" y="684"/>
                    <a:pt x="227" y="686"/>
                    <a:pt x="227" y="688"/>
                  </a:cubicBezTo>
                  <a:cubicBezTo>
                    <a:pt x="225" y="688"/>
                    <a:pt x="223" y="689"/>
                    <a:pt x="222" y="689"/>
                  </a:cubicBezTo>
                  <a:cubicBezTo>
                    <a:pt x="216" y="690"/>
                    <a:pt x="210" y="690"/>
                    <a:pt x="205" y="690"/>
                  </a:cubicBezTo>
                  <a:cubicBezTo>
                    <a:pt x="202" y="691"/>
                    <a:pt x="199" y="691"/>
                    <a:pt x="196" y="690"/>
                  </a:cubicBezTo>
                  <a:cubicBezTo>
                    <a:pt x="195" y="690"/>
                    <a:pt x="194" y="690"/>
                    <a:pt x="193" y="690"/>
                  </a:cubicBezTo>
                  <a:cubicBezTo>
                    <a:pt x="189" y="689"/>
                    <a:pt x="186" y="687"/>
                    <a:pt x="183" y="685"/>
                  </a:cubicBezTo>
                  <a:cubicBezTo>
                    <a:pt x="180" y="684"/>
                    <a:pt x="177" y="683"/>
                    <a:pt x="174" y="681"/>
                  </a:cubicBezTo>
                  <a:cubicBezTo>
                    <a:pt x="171" y="680"/>
                    <a:pt x="168" y="679"/>
                    <a:pt x="165" y="678"/>
                  </a:cubicBezTo>
                  <a:cubicBezTo>
                    <a:pt x="164" y="678"/>
                    <a:pt x="160" y="677"/>
                    <a:pt x="160" y="676"/>
                  </a:cubicBezTo>
                  <a:cubicBezTo>
                    <a:pt x="159" y="675"/>
                    <a:pt x="158" y="672"/>
                    <a:pt x="159" y="670"/>
                  </a:cubicBezTo>
                  <a:cubicBezTo>
                    <a:pt x="159" y="669"/>
                    <a:pt x="159" y="668"/>
                    <a:pt x="159" y="667"/>
                  </a:cubicBezTo>
                  <a:cubicBezTo>
                    <a:pt x="158" y="665"/>
                    <a:pt x="157" y="663"/>
                    <a:pt x="156" y="661"/>
                  </a:cubicBezTo>
                  <a:cubicBezTo>
                    <a:pt x="154" y="658"/>
                    <a:pt x="152" y="653"/>
                    <a:pt x="151" y="650"/>
                  </a:cubicBezTo>
                  <a:cubicBezTo>
                    <a:pt x="150" y="647"/>
                    <a:pt x="150" y="645"/>
                    <a:pt x="150" y="643"/>
                  </a:cubicBezTo>
                  <a:cubicBezTo>
                    <a:pt x="148" y="636"/>
                    <a:pt x="148" y="628"/>
                    <a:pt x="147" y="621"/>
                  </a:cubicBezTo>
                  <a:cubicBezTo>
                    <a:pt x="146" y="616"/>
                    <a:pt x="145" y="612"/>
                    <a:pt x="144" y="607"/>
                  </a:cubicBezTo>
                  <a:cubicBezTo>
                    <a:pt x="144" y="603"/>
                    <a:pt x="143" y="600"/>
                    <a:pt x="143" y="596"/>
                  </a:cubicBezTo>
                  <a:cubicBezTo>
                    <a:pt x="142" y="591"/>
                    <a:pt x="142" y="586"/>
                    <a:pt x="141" y="581"/>
                  </a:cubicBezTo>
                  <a:cubicBezTo>
                    <a:pt x="141" y="574"/>
                    <a:pt x="140" y="567"/>
                    <a:pt x="140" y="560"/>
                  </a:cubicBezTo>
                  <a:cubicBezTo>
                    <a:pt x="140" y="559"/>
                    <a:pt x="140" y="557"/>
                    <a:pt x="140" y="555"/>
                  </a:cubicBezTo>
                  <a:cubicBezTo>
                    <a:pt x="139" y="540"/>
                    <a:pt x="139" y="525"/>
                    <a:pt x="138" y="510"/>
                  </a:cubicBezTo>
                  <a:cubicBezTo>
                    <a:pt x="137" y="505"/>
                    <a:pt x="136" y="500"/>
                    <a:pt x="135" y="494"/>
                  </a:cubicBezTo>
                  <a:cubicBezTo>
                    <a:pt x="135" y="491"/>
                    <a:pt x="134" y="487"/>
                    <a:pt x="134" y="483"/>
                  </a:cubicBezTo>
                  <a:cubicBezTo>
                    <a:pt x="133" y="478"/>
                    <a:pt x="132" y="472"/>
                    <a:pt x="130" y="467"/>
                  </a:cubicBezTo>
                  <a:cubicBezTo>
                    <a:pt x="129" y="461"/>
                    <a:pt x="127" y="456"/>
                    <a:pt x="126" y="451"/>
                  </a:cubicBezTo>
                  <a:cubicBezTo>
                    <a:pt x="121" y="437"/>
                    <a:pt x="118" y="422"/>
                    <a:pt x="112" y="408"/>
                  </a:cubicBezTo>
                  <a:cubicBezTo>
                    <a:pt x="112" y="407"/>
                    <a:pt x="111" y="405"/>
                    <a:pt x="110" y="403"/>
                  </a:cubicBezTo>
                  <a:cubicBezTo>
                    <a:pt x="110" y="401"/>
                    <a:pt x="109" y="398"/>
                    <a:pt x="108" y="396"/>
                  </a:cubicBezTo>
                  <a:cubicBezTo>
                    <a:pt x="107" y="396"/>
                    <a:pt x="107" y="396"/>
                    <a:pt x="106" y="396"/>
                  </a:cubicBezTo>
                  <a:cubicBezTo>
                    <a:pt x="105" y="397"/>
                    <a:pt x="104" y="399"/>
                    <a:pt x="103" y="400"/>
                  </a:cubicBezTo>
                  <a:cubicBezTo>
                    <a:pt x="102" y="405"/>
                    <a:pt x="101" y="409"/>
                    <a:pt x="99" y="414"/>
                  </a:cubicBezTo>
                  <a:cubicBezTo>
                    <a:pt x="96" y="425"/>
                    <a:pt x="92" y="437"/>
                    <a:pt x="89" y="448"/>
                  </a:cubicBezTo>
                  <a:cubicBezTo>
                    <a:pt x="88" y="461"/>
                    <a:pt x="86" y="474"/>
                    <a:pt x="84" y="487"/>
                  </a:cubicBezTo>
                  <a:cubicBezTo>
                    <a:pt x="84" y="491"/>
                    <a:pt x="84" y="494"/>
                    <a:pt x="84" y="497"/>
                  </a:cubicBezTo>
                  <a:cubicBezTo>
                    <a:pt x="83" y="506"/>
                    <a:pt x="82" y="516"/>
                    <a:pt x="81" y="525"/>
                  </a:cubicBezTo>
                  <a:cubicBezTo>
                    <a:pt x="80" y="531"/>
                    <a:pt x="80" y="539"/>
                    <a:pt x="80" y="546"/>
                  </a:cubicBezTo>
                  <a:cubicBezTo>
                    <a:pt x="80" y="556"/>
                    <a:pt x="80" y="568"/>
                    <a:pt x="82" y="577"/>
                  </a:cubicBezTo>
                  <a:cubicBezTo>
                    <a:pt x="82" y="579"/>
                    <a:pt x="82" y="581"/>
                    <a:pt x="82" y="583"/>
                  </a:cubicBezTo>
                  <a:cubicBezTo>
                    <a:pt x="82" y="585"/>
                    <a:pt x="82" y="587"/>
                    <a:pt x="82" y="588"/>
                  </a:cubicBezTo>
                  <a:cubicBezTo>
                    <a:pt x="83" y="592"/>
                    <a:pt x="85" y="595"/>
                    <a:pt x="87" y="598"/>
                  </a:cubicBezTo>
                  <a:cubicBezTo>
                    <a:pt x="88" y="601"/>
                    <a:pt x="89" y="603"/>
                    <a:pt x="90" y="605"/>
                  </a:cubicBezTo>
                  <a:cubicBezTo>
                    <a:pt x="90" y="607"/>
                    <a:pt x="90" y="608"/>
                    <a:pt x="91" y="610"/>
                  </a:cubicBezTo>
                  <a:cubicBezTo>
                    <a:pt x="93" y="615"/>
                    <a:pt x="93" y="623"/>
                    <a:pt x="95" y="629"/>
                  </a:cubicBezTo>
                  <a:cubicBezTo>
                    <a:pt x="95" y="632"/>
                    <a:pt x="95" y="634"/>
                    <a:pt x="95" y="637"/>
                  </a:cubicBezTo>
                  <a:cubicBezTo>
                    <a:pt x="95" y="639"/>
                    <a:pt x="95" y="642"/>
                    <a:pt x="95" y="645"/>
                  </a:cubicBezTo>
                  <a:cubicBezTo>
                    <a:pt x="95" y="646"/>
                    <a:pt x="95" y="647"/>
                    <a:pt x="95" y="649"/>
                  </a:cubicBezTo>
                  <a:cubicBezTo>
                    <a:pt x="95" y="653"/>
                    <a:pt x="95" y="656"/>
                    <a:pt x="94" y="659"/>
                  </a:cubicBezTo>
                  <a:cubicBezTo>
                    <a:pt x="92" y="663"/>
                    <a:pt x="89" y="663"/>
                    <a:pt x="88" y="668"/>
                  </a:cubicBezTo>
                  <a:cubicBezTo>
                    <a:pt x="88" y="669"/>
                    <a:pt x="89" y="669"/>
                    <a:pt x="89" y="670"/>
                  </a:cubicBezTo>
                  <a:cubicBezTo>
                    <a:pt x="89" y="671"/>
                    <a:pt x="89" y="672"/>
                    <a:pt x="89" y="673"/>
                  </a:cubicBezTo>
                  <a:cubicBezTo>
                    <a:pt x="88" y="674"/>
                    <a:pt x="88" y="675"/>
                    <a:pt x="87" y="676"/>
                  </a:cubicBezTo>
                  <a:cubicBezTo>
                    <a:pt x="85" y="676"/>
                    <a:pt x="84" y="676"/>
                    <a:pt x="82" y="676"/>
                  </a:cubicBezTo>
                  <a:cubicBezTo>
                    <a:pt x="77" y="676"/>
                    <a:pt x="72" y="676"/>
                    <a:pt x="66" y="675"/>
                  </a:cubicBezTo>
                  <a:cubicBezTo>
                    <a:pt x="63" y="675"/>
                    <a:pt x="59" y="675"/>
                    <a:pt x="56" y="674"/>
                  </a:cubicBezTo>
                  <a:cubicBezTo>
                    <a:pt x="53" y="673"/>
                    <a:pt x="50" y="673"/>
                    <a:pt x="50" y="669"/>
                  </a:cubicBezTo>
                  <a:cubicBezTo>
                    <a:pt x="50" y="669"/>
                    <a:pt x="51" y="668"/>
                    <a:pt x="51" y="668"/>
                  </a:cubicBezTo>
                  <a:cubicBezTo>
                    <a:pt x="52" y="667"/>
                    <a:pt x="53" y="663"/>
                    <a:pt x="53" y="661"/>
                  </a:cubicBezTo>
                  <a:cubicBezTo>
                    <a:pt x="52" y="660"/>
                    <a:pt x="51" y="659"/>
                    <a:pt x="50" y="658"/>
                  </a:cubicBezTo>
                  <a:cubicBezTo>
                    <a:pt x="48" y="652"/>
                    <a:pt x="47" y="647"/>
                    <a:pt x="45" y="641"/>
                  </a:cubicBezTo>
                  <a:cubicBezTo>
                    <a:pt x="45" y="639"/>
                    <a:pt x="45" y="637"/>
                    <a:pt x="45" y="636"/>
                  </a:cubicBezTo>
                  <a:cubicBezTo>
                    <a:pt x="44" y="632"/>
                    <a:pt x="44" y="628"/>
                    <a:pt x="43" y="625"/>
                  </a:cubicBezTo>
                  <a:cubicBezTo>
                    <a:pt x="42" y="622"/>
                    <a:pt x="43" y="619"/>
                    <a:pt x="42" y="616"/>
                  </a:cubicBezTo>
                  <a:cubicBezTo>
                    <a:pt x="42" y="613"/>
                    <a:pt x="41" y="610"/>
                    <a:pt x="41" y="608"/>
                  </a:cubicBezTo>
                  <a:cubicBezTo>
                    <a:pt x="40" y="603"/>
                    <a:pt x="40" y="599"/>
                    <a:pt x="39" y="594"/>
                  </a:cubicBezTo>
                  <a:cubicBezTo>
                    <a:pt x="39" y="589"/>
                    <a:pt x="38" y="584"/>
                    <a:pt x="38" y="579"/>
                  </a:cubicBezTo>
                  <a:cubicBezTo>
                    <a:pt x="38" y="573"/>
                    <a:pt x="37" y="568"/>
                    <a:pt x="37" y="563"/>
                  </a:cubicBezTo>
                  <a:cubicBezTo>
                    <a:pt x="37" y="559"/>
                    <a:pt x="36" y="555"/>
                    <a:pt x="36" y="551"/>
                  </a:cubicBezTo>
                  <a:cubicBezTo>
                    <a:pt x="36" y="549"/>
                    <a:pt x="37" y="547"/>
                    <a:pt x="37" y="545"/>
                  </a:cubicBezTo>
                  <a:cubicBezTo>
                    <a:pt x="37" y="543"/>
                    <a:pt x="37" y="541"/>
                    <a:pt x="37" y="539"/>
                  </a:cubicBezTo>
                  <a:cubicBezTo>
                    <a:pt x="37" y="536"/>
                    <a:pt x="37" y="533"/>
                    <a:pt x="37" y="530"/>
                  </a:cubicBezTo>
                  <a:cubicBezTo>
                    <a:pt x="37" y="525"/>
                    <a:pt x="37" y="521"/>
                    <a:pt x="37" y="516"/>
                  </a:cubicBezTo>
                  <a:cubicBezTo>
                    <a:pt x="38" y="511"/>
                    <a:pt x="37" y="506"/>
                    <a:pt x="38" y="501"/>
                  </a:cubicBezTo>
                  <a:cubicBezTo>
                    <a:pt x="38" y="499"/>
                    <a:pt x="38" y="496"/>
                    <a:pt x="39" y="493"/>
                  </a:cubicBezTo>
                  <a:cubicBezTo>
                    <a:pt x="39" y="491"/>
                    <a:pt x="39" y="487"/>
                    <a:pt x="39" y="484"/>
                  </a:cubicBezTo>
                  <a:cubicBezTo>
                    <a:pt x="39" y="482"/>
                    <a:pt x="39" y="480"/>
                    <a:pt x="39" y="478"/>
                  </a:cubicBezTo>
                  <a:cubicBezTo>
                    <a:pt x="39" y="472"/>
                    <a:pt x="39" y="467"/>
                    <a:pt x="39" y="461"/>
                  </a:cubicBezTo>
                  <a:cubicBezTo>
                    <a:pt x="39" y="457"/>
                    <a:pt x="39" y="454"/>
                    <a:pt x="39" y="450"/>
                  </a:cubicBezTo>
                  <a:cubicBezTo>
                    <a:pt x="38" y="448"/>
                    <a:pt x="38" y="447"/>
                    <a:pt x="38" y="445"/>
                  </a:cubicBezTo>
                  <a:cubicBezTo>
                    <a:pt x="38" y="439"/>
                    <a:pt x="38" y="434"/>
                    <a:pt x="37" y="429"/>
                  </a:cubicBezTo>
                  <a:cubicBezTo>
                    <a:pt x="37" y="425"/>
                    <a:pt x="38" y="421"/>
                    <a:pt x="36" y="418"/>
                  </a:cubicBezTo>
                  <a:cubicBezTo>
                    <a:pt x="35" y="415"/>
                    <a:pt x="29" y="416"/>
                    <a:pt x="26" y="414"/>
                  </a:cubicBezTo>
                  <a:cubicBezTo>
                    <a:pt x="25" y="414"/>
                    <a:pt x="25" y="413"/>
                    <a:pt x="24" y="413"/>
                  </a:cubicBezTo>
                  <a:cubicBezTo>
                    <a:pt x="22" y="412"/>
                    <a:pt x="21" y="411"/>
                    <a:pt x="19" y="410"/>
                  </a:cubicBezTo>
                  <a:cubicBezTo>
                    <a:pt x="18" y="408"/>
                    <a:pt x="17" y="407"/>
                    <a:pt x="16" y="406"/>
                  </a:cubicBezTo>
                  <a:cubicBezTo>
                    <a:pt x="15" y="405"/>
                    <a:pt x="13" y="403"/>
                    <a:pt x="12" y="402"/>
                  </a:cubicBezTo>
                  <a:cubicBezTo>
                    <a:pt x="12" y="401"/>
                    <a:pt x="11" y="400"/>
                    <a:pt x="10" y="398"/>
                  </a:cubicBezTo>
                  <a:cubicBezTo>
                    <a:pt x="8" y="395"/>
                    <a:pt x="6" y="391"/>
                    <a:pt x="5" y="387"/>
                  </a:cubicBezTo>
                  <a:cubicBezTo>
                    <a:pt x="4" y="383"/>
                    <a:pt x="4" y="380"/>
                    <a:pt x="4" y="375"/>
                  </a:cubicBezTo>
                  <a:cubicBezTo>
                    <a:pt x="4" y="373"/>
                    <a:pt x="5" y="370"/>
                    <a:pt x="4" y="368"/>
                  </a:cubicBezTo>
                  <a:cubicBezTo>
                    <a:pt x="3" y="367"/>
                    <a:pt x="3" y="367"/>
                    <a:pt x="2" y="366"/>
                  </a:cubicBezTo>
                  <a:cubicBezTo>
                    <a:pt x="2" y="365"/>
                    <a:pt x="2" y="364"/>
                    <a:pt x="2" y="363"/>
                  </a:cubicBezTo>
                  <a:cubicBezTo>
                    <a:pt x="1" y="360"/>
                    <a:pt x="2" y="357"/>
                    <a:pt x="2" y="355"/>
                  </a:cubicBezTo>
                  <a:cubicBezTo>
                    <a:pt x="1" y="354"/>
                    <a:pt x="1" y="353"/>
                    <a:pt x="0" y="352"/>
                  </a:cubicBezTo>
                  <a:cubicBezTo>
                    <a:pt x="0" y="350"/>
                    <a:pt x="0" y="349"/>
                    <a:pt x="0" y="347"/>
                  </a:cubicBezTo>
                  <a:cubicBezTo>
                    <a:pt x="0" y="344"/>
                    <a:pt x="1" y="340"/>
                    <a:pt x="1" y="336"/>
                  </a:cubicBezTo>
                  <a:cubicBezTo>
                    <a:pt x="1" y="333"/>
                    <a:pt x="1" y="329"/>
                    <a:pt x="1" y="326"/>
                  </a:cubicBezTo>
                  <a:cubicBezTo>
                    <a:pt x="1" y="324"/>
                    <a:pt x="1" y="323"/>
                    <a:pt x="1" y="321"/>
                  </a:cubicBezTo>
                  <a:cubicBezTo>
                    <a:pt x="1" y="319"/>
                    <a:pt x="1" y="317"/>
                    <a:pt x="1" y="315"/>
                  </a:cubicBezTo>
                  <a:cubicBezTo>
                    <a:pt x="1" y="312"/>
                    <a:pt x="1" y="309"/>
                    <a:pt x="1" y="306"/>
                  </a:cubicBezTo>
                  <a:cubicBezTo>
                    <a:pt x="1" y="302"/>
                    <a:pt x="1" y="298"/>
                    <a:pt x="1" y="295"/>
                  </a:cubicBezTo>
                  <a:cubicBezTo>
                    <a:pt x="2" y="287"/>
                    <a:pt x="3" y="280"/>
                    <a:pt x="3" y="272"/>
                  </a:cubicBezTo>
                  <a:cubicBezTo>
                    <a:pt x="5" y="263"/>
                    <a:pt x="6" y="253"/>
                    <a:pt x="7" y="243"/>
                  </a:cubicBezTo>
                  <a:cubicBezTo>
                    <a:pt x="7" y="240"/>
                    <a:pt x="8" y="236"/>
                    <a:pt x="8" y="233"/>
                  </a:cubicBezTo>
                  <a:cubicBezTo>
                    <a:pt x="10" y="221"/>
                    <a:pt x="11" y="209"/>
                    <a:pt x="14" y="198"/>
                  </a:cubicBezTo>
                  <a:cubicBezTo>
                    <a:pt x="14" y="194"/>
                    <a:pt x="15" y="191"/>
                    <a:pt x="16" y="187"/>
                  </a:cubicBezTo>
                  <a:cubicBezTo>
                    <a:pt x="18" y="175"/>
                    <a:pt x="20" y="163"/>
                    <a:pt x="22" y="151"/>
                  </a:cubicBezTo>
                  <a:cubicBezTo>
                    <a:pt x="23" y="146"/>
                    <a:pt x="24" y="140"/>
                    <a:pt x="26" y="136"/>
                  </a:cubicBezTo>
                  <a:cubicBezTo>
                    <a:pt x="26" y="135"/>
                    <a:pt x="27" y="133"/>
                    <a:pt x="27" y="132"/>
                  </a:cubicBezTo>
                  <a:cubicBezTo>
                    <a:pt x="28" y="132"/>
                    <a:pt x="28" y="131"/>
                    <a:pt x="29" y="131"/>
                  </a:cubicBezTo>
                  <a:cubicBezTo>
                    <a:pt x="33" y="128"/>
                    <a:pt x="38" y="126"/>
                    <a:pt x="42" y="124"/>
                  </a:cubicBezTo>
                  <a:cubicBezTo>
                    <a:pt x="50" y="120"/>
                    <a:pt x="58" y="115"/>
                    <a:pt x="65" y="111"/>
                  </a:cubicBezTo>
                  <a:cubicBezTo>
                    <a:pt x="68" y="110"/>
                    <a:pt x="71" y="109"/>
                    <a:pt x="74" y="108"/>
                  </a:cubicBezTo>
                  <a:cubicBezTo>
                    <a:pt x="75" y="107"/>
                    <a:pt x="76" y="106"/>
                    <a:pt x="77" y="105"/>
                  </a:cubicBezTo>
                  <a:cubicBezTo>
                    <a:pt x="78" y="105"/>
                    <a:pt x="79" y="104"/>
                    <a:pt x="80" y="104"/>
                  </a:cubicBezTo>
                  <a:cubicBezTo>
                    <a:pt x="80" y="103"/>
                    <a:pt x="81" y="101"/>
                    <a:pt x="82" y="100"/>
                  </a:cubicBezTo>
                  <a:cubicBezTo>
                    <a:pt x="84" y="97"/>
                    <a:pt x="86" y="95"/>
                    <a:pt x="87" y="91"/>
                  </a:cubicBezTo>
                  <a:cubicBezTo>
                    <a:pt x="88" y="90"/>
                    <a:pt x="88" y="89"/>
                    <a:pt x="88" y="88"/>
                  </a:cubicBezTo>
                  <a:cubicBezTo>
                    <a:pt x="88" y="86"/>
                    <a:pt x="87" y="84"/>
                    <a:pt x="86" y="82"/>
                  </a:cubicBezTo>
                  <a:cubicBezTo>
                    <a:pt x="85" y="79"/>
                    <a:pt x="84" y="75"/>
                    <a:pt x="83" y="71"/>
                  </a:cubicBezTo>
                  <a:cubicBezTo>
                    <a:pt x="79" y="71"/>
                    <a:pt x="80" y="69"/>
                    <a:pt x="79" y="66"/>
                  </a:cubicBezTo>
                  <a:cubicBezTo>
                    <a:pt x="78" y="64"/>
                    <a:pt x="78" y="63"/>
                    <a:pt x="78" y="61"/>
                  </a:cubicBezTo>
                  <a:cubicBezTo>
                    <a:pt x="77" y="59"/>
                    <a:pt x="77" y="57"/>
                    <a:pt x="77" y="54"/>
                  </a:cubicBezTo>
                  <a:cubicBezTo>
                    <a:pt x="77" y="53"/>
                    <a:pt x="77" y="51"/>
                    <a:pt x="77" y="50"/>
                  </a:cubicBezTo>
                  <a:cubicBezTo>
                    <a:pt x="76" y="47"/>
                    <a:pt x="74" y="44"/>
                    <a:pt x="73" y="41"/>
                  </a:cubicBezTo>
                  <a:cubicBezTo>
                    <a:pt x="73" y="37"/>
                    <a:pt x="72" y="32"/>
                    <a:pt x="73" y="28"/>
                  </a:cubicBezTo>
                  <a:cubicBezTo>
                    <a:pt x="73" y="28"/>
                    <a:pt x="73" y="27"/>
                    <a:pt x="73" y="26"/>
                  </a:cubicBezTo>
                  <a:cubicBezTo>
                    <a:pt x="73" y="25"/>
                    <a:pt x="74" y="24"/>
                    <a:pt x="74" y="23"/>
                  </a:cubicBezTo>
                  <a:cubicBezTo>
                    <a:pt x="74" y="22"/>
                    <a:pt x="75" y="20"/>
                    <a:pt x="76" y="19"/>
                  </a:cubicBezTo>
                  <a:cubicBezTo>
                    <a:pt x="79" y="14"/>
                    <a:pt x="83" y="9"/>
                    <a:pt x="88" y="6"/>
                  </a:cubicBezTo>
                  <a:cubicBezTo>
                    <a:pt x="91" y="4"/>
                    <a:pt x="95" y="3"/>
                    <a:pt x="97" y="0"/>
                  </a:cubicBezTo>
                  <a:close/>
                  <a:moveTo>
                    <a:pt x="136" y="94"/>
                  </a:moveTo>
                  <a:cubicBezTo>
                    <a:pt x="136" y="100"/>
                    <a:pt x="134" y="105"/>
                    <a:pt x="132" y="110"/>
                  </a:cubicBezTo>
                  <a:cubicBezTo>
                    <a:pt x="132" y="111"/>
                    <a:pt x="132" y="111"/>
                    <a:pt x="132" y="112"/>
                  </a:cubicBezTo>
                  <a:cubicBezTo>
                    <a:pt x="130" y="115"/>
                    <a:pt x="128" y="117"/>
                    <a:pt x="126" y="119"/>
                  </a:cubicBezTo>
                  <a:cubicBezTo>
                    <a:pt x="125" y="120"/>
                    <a:pt x="124" y="120"/>
                    <a:pt x="123" y="121"/>
                  </a:cubicBezTo>
                  <a:cubicBezTo>
                    <a:pt x="121" y="122"/>
                    <a:pt x="119" y="123"/>
                    <a:pt x="117" y="123"/>
                  </a:cubicBezTo>
                  <a:cubicBezTo>
                    <a:pt x="116" y="124"/>
                    <a:pt x="115" y="124"/>
                    <a:pt x="114" y="124"/>
                  </a:cubicBezTo>
                  <a:cubicBezTo>
                    <a:pt x="109" y="125"/>
                    <a:pt x="103" y="124"/>
                    <a:pt x="99" y="122"/>
                  </a:cubicBezTo>
                  <a:cubicBezTo>
                    <a:pt x="97" y="120"/>
                    <a:pt x="96" y="118"/>
                    <a:pt x="94" y="115"/>
                  </a:cubicBezTo>
                  <a:cubicBezTo>
                    <a:pt x="93" y="112"/>
                    <a:pt x="91" y="109"/>
                    <a:pt x="89" y="106"/>
                  </a:cubicBezTo>
                  <a:cubicBezTo>
                    <a:pt x="88" y="104"/>
                    <a:pt x="88" y="100"/>
                    <a:pt x="86" y="98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5" y="100"/>
                    <a:pt x="85" y="109"/>
                    <a:pt x="85" y="112"/>
                  </a:cubicBezTo>
                  <a:cubicBezTo>
                    <a:pt x="86" y="124"/>
                    <a:pt x="86" y="135"/>
                    <a:pt x="87" y="147"/>
                  </a:cubicBezTo>
                  <a:cubicBezTo>
                    <a:pt x="87" y="152"/>
                    <a:pt x="88" y="156"/>
                    <a:pt x="88" y="161"/>
                  </a:cubicBezTo>
                  <a:cubicBezTo>
                    <a:pt x="88" y="164"/>
                    <a:pt x="89" y="167"/>
                    <a:pt x="89" y="170"/>
                  </a:cubicBezTo>
                  <a:cubicBezTo>
                    <a:pt x="91" y="181"/>
                    <a:pt x="90" y="193"/>
                    <a:pt x="90" y="206"/>
                  </a:cubicBezTo>
                  <a:cubicBezTo>
                    <a:pt x="90" y="214"/>
                    <a:pt x="91" y="223"/>
                    <a:pt x="90" y="230"/>
                  </a:cubicBezTo>
                  <a:cubicBezTo>
                    <a:pt x="90" y="233"/>
                    <a:pt x="90" y="235"/>
                    <a:pt x="90" y="238"/>
                  </a:cubicBezTo>
                  <a:cubicBezTo>
                    <a:pt x="88" y="243"/>
                    <a:pt x="87" y="249"/>
                    <a:pt x="86" y="254"/>
                  </a:cubicBezTo>
                  <a:cubicBezTo>
                    <a:pt x="86" y="257"/>
                    <a:pt x="85" y="260"/>
                    <a:pt x="84" y="262"/>
                  </a:cubicBezTo>
                  <a:cubicBezTo>
                    <a:pt x="83" y="264"/>
                    <a:pt x="83" y="266"/>
                    <a:pt x="82" y="268"/>
                  </a:cubicBezTo>
                  <a:cubicBezTo>
                    <a:pt x="80" y="274"/>
                    <a:pt x="77" y="281"/>
                    <a:pt x="75" y="287"/>
                  </a:cubicBezTo>
                  <a:cubicBezTo>
                    <a:pt x="75" y="287"/>
                    <a:pt x="76" y="288"/>
                    <a:pt x="76" y="288"/>
                  </a:cubicBezTo>
                  <a:cubicBezTo>
                    <a:pt x="77" y="288"/>
                    <a:pt x="77" y="288"/>
                    <a:pt x="78" y="289"/>
                  </a:cubicBezTo>
                  <a:cubicBezTo>
                    <a:pt x="81" y="290"/>
                    <a:pt x="86" y="290"/>
                    <a:pt x="89" y="291"/>
                  </a:cubicBezTo>
                  <a:cubicBezTo>
                    <a:pt x="95" y="293"/>
                    <a:pt x="101" y="294"/>
                    <a:pt x="107" y="295"/>
                  </a:cubicBezTo>
                  <a:cubicBezTo>
                    <a:pt x="109" y="295"/>
                    <a:pt x="112" y="296"/>
                    <a:pt x="114" y="296"/>
                  </a:cubicBezTo>
                  <a:cubicBezTo>
                    <a:pt x="116" y="296"/>
                    <a:pt x="118" y="296"/>
                    <a:pt x="120" y="296"/>
                  </a:cubicBezTo>
                  <a:cubicBezTo>
                    <a:pt x="121" y="296"/>
                    <a:pt x="124" y="296"/>
                    <a:pt x="125" y="296"/>
                  </a:cubicBezTo>
                  <a:cubicBezTo>
                    <a:pt x="129" y="296"/>
                    <a:pt x="133" y="296"/>
                    <a:pt x="136" y="296"/>
                  </a:cubicBezTo>
                  <a:cubicBezTo>
                    <a:pt x="137" y="295"/>
                    <a:pt x="137" y="294"/>
                    <a:pt x="137" y="294"/>
                  </a:cubicBezTo>
                  <a:cubicBezTo>
                    <a:pt x="136" y="291"/>
                    <a:pt x="134" y="287"/>
                    <a:pt x="133" y="283"/>
                  </a:cubicBezTo>
                  <a:cubicBezTo>
                    <a:pt x="133" y="278"/>
                    <a:pt x="132" y="272"/>
                    <a:pt x="132" y="267"/>
                  </a:cubicBezTo>
                  <a:cubicBezTo>
                    <a:pt x="131" y="264"/>
                    <a:pt x="131" y="261"/>
                    <a:pt x="131" y="258"/>
                  </a:cubicBezTo>
                  <a:cubicBezTo>
                    <a:pt x="130" y="255"/>
                    <a:pt x="130" y="251"/>
                    <a:pt x="130" y="248"/>
                  </a:cubicBezTo>
                  <a:cubicBezTo>
                    <a:pt x="130" y="246"/>
                    <a:pt x="130" y="244"/>
                    <a:pt x="130" y="242"/>
                  </a:cubicBezTo>
                  <a:cubicBezTo>
                    <a:pt x="131" y="239"/>
                    <a:pt x="131" y="236"/>
                    <a:pt x="131" y="233"/>
                  </a:cubicBezTo>
                  <a:cubicBezTo>
                    <a:pt x="131" y="231"/>
                    <a:pt x="131" y="229"/>
                    <a:pt x="131" y="227"/>
                  </a:cubicBezTo>
                  <a:cubicBezTo>
                    <a:pt x="131" y="222"/>
                    <a:pt x="131" y="217"/>
                    <a:pt x="132" y="212"/>
                  </a:cubicBezTo>
                  <a:cubicBezTo>
                    <a:pt x="132" y="205"/>
                    <a:pt x="133" y="198"/>
                    <a:pt x="133" y="190"/>
                  </a:cubicBezTo>
                  <a:cubicBezTo>
                    <a:pt x="134" y="183"/>
                    <a:pt x="134" y="176"/>
                    <a:pt x="135" y="168"/>
                  </a:cubicBezTo>
                  <a:cubicBezTo>
                    <a:pt x="136" y="160"/>
                    <a:pt x="137" y="151"/>
                    <a:pt x="138" y="143"/>
                  </a:cubicBezTo>
                  <a:cubicBezTo>
                    <a:pt x="139" y="139"/>
                    <a:pt x="140" y="136"/>
                    <a:pt x="140" y="132"/>
                  </a:cubicBezTo>
                  <a:cubicBezTo>
                    <a:pt x="141" y="127"/>
                    <a:pt x="141" y="123"/>
                    <a:pt x="142" y="118"/>
                  </a:cubicBezTo>
                  <a:cubicBezTo>
                    <a:pt x="142" y="116"/>
                    <a:pt x="142" y="115"/>
                    <a:pt x="142" y="114"/>
                  </a:cubicBezTo>
                  <a:cubicBezTo>
                    <a:pt x="142" y="111"/>
                    <a:pt x="142" y="108"/>
                    <a:pt x="142" y="105"/>
                  </a:cubicBezTo>
                  <a:cubicBezTo>
                    <a:pt x="141" y="100"/>
                    <a:pt x="139" y="96"/>
                    <a:pt x="136" y="94"/>
                  </a:cubicBezTo>
                  <a:close/>
                  <a:moveTo>
                    <a:pt x="51" y="212"/>
                  </a:moveTo>
                  <a:cubicBezTo>
                    <a:pt x="51" y="213"/>
                    <a:pt x="50" y="213"/>
                    <a:pt x="49" y="213"/>
                  </a:cubicBezTo>
                  <a:cubicBezTo>
                    <a:pt x="48" y="217"/>
                    <a:pt x="47" y="221"/>
                    <a:pt x="46" y="226"/>
                  </a:cubicBezTo>
                  <a:cubicBezTo>
                    <a:pt x="45" y="228"/>
                    <a:pt x="45" y="231"/>
                    <a:pt x="44" y="234"/>
                  </a:cubicBezTo>
                  <a:cubicBezTo>
                    <a:pt x="42" y="240"/>
                    <a:pt x="41" y="246"/>
                    <a:pt x="40" y="252"/>
                  </a:cubicBezTo>
                  <a:cubicBezTo>
                    <a:pt x="39" y="256"/>
                    <a:pt x="38" y="261"/>
                    <a:pt x="38" y="266"/>
                  </a:cubicBezTo>
                  <a:cubicBezTo>
                    <a:pt x="38" y="267"/>
                    <a:pt x="38" y="268"/>
                    <a:pt x="39" y="268"/>
                  </a:cubicBezTo>
                  <a:cubicBezTo>
                    <a:pt x="39" y="269"/>
                    <a:pt x="40" y="269"/>
                    <a:pt x="41" y="270"/>
                  </a:cubicBezTo>
                  <a:cubicBezTo>
                    <a:pt x="41" y="270"/>
                    <a:pt x="41" y="270"/>
                    <a:pt x="41" y="270"/>
                  </a:cubicBezTo>
                  <a:cubicBezTo>
                    <a:pt x="43" y="267"/>
                    <a:pt x="44" y="265"/>
                    <a:pt x="46" y="262"/>
                  </a:cubicBezTo>
                  <a:cubicBezTo>
                    <a:pt x="47" y="261"/>
                    <a:pt x="47" y="260"/>
                    <a:pt x="47" y="258"/>
                  </a:cubicBezTo>
                  <a:cubicBezTo>
                    <a:pt x="48" y="256"/>
                    <a:pt x="49" y="254"/>
                    <a:pt x="50" y="252"/>
                  </a:cubicBezTo>
                  <a:cubicBezTo>
                    <a:pt x="50" y="250"/>
                    <a:pt x="51" y="247"/>
                    <a:pt x="51" y="244"/>
                  </a:cubicBezTo>
                  <a:cubicBezTo>
                    <a:pt x="52" y="240"/>
                    <a:pt x="53" y="236"/>
                    <a:pt x="54" y="231"/>
                  </a:cubicBezTo>
                  <a:cubicBezTo>
                    <a:pt x="55" y="226"/>
                    <a:pt x="55" y="215"/>
                    <a:pt x="52" y="212"/>
                  </a:cubicBezTo>
                  <a:cubicBezTo>
                    <a:pt x="52" y="212"/>
                    <a:pt x="52" y="212"/>
                    <a:pt x="51" y="212"/>
                  </a:cubicBezTo>
                  <a:close/>
                  <a:moveTo>
                    <a:pt x="173" y="216"/>
                  </a:moveTo>
                  <a:cubicBezTo>
                    <a:pt x="173" y="216"/>
                    <a:pt x="172" y="216"/>
                    <a:pt x="172" y="217"/>
                  </a:cubicBezTo>
                  <a:cubicBezTo>
                    <a:pt x="171" y="219"/>
                    <a:pt x="172" y="222"/>
                    <a:pt x="171" y="225"/>
                  </a:cubicBezTo>
                  <a:cubicBezTo>
                    <a:pt x="171" y="226"/>
                    <a:pt x="171" y="228"/>
                    <a:pt x="171" y="229"/>
                  </a:cubicBezTo>
                  <a:cubicBezTo>
                    <a:pt x="171" y="232"/>
                    <a:pt x="171" y="235"/>
                    <a:pt x="171" y="237"/>
                  </a:cubicBezTo>
                  <a:cubicBezTo>
                    <a:pt x="171" y="239"/>
                    <a:pt x="171" y="241"/>
                    <a:pt x="171" y="243"/>
                  </a:cubicBezTo>
                  <a:cubicBezTo>
                    <a:pt x="171" y="246"/>
                    <a:pt x="171" y="249"/>
                    <a:pt x="171" y="252"/>
                  </a:cubicBezTo>
                  <a:cubicBezTo>
                    <a:pt x="172" y="255"/>
                    <a:pt x="172" y="258"/>
                    <a:pt x="172" y="261"/>
                  </a:cubicBezTo>
                  <a:cubicBezTo>
                    <a:pt x="173" y="262"/>
                    <a:pt x="173" y="264"/>
                    <a:pt x="173" y="265"/>
                  </a:cubicBezTo>
                  <a:cubicBezTo>
                    <a:pt x="173" y="270"/>
                    <a:pt x="173" y="275"/>
                    <a:pt x="173" y="280"/>
                  </a:cubicBezTo>
                  <a:cubicBezTo>
                    <a:pt x="174" y="282"/>
                    <a:pt x="175" y="284"/>
                    <a:pt x="175" y="287"/>
                  </a:cubicBezTo>
                  <a:cubicBezTo>
                    <a:pt x="175" y="291"/>
                    <a:pt x="176" y="296"/>
                    <a:pt x="176" y="300"/>
                  </a:cubicBezTo>
                  <a:cubicBezTo>
                    <a:pt x="176" y="302"/>
                    <a:pt x="176" y="304"/>
                    <a:pt x="176" y="306"/>
                  </a:cubicBezTo>
                  <a:cubicBezTo>
                    <a:pt x="176" y="307"/>
                    <a:pt x="177" y="308"/>
                    <a:pt x="177" y="309"/>
                  </a:cubicBezTo>
                  <a:cubicBezTo>
                    <a:pt x="178" y="309"/>
                    <a:pt x="178" y="309"/>
                    <a:pt x="179" y="309"/>
                  </a:cubicBezTo>
                  <a:cubicBezTo>
                    <a:pt x="179" y="308"/>
                    <a:pt x="179" y="308"/>
                    <a:pt x="179" y="307"/>
                  </a:cubicBezTo>
                  <a:cubicBezTo>
                    <a:pt x="180" y="306"/>
                    <a:pt x="180" y="305"/>
                    <a:pt x="180" y="304"/>
                  </a:cubicBezTo>
                  <a:cubicBezTo>
                    <a:pt x="180" y="300"/>
                    <a:pt x="180" y="295"/>
                    <a:pt x="180" y="291"/>
                  </a:cubicBezTo>
                  <a:cubicBezTo>
                    <a:pt x="180" y="287"/>
                    <a:pt x="180" y="283"/>
                    <a:pt x="180" y="280"/>
                  </a:cubicBezTo>
                  <a:cubicBezTo>
                    <a:pt x="181" y="275"/>
                    <a:pt x="181" y="271"/>
                    <a:pt x="180" y="267"/>
                  </a:cubicBezTo>
                  <a:cubicBezTo>
                    <a:pt x="180" y="264"/>
                    <a:pt x="179" y="262"/>
                    <a:pt x="179" y="259"/>
                  </a:cubicBezTo>
                  <a:cubicBezTo>
                    <a:pt x="179" y="254"/>
                    <a:pt x="178" y="249"/>
                    <a:pt x="178" y="244"/>
                  </a:cubicBezTo>
                  <a:cubicBezTo>
                    <a:pt x="178" y="242"/>
                    <a:pt x="178" y="239"/>
                    <a:pt x="178" y="237"/>
                  </a:cubicBezTo>
                  <a:cubicBezTo>
                    <a:pt x="177" y="234"/>
                    <a:pt x="177" y="231"/>
                    <a:pt x="177" y="228"/>
                  </a:cubicBezTo>
                  <a:cubicBezTo>
                    <a:pt x="176" y="225"/>
                    <a:pt x="176" y="223"/>
                    <a:pt x="175" y="221"/>
                  </a:cubicBezTo>
                  <a:cubicBezTo>
                    <a:pt x="174" y="220"/>
                    <a:pt x="173" y="216"/>
                    <a:pt x="173" y="216"/>
                  </a:cubicBezTo>
                  <a:close/>
                  <a:moveTo>
                    <a:pt x="183" y="376"/>
                  </a:moveTo>
                  <a:cubicBezTo>
                    <a:pt x="182" y="376"/>
                    <a:pt x="181" y="376"/>
                    <a:pt x="180" y="377"/>
                  </a:cubicBezTo>
                  <a:cubicBezTo>
                    <a:pt x="180" y="379"/>
                    <a:pt x="180" y="380"/>
                    <a:pt x="180" y="382"/>
                  </a:cubicBezTo>
                  <a:cubicBezTo>
                    <a:pt x="180" y="384"/>
                    <a:pt x="180" y="386"/>
                    <a:pt x="180" y="388"/>
                  </a:cubicBezTo>
                  <a:cubicBezTo>
                    <a:pt x="182" y="390"/>
                    <a:pt x="181" y="394"/>
                    <a:pt x="182" y="397"/>
                  </a:cubicBezTo>
                  <a:cubicBezTo>
                    <a:pt x="183" y="397"/>
                    <a:pt x="183" y="397"/>
                    <a:pt x="184" y="397"/>
                  </a:cubicBezTo>
                  <a:cubicBezTo>
                    <a:pt x="184" y="397"/>
                    <a:pt x="185" y="396"/>
                    <a:pt x="185" y="396"/>
                  </a:cubicBezTo>
                  <a:cubicBezTo>
                    <a:pt x="188" y="391"/>
                    <a:pt x="189" y="382"/>
                    <a:pt x="187" y="376"/>
                  </a:cubicBezTo>
                  <a:cubicBezTo>
                    <a:pt x="186" y="376"/>
                    <a:pt x="185" y="376"/>
                    <a:pt x="183" y="376"/>
                  </a:cubicBezTo>
                  <a:close/>
                  <a:moveTo>
                    <a:pt x="28" y="383"/>
                  </a:moveTo>
                  <a:cubicBezTo>
                    <a:pt x="28" y="384"/>
                    <a:pt x="27" y="384"/>
                    <a:pt x="27" y="384"/>
                  </a:cubicBezTo>
                  <a:cubicBezTo>
                    <a:pt x="26" y="385"/>
                    <a:pt x="24" y="389"/>
                    <a:pt x="25" y="392"/>
                  </a:cubicBezTo>
                  <a:cubicBezTo>
                    <a:pt x="25" y="394"/>
                    <a:pt x="26" y="395"/>
                    <a:pt x="27" y="396"/>
                  </a:cubicBezTo>
                  <a:cubicBezTo>
                    <a:pt x="28" y="400"/>
                    <a:pt x="31" y="407"/>
                    <a:pt x="35" y="407"/>
                  </a:cubicBezTo>
                  <a:cubicBezTo>
                    <a:pt x="35" y="407"/>
                    <a:pt x="35" y="407"/>
                    <a:pt x="35" y="407"/>
                  </a:cubicBezTo>
                  <a:cubicBezTo>
                    <a:pt x="35" y="405"/>
                    <a:pt x="35" y="402"/>
                    <a:pt x="35" y="399"/>
                  </a:cubicBezTo>
                  <a:cubicBezTo>
                    <a:pt x="35" y="397"/>
                    <a:pt x="35" y="396"/>
                    <a:pt x="35" y="394"/>
                  </a:cubicBezTo>
                  <a:cubicBezTo>
                    <a:pt x="34" y="391"/>
                    <a:pt x="33" y="389"/>
                    <a:pt x="32" y="387"/>
                  </a:cubicBezTo>
                  <a:cubicBezTo>
                    <a:pt x="31" y="386"/>
                    <a:pt x="30" y="384"/>
                    <a:pt x="28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glow rad="101600">
                <a:schemeClr val="bg1">
                  <a:alpha val="96000"/>
                </a:schemeClr>
              </a:glow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bIns="136067"/>
            <a:lstStyle/>
            <a:p>
              <a:pPr>
                <a:defRPr/>
              </a:pPr>
              <a:endParaRPr lang="en-US" sz="217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885520" y="809416"/>
            <a:ext cx="1854863" cy="1061624"/>
            <a:chOff x="4693805" y="746359"/>
            <a:chExt cx="1854863" cy="1061624"/>
          </a:xfrm>
        </p:grpSpPr>
        <p:sp>
          <p:nvSpPr>
            <p:cNvPr id="7" name="Rectangle 126"/>
            <p:cNvSpPr/>
            <p:nvPr>
              <p:custDataLst>
                <p:tags r:id="rId4"/>
              </p:custDataLst>
            </p:nvPr>
          </p:nvSpPr>
          <p:spPr>
            <a:xfrm rot="5400000">
              <a:off x="5090425" y="349739"/>
              <a:ext cx="1061624" cy="18548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b"/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Dealer</a:t>
              </a:r>
              <a:endParaRPr lang="zh-CN" alt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Ellipse 9"/>
            <p:cNvSpPr/>
            <p:nvPr/>
          </p:nvSpPr>
          <p:spPr bwMode="gray">
            <a:xfrm>
              <a:off x="5043049" y="861722"/>
              <a:ext cx="1118404" cy="70796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404" tIns="31404" rIns="31404" bIns="31404" rtlCol="0" anchor="t"/>
            <a:lstStyle/>
            <a:p>
              <a:pPr marL="158115" indent="-158115" algn="ctr">
                <a:spcBef>
                  <a:spcPts val="525"/>
                </a:spcBef>
                <a:buClr>
                  <a:srgbClr val="00ADEF"/>
                </a:buClr>
                <a:buFont typeface="NettoOT" pitchFamily="50" charset="0"/>
                <a:buChar char="&gt;"/>
              </a:pPr>
              <a:endParaRPr lang="en-US" sz="10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126"/>
          <p:cNvSpPr/>
          <p:nvPr>
            <p:custDataLst>
              <p:tags r:id="rId6"/>
            </p:custDataLst>
          </p:nvPr>
        </p:nvSpPr>
        <p:spPr>
          <a:xfrm rot="5400000">
            <a:off x="3068727" y="412795"/>
            <a:ext cx="1061626" cy="18548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b"/>
          <a:lstStyle/>
          <a:p>
            <a:pPr algn="r"/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Mme</a:t>
            </a:r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backend  </a:t>
            </a:r>
            <a:endParaRPr lang="zh-CN" alt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9146" y="3223887"/>
            <a:ext cx="1408471" cy="228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请求退款</a:t>
            </a:r>
            <a:endParaRPr lang="zh-CN" altLang="en-US" sz="11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889357" y="3136001"/>
            <a:ext cx="1408472" cy="409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调用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M3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退款接口，请求退款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12399" y="3090757"/>
            <a:ext cx="1492932" cy="5000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执行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M3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接口，退款至支付帐号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59" name="曲线连接符 58"/>
          <p:cNvCxnSpPr>
            <a:stCxn id="58" idx="3"/>
          </p:cNvCxnSpPr>
          <p:nvPr/>
        </p:nvCxnSpPr>
        <p:spPr>
          <a:xfrm flipH="1" flipV="1">
            <a:off x="3304041" y="2647844"/>
            <a:ext cx="3101290" cy="692944"/>
          </a:xfrm>
          <a:prstGeom prst="curvedConnector3">
            <a:avLst>
              <a:gd name="adj1" fmla="val -73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7"/>
          <p:cNvSpPr txBox="1"/>
          <p:nvPr/>
        </p:nvSpPr>
        <p:spPr>
          <a:xfrm>
            <a:off x="4167569" y="2644157"/>
            <a:ext cx="1821332" cy="26161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退款失败，返回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{code:***}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14643" y="4471366"/>
            <a:ext cx="1383186" cy="4095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更改订单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状态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【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己退款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】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9147" y="4538337"/>
            <a:ext cx="1386654" cy="267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收到退款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4" name="直接箭头连接符 63"/>
          <p:cNvCxnSpPr>
            <a:stCxn id="56" idx="3"/>
            <a:endCxn id="57" idx="1"/>
          </p:cNvCxnSpPr>
          <p:nvPr/>
        </p:nvCxnSpPr>
        <p:spPr>
          <a:xfrm>
            <a:off x="1867617" y="3338325"/>
            <a:ext cx="1021740" cy="2463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7" idx="3"/>
            <a:endCxn id="58" idx="1"/>
          </p:cNvCxnSpPr>
          <p:nvPr/>
        </p:nvCxnSpPr>
        <p:spPr>
          <a:xfrm>
            <a:off x="4297829" y="3340788"/>
            <a:ext cx="614570" cy="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58" idx="2"/>
            <a:endCxn id="62" idx="0"/>
          </p:cNvCxnSpPr>
          <p:nvPr/>
        </p:nvCxnSpPr>
        <p:spPr>
          <a:xfrm rot="5400000">
            <a:off x="4192277" y="3004778"/>
            <a:ext cx="880548" cy="2052629"/>
          </a:xfrm>
          <a:prstGeom prst="bentConnector3">
            <a:avLst>
              <a:gd name="adj1" fmla="val 50000"/>
            </a:avLst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/>
        </p:nvGrpSpPr>
        <p:grpSpPr>
          <a:xfrm>
            <a:off x="4731433" y="809414"/>
            <a:ext cx="1854863" cy="1061626"/>
            <a:chOff x="4731433" y="809414"/>
            <a:chExt cx="1854863" cy="1061626"/>
          </a:xfrm>
        </p:grpSpPr>
        <p:sp>
          <p:nvSpPr>
            <p:cNvPr id="89" name="Rectangle 126"/>
            <p:cNvSpPr/>
            <p:nvPr>
              <p:custDataLst>
                <p:tags r:id="rId7"/>
              </p:custDataLst>
            </p:nvPr>
          </p:nvSpPr>
          <p:spPr>
            <a:xfrm rot="5400000">
              <a:off x="5128052" y="412795"/>
              <a:ext cx="1061626" cy="18548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b"/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management system</a:t>
              </a:r>
              <a:endParaRPr lang="zh-CN" alt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089" y="877947"/>
              <a:ext cx="754792" cy="754792"/>
            </a:xfrm>
            <a:prstGeom prst="rect">
              <a:avLst/>
            </a:prstGeom>
          </p:spPr>
        </p:pic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1013" y="866869"/>
            <a:ext cx="560407" cy="566404"/>
          </a:xfrm>
          <a:prstGeom prst="rect">
            <a:avLst/>
          </a:prstGeom>
        </p:spPr>
      </p:pic>
      <p:cxnSp>
        <p:nvCxnSpPr>
          <p:cNvPr id="52" name="直接箭头连接符 51"/>
          <p:cNvCxnSpPr>
            <a:stCxn id="62" idx="1"/>
          </p:cNvCxnSpPr>
          <p:nvPr/>
        </p:nvCxnSpPr>
        <p:spPr>
          <a:xfrm flipH="1" flipV="1">
            <a:off x="1833646" y="4671973"/>
            <a:ext cx="1080997" cy="418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"/>
          <p:cNvSpPr>
            <a:spLocks noGrp="1"/>
          </p:cNvSpPr>
          <p:nvPr>
            <p:ph type="title"/>
          </p:nvPr>
        </p:nvSpPr>
        <p:spPr>
          <a:xfrm>
            <a:off x="380206" y="201188"/>
            <a:ext cx="8243888" cy="868362"/>
          </a:xfrm>
        </p:spPr>
        <p:txBody>
          <a:bodyPr/>
          <a:lstStyle/>
          <a:p>
            <a:r>
              <a:rPr kumimoji="1" lang="en-US" altLang="zh-CN" dirty="0" smtClean="0">
                <a:ea typeface="微软雅黑" panose="020B0503020204020204" charset="-122"/>
                <a:cs typeface="Arial" panose="020B0604020202020204" pitchFamily="34" charset="0"/>
              </a:rPr>
              <a:t>Redeem and ledger process</a:t>
            </a:r>
            <a:endParaRPr kumimoji="1" lang="zh-CN" altLang="en-US" dirty="0"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5" name="直接连接符 290"/>
          <p:cNvCxnSpPr/>
          <p:nvPr>
            <p:custDataLst>
              <p:tags r:id="rId1"/>
            </p:custDataLst>
          </p:nvPr>
        </p:nvCxnSpPr>
        <p:spPr>
          <a:xfrm>
            <a:off x="6614413" y="844794"/>
            <a:ext cx="65091" cy="5542682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78"/>
          <p:cNvCxnSpPr/>
          <p:nvPr>
            <p:custDataLst>
              <p:tags r:id="rId2"/>
            </p:custDataLst>
          </p:nvPr>
        </p:nvCxnSpPr>
        <p:spPr>
          <a:xfrm>
            <a:off x="2439530" y="898758"/>
            <a:ext cx="0" cy="5488719"/>
          </a:xfrm>
          <a:prstGeom prst="line">
            <a:avLst/>
          </a:prstGeom>
          <a:ln w="190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80206" y="809416"/>
            <a:ext cx="1854863" cy="1061624"/>
            <a:chOff x="6921404" y="746359"/>
            <a:chExt cx="1854863" cy="1061624"/>
          </a:xfrm>
        </p:grpSpPr>
        <p:sp>
          <p:nvSpPr>
            <p:cNvPr id="8" name="Rectangle 126"/>
            <p:cNvSpPr/>
            <p:nvPr>
              <p:custDataLst>
                <p:tags r:id="rId3"/>
              </p:custDataLst>
            </p:nvPr>
          </p:nvSpPr>
          <p:spPr>
            <a:xfrm rot="5400000">
              <a:off x="7318024" y="349739"/>
              <a:ext cx="1061624" cy="18548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b"/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</a:t>
              </a:r>
              <a:endParaRPr lang="zh-CN" alt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36"/>
            <p:cNvSpPr>
              <a:spLocks noChangeAspect="1" noEditPoints="1"/>
            </p:cNvSpPr>
            <p:nvPr/>
          </p:nvSpPr>
          <p:spPr bwMode="gray">
            <a:xfrm>
              <a:off x="7344090" y="861722"/>
              <a:ext cx="344290" cy="833538"/>
            </a:xfrm>
            <a:custGeom>
              <a:avLst/>
              <a:gdLst>
                <a:gd name="T0" fmla="*/ 131 w 227"/>
                <a:gd name="T1" fmla="*/ 15 h 691"/>
                <a:gd name="T2" fmla="*/ 141 w 227"/>
                <a:gd name="T3" fmla="*/ 64 h 691"/>
                <a:gd name="T4" fmla="*/ 136 w 227"/>
                <a:gd name="T5" fmla="*/ 89 h 691"/>
                <a:gd name="T6" fmla="*/ 177 w 227"/>
                <a:gd name="T7" fmla="*/ 118 h 691"/>
                <a:gd name="T8" fmla="*/ 206 w 227"/>
                <a:gd name="T9" fmla="*/ 182 h 691"/>
                <a:gd name="T10" fmla="*/ 213 w 227"/>
                <a:gd name="T11" fmla="*/ 260 h 691"/>
                <a:gd name="T12" fmla="*/ 213 w 227"/>
                <a:gd name="T13" fmla="*/ 300 h 691"/>
                <a:gd name="T14" fmla="*/ 209 w 227"/>
                <a:gd name="T15" fmla="*/ 354 h 691"/>
                <a:gd name="T16" fmla="*/ 198 w 227"/>
                <a:gd name="T17" fmla="*/ 397 h 691"/>
                <a:gd name="T18" fmla="*/ 185 w 227"/>
                <a:gd name="T19" fmla="*/ 432 h 691"/>
                <a:gd name="T20" fmla="*/ 191 w 227"/>
                <a:gd name="T21" fmla="*/ 503 h 691"/>
                <a:gd name="T22" fmla="*/ 200 w 227"/>
                <a:gd name="T23" fmla="*/ 602 h 691"/>
                <a:gd name="T24" fmla="*/ 208 w 227"/>
                <a:gd name="T25" fmla="*/ 655 h 691"/>
                <a:gd name="T26" fmla="*/ 222 w 227"/>
                <a:gd name="T27" fmla="*/ 689 h 691"/>
                <a:gd name="T28" fmla="*/ 165 w 227"/>
                <a:gd name="T29" fmla="*/ 678 h 691"/>
                <a:gd name="T30" fmla="*/ 150 w 227"/>
                <a:gd name="T31" fmla="*/ 643 h 691"/>
                <a:gd name="T32" fmla="*/ 140 w 227"/>
                <a:gd name="T33" fmla="*/ 555 h 691"/>
                <a:gd name="T34" fmla="*/ 112 w 227"/>
                <a:gd name="T35" fmla="*/ 408 h 691"/>
                <a:gd name="T36" fmla="*/ 89 w 227"/>
                <a:gd name="T37" fmla="*/ 448 h 691"/>
                <a:gd name="T38" fmla="*/ 82 w 227"/>
                <a:gd name="T39" fmla="*/ 583 h 691"/>
                <a:gd name="T40" fmla="*/ 95 w 227"/>
                <a:gd name="T41" fmla="*/ 637 h 691"/>
                <a:gd name="T42" fmla="*/ 89 w 227"/>
                <a:gd name="T43" fmla="*/ 673 h 691"/>
                <a:gd name="T44" fmla="*/ 51 w 227"/>
                <a:gd name="T45" fmla="*/ 668 h 691"/>
                <a:gd name="T46" fmla="*/ 42 w 227"/>
                <a:gd name="T47" fmla="*/ 616 h 691"/>
                <a:gd name="T48" fmla="*/ 37 w 227"/>
                <a:gd name="T49" fmla="*/ 545 h 691"/>
                <a:gd name="T50" fmla="*/ 39 w 227"/>
                <a:gd name="T51" fmla="*/ 484 h 691"/>
                <a:gd name="T52" fmla="*/ 36 w 227"/>
                <a:gd name="T53" fmla="*/ 418 h 691"/>
                <a:gd name="T54" fmla="*/ 10 w 227"/>
                <a:gd name="T55" fmla="*/ 398 h 691"/>
                <a:gd name="T56" fmla="*/ 2 w 227"/>
                <a:gd name="T57" fmla="*/ 355 h 691"/>
                <a:gd name="T58" fmla="*/ 1 w 227"/>
                <a:gd name="T59" fmla="*/ 315 h 691"/>
                <a:gd name="T60" fmla="*/ 14 w 227"/>
                <a:gd name="T61" fmla="*/ 198 h 691"/>
                <a:gd name="T62" fmla="*/ 42 w 227"/>
                <a:gd name="T63" fmla="*/ 124 h 691"/>
                <a:gd name="T64" fmla="*/ 87 w 227"/>
                <a:gd name="T65" fmla="*/ 91 h 691"/>
                <a:gd name="T66" fmla="*/ 77 w 227"/>
                <a:gd name="T67" fmla="*/ 54 h 691"/>
                <a:gd name="T68" fmla="*/ 76 w 227"/>
                <a:gd name="T69" fmla="*/ 19 h 691"/>
                <a:gd name="T70" fmla="*/ 126 w 227"/>
                <a:gd name="T71" fmla="*/ 119 h 691"/>
                <a:gd name="T72" fmla="*/ 89 w 227"/>
                <a:gd name="T73" fmla="*/ 106 h 691"/>
                <a:gd name="T74" fmla="*/ 89 w 227"/>
                <a:gd name="T75" fmla="*/ 170 h 691"/>
                <a:gd name="T76" fmla="*/ 82 w 227"/>
                <a:gd name="T77" fmla="*/ 268 h 691"/>
                <a:gd name="T78" fmla="*/ 114 w 227"/>
                <a:gd name="T79" fmla="*/ 296 h 691"/>
                <a:gd name="T80" fmla="*/ 132 w 227"/>
                <a:gd name="T81" fmla="*/ 267 h 691"/>
                <a:gd name="T82" fmla="*/ 132 w 227"/>
                <a:gd name="T83" fmla="*/ 212 h 691"/>
                <a:gd name="T84" fmla="*/ 142 w 227"/>
                <a:gd name="T85" fmla="*/ 114 h 691"/>
                <a:gd name="T86" fmla="*/ 44 w 227"/>
                <a:gd name="T87" fmla="*/ 234 h 691"/>
                <a:gd name="T88" fmla="*/ 46 w 227"/>
                <a:gd name="T89" fmla="*/ 262 h 691"/>
                <a:gd name="T90" fmla="*/ 51 w 227"/>
                <a:gd name="T91" fmla="*/ 212 h 691"/>
                <a:gd name="T92" fmla="*/ 171 w 227"/>
                <a:gd name="T93" fmla="*/ 243 h 691"/>
                <a:gd name="T94" fmla="*/ 176 w 227"/>
                <a:gd name="T95" fmla="*/ 300 h 691"/>
                <a:gd name="T96" fmla="*/ 180 w 227"/>
                <a:gd name="T97" fmla="*/ 291 h 691"/>
                <a:gd name="T98" fmla="*/ 177 w 227"/>
                <a:gd name="T99" fmla="*/ 228 h 691"/>
                <a:gd name="T100" fmla="*/ 180 w 227"/>
                <a:gd name="T101" fmla="*/ 388 h 691"/>
                <a:gd name="T102" fmla="*/ 28 w 227"/>
                <a:gd name="T103" fmla="*/ 383 h 691"/>
                <a:gd name="T104" fmla="*/ 35 w 227"/>
                <a:gd name="T105" fmla="*/ 399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7" h="691">
                  <a:moveTo>
                    <a:pt x="97" y="0"/>
                  </a:moveTo>
                  <a:cubicBezTo>
                    <a:pt x="99" y="0"/>
                    <a:pt x="101" y="0"/>
                    <a:pt x="104" y="1"/>
                  </a:cubicBezTo>
                  <a:cubicBezTo>
                    <a:pt x="107" y="1"/>
                    <a:pt x="110" y="2"/>
                    <a:pt x="113" y="3"/>
                  </a:cubicBezTo>
                  <a:cubicBezTo>
                    <a:pt x="115" y="4"/>
                    <a:pt x="117" y="5"/>
                    <a:pt x="118" y="6"/>
                  </a:cubicBezTo>
                  <a:cubicBezTo>
                    <a:pt x="119" y="6"/>
                    <a:pt x="121" y="7"/>
                    <a:pt x="122" y="8"/>
                  </a:cubicBezTo>
                  <a:cubicBezTo>
                    <a:pt x="125" y="10"/>
                    <a:pt x="128" y="12"/>
                    <a:pt x="131" y="15"/>
                  </a:cubicBezTo>
                  <a:cubicBezTo>
                    <a:pt x="134" y="17"/>
                    <a:pt x="138" y="21"/>
                    <a:pt x="139" y="25"/>
                  </a:cubicBezTo>
                  <a:cubicBezTo>
                    <a:pt x="140" y="27"/>
                    <a:pt x="140" y="30"/>
                    <a:pt x="140" y="32"/>
                  </a:cubicBezTo>
                  <a:cubicBezTo>
                    <a:pt x="140" y="34"/>
                    <a:pt x="140" y="36"/>
                    <a:pt x="140" y="38"/>
                  </a:cubicBezTo>
                  <a:cubicBezTo>
                    <a:pt x="139" y="41"/>
                    <a:pt x="139" y="43"/>
                    <a:pt x="139" y="45"/>
                  </a:cubicBezTo>
                  <a:cubicBezTo>
                    <a:pt x="146" y="48"/>
                    <a:pt x="142" y="53"/>
                    <a:pt x="141" y="59"/>
                  </a:cubicBezTo>
                  <a:cubicBezTo>
                    <a:pt x="140" y="61"/>
                    <a:pt x="142" y="62"/>
                    <a:pt x="141" y="64"/>
                  </a:cubicBezTo>
                  <a:cubicBezTo>
                    <a:pt x="140" y="65"/>
                    <a:pt x="140" y="66"/>
                    <a:pt x="139" y="67"/>
                  </a:cubicBezTo>
                  <a:cubicBezTo>
                    <a:pt x="138" y="67"/>
                    <a:pt x="137" y="67"/>
                    <a:pt x="137" y="68"/>
                  </a:cubicBezTo>
                  <a:cubicBezTo>
                    <a:pt x="136" y="70"/>
                    <a:pt x="135" y="72"/>
                    <a:pt x="134" y="74"/>
                  </a:cubicBezTo>
                  <a:cubicBezTo>
                    <a:pt x="134" y="75"/>
                    <a:pt x="134" y="77"/>
                    <a:pt x="134" y="79"/>
                  </a:cubicBezTo>
                  <a:cubicBezTo>
                    <a:pt x="134" y="80"/>
                    <a:pt x="134" y="81"/>
                    <a:pt x="134" y="83"/>
                  </a:cubicBezTo>
                  <a:cubicBezTo>
                    <a:pt x="134" y="84"/>
                    <a:pt x="135" y="87"/>
                    <a:pt x="136" y="89"/>
                  </a:cubicBezTo>
                  <a:cubicBezTo>
                    <a:pt x="136" y="89"/>
                    <a:pt x="137" y="90"/>
                    <a:pt x="138" y="91"/>
                  </a:cubicBezTo>
                  <a:cubicBezTo>
                    <a:pt x="139" y="93"/>
                    <a:pt x="141" y="95"/>
                    <a:pt x="143" y="97"/>
                  </a:cubicBezTo>
                  <a:cubicBezTo>
                    <a:pt x="145" y="99"/>
                    <a:pt x="147" y="100"/>
                    <a:pt x="149" y="102"/>
                  </a:cubicBezTo>
                  <a:cubicBezTo>
                    <a:pt x="150" y="103"/>
                    <a:pt x="152" y="104"/>
                    <a:pt x="153" y="105"/>
                  </a:cubicBezTo>
                  <a:cubicBezTo>
                    <a:pt x="158" y="108"/>
                    <a:pt x="163" y="112"/>
                    <a:pt x="169" y="114"/>
                  </a:cubicBezTo>
                  <a:cubicBezTo>
                    <a:pt x="172" y="115"/>
                    <a:pt x="174" y="117"/>
                    <a:pt x="177" y="118"/>
                  </a:cubicBezTo>
                  <a:cubicBezTo>
                    <a:pt x="184" y="121"/>
                    <a:pt x="192" y="123"/>
                    <a:pt x="197" y="128"/>
                  </a:cubicBezTo>
                  <a:cubicBezTo>
                    <a:pt x="198" y="129"/>
                    <a:pt x="199" y="130"/>
                    <a:pt x="200" y="130"/>
                  </a:cubicBezTo>
                  <a:cubicBezTo>
                    <a:pt x="200" y="131"/>
                    <a:pt x="200" y="132"/>
                    <a:pt x="200" y="133"/>
                  </a:cubicBezTo>
                  <a:cubicBezTo>
                    <a:pt x="201" y="137"/>
                    <a:pt x="202" y="141"/>
                    <a:pt x="202" y="145"/>
                  </a:cubicBezTo>
                  <a:cubicBezTo>
                    <a:pt x="204" y="153"/>
                    <a:pt x="204" y="163"/>
                    <a:pt x="205" y="171"/>
                  </a:cubicBezTo>
                  <a:cubicBezTo>
                    <a:pt x="206" y="175"/>
                    <a:pt x="206" y="178"/>
                    <a:pt x="206" y="182"/>
                  </a:cubicBezTo>
                  <a:cubicBezTo>
                    <a:pt x="207" y="188"/>
                    <a:pt x="208" y="194"/>
                    <a:pt x="209" y="201"/>
                  </a:cubicBezTo>
                  <a:cubicBezTo>
                    <a:pt x="209" y="203"/>
                    <a:pt x="209" y="206"/>
                    <a:pt x="210" y="209"/>
                  </a:cubicBezTo>
                  <a:cubicBezTo>
                    <a:pt x="210" y="214"/>
                    <a:pt x="211" y="219"/>
                    <a:pt x="211" y="224"/>
                  </a:cubicBezTo>
                  <a:cubicBezTo>
                    <a:pt x="212" y="231"/>
                    <a:pt x="212" y="239"/>
                    <a:pt x="213" y="246"/>
                  </a:cubicBezTo>
                  <a:cubicBezTo>
                    <a:pt x="213" y="250"/>
                    <a:pt x="213" y="253"/>
                    <a:pt x="213" y="256"/>
                  </a:cubicBezTo>
                  <a:cubicBezTo>
                    <a:pt x="213" y="257"/>
                    <a:pt x="213" y="259"/>
                    <a:pt x="213" y="260"/>
                  </a:cubicBezTo>
                  <a:cubicBezTo>
                    <a:pt x="213" y="262"/>
                    <a:pt x="213" y="263"/>
                    <a:pt x="213" y="265"/>
                  </a:cubicBezTo>
                  <a:cubicBezTo>
                    <a:pt x="213" y="266"/>
                    <a:pt x="213" y="268"/>
                    <a:pt x="213" y="269"/>
                  </a:cubicBezTo>
                  <a:cubicBezTo>
                    <a:pt x="213" y="273"/>
                    <a:pt x="213" y="278"/>
                    <a:pt x="213" y="282"/>
                  </a:cubicBezTo>
                  <a:cubicBezTo>
                    <a:pt x="214" y="285"/>
                    <a:pt x="214" y="289"/>
                    <a:pt x="213" y="291"/>
                  </a:cubicBezTo>
                  <a:cubicBezTo>
                    <a:pt x="213" y="292"/>
                    <a:pt x="213" y="294"/>
                    <a:pt x="213" y="295"/>
                  </a:cubicBezTo>
                  <a:cubicBezTo>
                    <a:pt x="213" y="297"/>
                    <a:pt x="213" y="298"/>
                    <a:pt x="213" y="300"/>
                  </a:cubicBezTo>
                  <a:cubicBezTo>
                    <a:pt x="213" y="301"/>
                    <a:pt x="213" y="303"/>
                    <a:pt x="213" y="304"/>
                  </a:cubicBezTo>
                  <a:cubicBezTo>
                    <a:pt x="213" y="308"/>
                    <a:pt x="213" y="311"/>
                    <a:pt x="212" y="314"/>
                  </a:cubicBezTo>
                  <a:cubicBezTo>
                    <a:pt x="212" y="317"/>
                    <a:pt x="212" y="320"/>
                    <a:pt x="212" y="322"/>
                  </a:cubicBezTo>
                  <a:cubicBezTo>
                    <a:pt x="211" y="329"/>
                    <a:pt x="211" y="335"/>
                    <a:pt x="210" y="342"/>
                  </a:cubicBezTo>
                  <a:cubicBezTo>
                    <a:pt x="210" y="345"/>
                    <a:pt x="210" y="349"/>
                    <a:pt x="209" y="352"/>
                  </a:cubicBezTo>
                  <a:cubicBezTo>
                    <a:pt x="209" y="353"/>
                    <a:pt x="209" y="354"/>
                    <a:pt x="209" y="354"/>
                  </a:cubicBezTo>
                  <a:cubicBezTo>
                    <a:pt x="208" y="355"/>
                    <a:pt x="208" y="355"/>
                    <a:pt x="208" y="355"/>
                  </a:cubicBezTo>
                  <a:cubicBezTo>
                    <a:pt x="207" y="356"/>
                    <a:pt x="207" y="356"/>
                    <a:pt x="207" y="357"/>
                  </a:cubicBezTo>
                  <a:cubicBezTo>
                    <a:pt x="206" y="359"/>
                    <a:pt x="206" y="360"/>
                    <a:pt x="205" y="362"/>
                  </a:cubicBezTo>
                  <a:cubicBezTo>
                    <a:pt x="205" y="367"/>
                    <a:pt x="205" y="373"/>
                    <a:pt x="205" y="378"/>
                  </a:cubicBezTo>
                  <a:cubicBezTo>
                    <a:pt x="205" y="379"/>
                    <a:pt x="205" y="380"/>
                    <a:pt x="205" y="381"/>
                  </a:cubicBezTo>
                  <a:cubicBezTo>
                    <a:pt x="204" y="388"/>
                    <a:pt x="201" y="392"/>
                    <a:pt x="198" y="397"/>
                  </a:cubicBezTo>
                  <a:cubicBezTo>
                    <a:pt x="197" y="399"/>
                    <a:pt x="197" y="401"/>
                    <a:pt x="196" y="402"/>
                  </a:cubicBezTo>
                  <a:cubicBezTo>
                    <a:pt x="193" y="405"/>
                    <a:pt x="189" y="407"/>
                    <a:pt x="186" y="410"/>
                  </a:cubicBezTo>
                  <a:cubicBezTo>
                    <a:pt x="186" y="411"/>
                    <a:pt x="184" y="412"/>
                    <a:pt x="184" y="413"/>
                  </a:cubicBezTo>
                  <a:cubicBezTo>
                    <a:pt x="183" y="414"/>
                    <a:pt x="183" y="415"/>
                    <a:pt x="183" y="417"/>
                  </a:cubicBezTo>
                  <a:cubicBezTo>
                    <a:pt x="183" y="418"/>
                    <a:pt x="183" y="419"/>
                    <a:pt x="183" y="420"/>
                  </a:cubicBezTo>
                  <a:cubicBezTo>
                    <a:pt x="183" y="424"/>
                    <a:pt x="184" y="428"/>
                    <a:pt x="185" y="432"/>
                  </a:cubicBezTo>
                  <a:cubicBezTo>
                    <a:pt x="185" y="438"/>
                    <a:pt x="185" y="443"/>
                    <a:pt x="186" y="448"/>
                  </a:cubicBezTo>
                  <a:cubicBezTo>
                    <a:pt x="186" y="453"/>
                    <a:pt x="186" y="458"/>
                    <a:pt x="186" y="463"/>
                  </a:cubicBezTo>
                  <a:cubicBezTo>
                    <a:pt x="186" y="465"/>
                    <a:pt x="186" y="466"/>
                    <a:pt x="186" y="468"/>
                  </a:cubicBezTo>
                  <a:cubicBezTo>
                    <a:pt x="186" y="473"/>
                    <a:pt x="187" y="478"/>
                    <a:pt x="187" y="484"/>
                  </a:cubicBezTo>
                  <a:cubicBezTo>
                    <a:pt x="187" y="486"/>
                    <a:pt x="187" y="488"/>
                    <a:pt x="187" y="490"/>
                  </a:cubicBezTo>
                  <a:cubicBezTo>
                    <a:pt x="188" y="494"/>
                    <a:pt x="189" y="499"/>
                    <a:pt x="191" y="503"/>
                  </a:cubicBezTo>
                  <a:cubicBezTo>
                    <a:pt x="193" y="511"/>
                    <a:pt x="194" y="519"/>
                    <a:pt x="195" y="527"/>
                  </a:cubicBezTo>
                  <a:cubicBezTo>
                    <a:pt x="195" y="534"/>
                    <a:pt x="195" y="541"/>
                    <a:pt x="196" y="548"/>
                  </a:cubicBezTo>
                  <a:cubicBezTo>
                    <a:pt x="197" y="557"/>
                    <a:pt x="197" y="565"/>
                    <a:pt x="198" y="573"/>
                  </a:cubicBezTo>
                  <a:cubicBezTo>
                    <a:pt x="198" y="576"/>
                    <a:pt x="199" y="579"/>
                    <a:pt x="199" y="581"/>
                  </a:cubicBezTo>
                  <a:cubicBezTo>
                    <a:pt x="199" y="586"/>
                    <a:pt x="200" y="591"/>
                    <a:pt x="200" y="595"/>
                  </a:cubicBezTo>
                  <a:cubicBezTo>
                    <a:pt x="200" y="597"/>
                    <a:pt x="200" y="599"/>
                    <a:pt x="200" y="602"/>
                  </a:cubicBezTo>
                  <a:cubicBezTo>
                    <a:pt x="200" y="604"/>
                    <a:pt x="200" y="606"/>
                    <a:pt x="200" y="608"/>
                  </a:cubicBezTo>
                  <a:cubicBezTo>
                    <a:pt x="200" y="609"/>
                    <a:pt x="200" y="611"/>
                    <a:pt x="200" y="612"/>
                  </a:cubicBezTo>
                  <a:cubicBezTo>
                    <a:pt x="201" y="616"/>
                    <a:pt x="200" y="621"/>
                    <a:pt x="201" y="625"/>
                  </a:cubicBezTo>
                  <a:cubicBezTo>
                    <a:pt x="202" y="628"/>
                    <a:pt x="202" y="632"/>
                    <a:pt x="203" y="635"/>
                  </a:cubicBezTo>
                  <a:cubicBezTo>
                    <a:pt x="204" y="639"/>
                    <a:pt x="205" y="643"/>
                    <a:pt x="207" y="647"/>
                  </a:cubicBezTo>
                  <a:cubicBezTo>
                    <a:pt x="207" y="650"/>
                    <a:pt x="208" y="652"/>
                    <a:pt x="208" y="655"/>
                  </a:cubicBezTo>
                  <a:cubicBezTo>
                    <a:pt x="208" y="659"/>
                    <a:pt x="208" y="663"/>
                    <a:pt x="208" y="667"/>
                  </a:cubicBezTo>
                  <a:cubicBezTo>
                    <a:pt x="211" y="672"/>
                    <a:pt x="215" y="674"/>
                    <a:pt x="219" y="677"/>
                  </a:cubicBezTo>
                  <a:cubicBezTo>
                    <a:pt x="220" y="678"/>
                    <a:pt x="222" y="679"/>
                    <a:pt x="223" y="681"/>
                  </a:cubicBezTo>
                  <a:cubicBezTo>
                    <a:pt x="223" y="682"/>
                    <a:pt x="225" y="682"/>
                    <a:pt x="226" y="683"/>
                  </a:cubicBezTo>
                  <a:cubicBezTo>
                    <a:pt x="227" y="684"/>
                    <a:pt x="227" y="686"/>
                    <a:pt x="227" y="688"/>
                  </a:cubicBezTo>
                  <a:cubicBezTo>
                    <a:pt x="225" y="688"/>
                    <a:pt x="223" y="689"/>
                    <a:pt x="222" y="689"/>
                  </a:cubicBezTo>
                  <a:cubicBezTo>
                    <a:pt x="216" y="690"/>
                    <a:pt x="210" y="690"/>
                    <a:pt x="205" y="690"/>
                  </a:cubicBezTo>
                  <a:cubicBezTo>
                    <a:pt x="202" y="691"/>
                    <a:pt x="199" y="691"/>
                    <a:pt x="196" y="690"/>
                  </a:cubicBezTo>
                  <a:cubicBezTo>
                    <a:pt x="195" y="690"/>
                    <a:pt x="194" y="690"/>
                    <a:pt x="193" y="690"/>
                  </a:cubicBezTo>
                  <a:cubicBezTo>
                    <a:pt x="189" y="689"/>
                    <a:pt x="186" y="687"/>
                    <a:pt x="183" y="685"/>
                  </a:cubicBezTo>
                  <a:cubicBezTo>
                    <a:pt x="180" y="684"/>
                    <a:pt x="177" y="683"/>
                    <a:pt x="174" y="681"/>
                  </a:cubicBezTo>
                  <a:cubicBezTo>
                    <a:pt x="171" y="680"/>
                    <a:pt x="168" y="679"/>
                    <a:pt x="165" y="678"/>
                  </a:cubicBezTo>
                  <a:cubicBezTo>
                    <a:pt x="164" y="678"/>
                    <a:pt x="160" y="677"/>
                    <a:pt x="160" y="676"/>
                  </a:cubicBezTo>
                  <a:cubicBezTo>
                    <a:pt x="159" y="675"/>
                    <a:pt x="158" y="672"/>
                    <a:pt x="159" y="670"/>
                  </a:cubicBezTo>
                  <a:cubicBezTo>
                    <a:pt x="159" y="669"/>
                    <a:pt x="159" y="668"/>
                    <a:pt x="159" y="667"/>
                  </a:cubicBezTo>
                  <a:cubicBezTo>
                    <a:pt x="158" y="665"/>
                    <a:pt x="157" y="663"/>
                    <a:pt x="156" y="661"/>
                  </a:cubicBezTo>
                  <a:cubicBezTo>
                    <a:pt x="154" y="658"/>
                    <a:pt x="152" y="653"/>
                    <a:pt x="151" y="650"/>
                  </a:cubicBezTo>
                  <a:cubicBezTo>
                    <a:pt x="150" y="647"/>
                    <a:pt x="150" y="645"/>
                    <a:pt x="150" y="643"/>
                  </a:cubicBezTo>
                  <a:cubicBezTo>
                    <a:pt x="148" y="636"/>
                    <a:pt x="148" y="628"/>
                    <a:pt x="147" y="621"/>
                  </a:cubicBezTo>
                  <a:cubicBezTo>
                    <a:pt x="146" y="616"/>
                    <a:pt x="145" y="612"/>
                    <a:pt x="144" y="607"/>
                  </a:cubicBezTo>
                  <a:cubicBezTo>
                    <a:pt x="144" y="603"/>
                    <a:pt x="143" y="600"/>
                    <a:pt x="143" y="596"/>
                  </a:cubicBezTo>
                  <a:cubicBezTo>
                    <a:pt x="142" y="591"/>
                    <a:pt x="142" y="586"/>
                    <a:pt x="141" y="581"/>
                  </a:cubicBezTo>
                  <a:cubicBezTo>
                    <a:pt x="141" y="574"/>
                    <a:pt x="140" y="567"/>
                    <a:pt x="140" y="560"/>
                  </a:cubicBezTo>
                  <a:cubicBezTo>
                    <a:pt x="140" y="559"/>
                    <a:pt x="140" y="557"/>
                    <a:pt x="140" y="555"/>
                  </a:cubicBezTo>
                  <a:cubicBezTo>
                    <a:pt x="139" y="540"/>
                    <a:pt x="139" y="525"/>
                    <a:pt x="138" y="510"/>
                  </a:cubicBezTo>
                  <a:cubicBezTo>
                    <a:pt x="137" y="505"/>
                    <a:pt x="136" y="500"/>
                    <a:pt x="135" y="494"/>
                  </a:cubicBezTo>
                  <a:cubicBezTo>
                    <a:pt x="135" y="491"/>
                    <a:pt x="134" y="487"/>
                    <a:pt x="134" y="483"/>
                  </a:cubicBezTo>
                  <a:cubicBezTo>
                    <a:pt x="133" y="478"/>
                    <a:pt x="132" y="472"/>
                    <a:pt x="130" y="467"/>
                  </a:cubicBezTo>
                  <a:cubicBezTo>
                    <a:pt x="129" y="461"/>
                    <a:pt x="127" y="456"/>
                    <a:pt x="126" y="451"/>
                  </a:cubicBezTo>
                  <a:cubicBezTo>
                    <a:pt x="121" y="437"/>
                    <a:pt x="118" y="422"/>
                    <a:pt x="112" y="408"/>
                  </a:cubicBezTo>
                  <a:cubicBezTo>
                    <a:pt x="112" y="407"/>
                    <a:pt x="111" y="405"/>
                    <a:pt x="110" y="403"/>
                  </a:cubicBezTo>
                  <a:cubicBezTo>
                    <a:pt x="110" y="401"/>
                    <a:pt x="109" y="398"/>
                    <a:pt x="108" y="396"/>
                  </a:cubicBezTo>
                  <a:cubicBezTo>
                    <a:pt x="107" y="396"/>
                    <a:pt x="107" y="396"/>
                    <a:pt x="106" y="396"/>
                  </a:cubicBezTo>
                  <a:cubicBezTo>
                    <a:pt x="105" y="397"/>
                    <a:pt x="104" y="399"/>
                    <a:pt x="103" y="400"/>
                  </a:cubicBezTo>
                  <a:cubicBezTo>
                    <a:pt x="102" y="405"/>
                    <a:pt x="101" y="409"/>
                    <a:pt x="99" y="414"/>
                  </a:cubicBezTo>
                  <a:cubicBezTo>
                    <a:pt x="96" y="425"/>
                    <a:pt x="92" y="437"/>
                    <a:pt x="89" y="448"/>
                  </a:cubicBezTo>
                  <a:cubicBezTo>
                    <a:pt x="88" y="461"/>
                    <a:pt x="86" y="474"/>
                    <a:pt x="84" y="487"/>
                  </a:cubicBezTo>
                  <a:cubicBezTo>
                    <a:pt x="84" y="491"/>
                    <a:pt x="84" y="494"/>
                    <a:pt x="84" y="497"/>
                  </a:cubicBezTo>
                  <a:cubicBezTo>
                    <a:pt x="83" y="506"/>
                    <a:pt x="82" y="516"/>
                    <a:pt x="81" y="525"/>
                  </a:cubicBezTo>
                  <a:cubicBezTo>
                    <a:pt x="80" y="531"/>
                    <a:pt x="80" y="539"/>
                    <a:pt x="80" y="546"/>
                  </a:cubicBezTo>
                  <a:cubicBezTo>
                    <a:pt x="80" y="556"/>
                    <a:pt x="80" y="568"/>
                    <a:pt x="82" y="577"/>
                  </a:cubicBezTo>
                  <a:cubicBezTo>
                    <a:pt x="82" y="579"/>
                    <a:pt x="82" y="581"/>
                    <a:pt x="82" y="583"/>
                  </a:cubicBezTo>
                  <a:cubicBezTo>
                    <a:pt x="82" y="585"/>
                    <a:pt x="82" y="587"/>
                    <a:pt x="82" y="588"/>
                  </a:cubicBezTo>
                  <a:cubicBezTo>
                    <a:pt x="83" y="592"/>
                    <a:pt x="85" y="595"/>
                    <a:pt x="87" y="598"/>
                  </a:cubicBezTo>
                  <a:cubicBezTo>
                    <a:pt x="88" y="601"/>
                    <a:pt x="89" y="603"/>
                    <a:pt x="90" y="605"/>
                  </a:cubicBezTo>
                  <a:cubicBezTo>
                    <a:pt x="90" y="607"/>
                    <a:pt x="90" y="608"/>
                    <a:pt x="91" y="610"/>
                  </a:cubicBezTo>
                  <a:cubicBezTo>
                    <a:pt x="93" y="615"/>
                    <a:pt x="93" y="623"/>
                    <a:pt x="95" y="629"/>
                  </a:cubicBezTo>
                  <a:cubicBezTo>
                    <a:pt x="95" y="632"/>
                    <a:pt x="95" y="634"/>
                    <a:pt x="95" y="637"/>
                  </a:cubicBezTo>
                  <a:cubicBezTo>
                    <a:pt x="95" y="639"/>
                    <a:pt x="95" y="642"/>
                    <a:pt x="95" y="645"/>
                  </a:cubicBezTo>
                  <a:cubicBezTo>
                    <a:pt x="95" y="646"/>
                    <a:pt x="95" y="647"/>
                    <a:pt x="95" y="649"/>
                  </a:cubicBezTo>
                  <a:cubicBezTo>
                    <a:pt x="95" y="653"/>
                    <a:pt x="95" y="656"/>
                    <a:pt x="94" y="659"/>
                  </a:cubicBezTo>
                  <a:cubicBezTo>
                    <a:pt x="92" y="663"/>
                    <a:pt x="89" y="663"/>
                    <a:pt x="88" y="668"/>
                  </a:cubicBezTo>
                  <a:cubicBezTo>
                    <a:pt x="88" y="669"/>
                    <a:pt x="89" y="669"/>
                    <a:pt x="89" y="670"/>
                  </a:cubicBezTo>
                  <a:cubicBezTo>
                    <a:pt x="89" y="671"/>
                    <a:pt x="89" y="672"/>
                    <a:pt x="89" y="673"/>
                  </a:cubicBezTo>
                  <a:cubicBezTo>
                    <a:pt x="88" y="674"/>
                    <a:pt x="88" y="675"/>
                    <a:pt x="87" y="676"/>
                  </a:cubicBezTo>
                  <a:cubicBezTo>
                    <a:pt x="85" y="676"/>
                    <a:pt x="84" y="676"/>
                    <a:pt x="82" y="676"/>
                  </a:cubicBezTo>
                  <a:cubicBezTo>
                    <a:pt x="77" y="676"/>
                    <a:pt x="72" y="676"/>
                    <a:pt x="66" y="675"/>
                  </a:cubicBezTo>
                  <a:cubicBezTo>
                    <a:pt x="63" y="675"/>
                    <a:pt x="59" y="675"/>
                    <a:pt x="56" y="674"/>
                  </a:cubicBezTo>
                  <a:cubicBezTo>
                    <a:pt x="53" y="673"/>
                    <a:pt x="50" y="673"/>
                    <a:pt x="50" y="669"/>
                  </a:cubicBezTo>
                  <a:cubicBezTo>
                    <a:pt x="50" y="669"/>
                    <a:pt x="51" y="668"/>
                    <a:pt x="51" y="668"/>
                  </a:cubicBezTo>
                  <a:cubicBezTo>
                    <a:pt x="52" y="667"/>
                    <a:pt x="53" y="663"/>
                    <a:pt x="53" y="661"/>
                  </a:cubicBezTo>
                  <a:cubicBezTo>
                    <a:pt x="52" y="660"/>
                    <a:pt x="51" y="659"/>
                    <a:pt x="50" y="658"/>
                  </a:cubicBezTo>
                  <a:cubicBezTo>
                    <a:pt x="48" y="652"/>
                    <a:pt x="47" y="647"/>
                    <a:pt x="45" y="641"/>
                  </a:cubicBezTo>
                  <a:cubicBezTo>
                    <a:pt x="45" y="639"/>
                    <a:pt x="45" y="637"/>
                    <a:pt x="45" y="636"/>
                  </a:cubicBezTo>
                  <a:cubicBezTo>
                    <a:pt x="44" y="632"/>
                    <a:pt x="44" y="628"/>
                    <a:pt x="43" y="625"/>
                  </a:cubicBezTo>
                  <a:cubicBezTo>
                    <a:pt x="42" y="622"/>
                    <a:pt x="43" y="619"/>
                    <a:pt x="42" y="616"/>
                  </a:cubicBezTo>
                  <a:cubicBezTo>
                    <a:pt x="42" y="613"/>
                    <a:pt x="41" y="610"/>
                    <a:pt x="41" y="608"/>
                  </a:cubicBezTo>
                  <a:cubicBezTo>
                    <a:pt x="40" y="603"/>
                    <a:pt x="40" y="599"/>
                    <a:pt x="39" y="594"/>
                  </a:cubicBezTo>
                  <a:cubicBezTo>
                    <a:pt x="39" y="589"/>
                    <a:pt x="38" y="584"/>
                    <a:pt x="38" y="579"/>
                  </a:cubicBezTo>
                  <a:cubicBezTo>
                    <a:pt x="38" y="573"/>
                    <a:pt x="37" y="568"/>
                    <a:pt x="37" y="563"/>
                  </a:cubicBezTo>
                  <a:cubicBezTo>
                    <a:pt x="37" y="559"/>
                    <a:pt x="36" y="555"/>
                    <a:pt x="36" y="551"/>
                  </a:cubicBezTo>
                  <a:cubicBezTo>
                    <a:pt x="36" y="549"/>
                    <a:pt x="37" y="547"/>
                    <a:pt x="37" y="545"/>
                  </a:cubicBezTo>
                  <a:cubicBezTo>
                    <a:pt x="37" y="543"/>
                    <a:pt x="37" y="541"/>
                    <a:pt x="37" y="539"/>
                  </a:cubicBezTo>
                  <a:cubicBezTo>
                    <a:pt x="37" y="536"/>
                    <a:pt x="37" y="533"/>
                    <a:pt x="37" y="530"/>
                  </a:cubicBezTo>
                  <a:cubicBezTo>
                    <a:pt x="37" y="525"/>
                    <a:pt x="37" y="521"/>
                    <a:pt x="37" y="516"/>
                  </a:cubicBezTo>
                  <a:cubicBezTo>
                    <a:pt x="38" y="511"/>
                    <a:pt x="37" y="506"/>
                    <a:pt x="38" y="501"/>
                  </a:cubicBezTo>
                  <a:cubicBezTo>
                    <a:pt x="38" y="499"/>
                    <a:pt x="38" y="496"/>
                    <a:pt x="39" y="493"/>
                  </a:cubicBezTo>
                  <a:cubicBezTo>
                    <a:pt x="39" y="491"/>
                    <a:pt x="39" y="487"/>
                    <a:pt x="39" y="484"/>
                  </a:cubicBezTo>
                  <a:cubicBezTo>
                    <a:pt x="39" y="482"/>
                    <a:pt x="39" y="480"/>
                    <a:pt x="39" y="478"/>
                  </a:cubicBezTo>
                  <a:cubicBezTo>
                    <a:pt x="39" y="472"/>
                    <a:pt x="39" y="467"/>
                    <a:pt x="39" y="461"/>
                  </a:cubicBezTo>
                  <a:cubicBezTo>
                    <a:pt x="39" y="457"/>
                    <a:pt x="39" y="454"/>
                    <a:pt x="39" y="450"/>
                  </a:cubicBezTo>
                  <a:cubicBezTo>
                    <a:pt x="38" y="448"/>
                    <a:pt x="38" y="447"/>
                    <a:pt x="38" y="445"/>
                  </a:cubicBezTo>
                  <a:cubicBezTo>
                    <a:pt x="38" y="439"/>
                    <a:pt x="38" y="434"/>
                    <a:pt x="37" y="429"/>
                  </a:cubicBezTo>
                  <a:cubicBezTo>
                    <a:pt x="37" y="425"/>
                    <a:pt x="38" y="421"/>
                    <a:pt x="36" y="418"/>
                  </a:cubicBezTo>
                  <a:cubicBezTo>
                    <a:pt x="35" y="415"/>
                    <a:pt x="29" y="416"/>
                    <a:pt x="26" y="414"/>
                  </a:cubicBezTo>
                  <a:cubicBezTo>
                    <a:pt x="25" y="414"/>
                    <a:pt x="25" y="413"/>
                    <a:pt x="24" y="413"/>
                  </a:cubicBezTo>
                  <a:cubicBezTo>
                    <a:pt x="22" y="412"/>
                    <a:pt x="21" y="411"/>
                    <a:pt x="19" y="410"/>
                  </a:cubicBezTo>
                  <a:cubicBezTo>
                    <a:pt x="18" y="408"/>
                    <a:pt x="17" y="407"/>
                    <a:pt x="16" y="406"/>
                  </a:cubicBezTo>
                  <a:cubicBezTo>
                    <a:pt x="15" y="405"/>
                    <a:pt x="13" y="403"/>
                    <a:pt x="12" y="402"/>
                  </a:cubicBezTo>
                  <a:cubicBezTo>
                    <a:pt x="12" y="401"/>
                    <a:pt x="11" y="400"/>
                    <a:pt x="10" y="398"/>
                  </a:cubicBezTo>
                  <a:cubicBezTo>
                    <a:pt x="8" y="395"/>
                    <a:pt x="6" y="391"/>
                    <a:pt x="5" y="387"/>
                  </a:cubicBezTo>
                  <a:cubicBezTo>
                    <a:pt x="4" y="383"/>
                    <a:pt x="4" y="380"/>
                    <a:pt x="4" y="375"/>
                  </a:cubicBezTo>
                  <a:cubicBezTo>
                    <a:pt x="4" y="373"/>
                    <a:pt x="5" y="370"/>
                    <a:pt x="4" y="368"/>
                  </a:cubicBezTo>
                  <a:cubicBezTo>
                    <a:pt x="3" y="367"/>
                    <a:pt x="3" y="367"/>
                    <a:pt x="2" y="366"/>
                  </a:cubicBezTo>
                  <a:cubicBezTo>
                    <a:pt x="2" y="365"/>
                    <a:pt x="2" y="364"/>
                    <a:pt x="2" y="363"/>
                  </a:cubicBezTo>
                  <a:cubicBezTo>
                    <a:pt x="1" y="360"/>
                    <a:pt x="2" y="357"/>
                    <a:pt x="2" y="355"/>
                  </a:cubicBezTo>
                  <a:cubicBezTo>
                    <a:pt x="1" y="354"/>
                    <a:pt x="1" y="353"/>
                    <a:pt x="0" y="352"/>
                  </a:cubicBezTo>
                  <a:cubicBezTo>
                    <a:pt x="0" y="350"/>
                    <a:pt x="0" y="349"/>
                    <a:pt x="0" y="347"/>
                  </a:cubicBezTo>
                  <a:cubicBezTo>
                    <a:pt x="0" y="344"/>
                    <a:pt x="1" y="340"/>
                    <a:pt x="1" y="336"/>
                  </a:cubicBezTo>
                  <a:cubicBezTo>
                    <a:pt x="1" y="333"/>
                    <a:pt x="1" y="329"/>
                    <a:pt x="1" y="326"/>
                  </a:cubicBezTo>
                  <a:cubicBezTo>
                    <a:pt x="1" y="324"/>
                    <a:pt x="1" y="323"/>
                    <a:pt x="1" y="321"/>
                  </a:cubicBezTo>
                  <a:cubicBezTo>
                    <a:pt x="1" y="319"/>
                    <a:pt x="1" y="317"/>
                    <a:pt x="1" y="315"/>
                  </a:cubicBezTo>
                  <a:cubicBezTo>
                    <a:pt x="1" y="312"/>
                    <a:pt x="1" y="309"/>
                    <a:pt x="1" y="306"/>
                  </a:cubicBezTo>
                  <a:cubicBezTo>
                    <a:pt x="1" y="302"/>
                    <a:pt x="1" y="298"/>
                    <a:pt x="1" y="295"/>
                  </a:cubicBezTo>
                  <a:cubicBezTo>
                    <a:pt x="2" y="287"/>
                    <a:pt x="3" y="280"/>
                    <a:pt x="3" y="272"/>
                  </a:cubicBezTo>
                  <a:cubicBezTo>
                    <a:pt x="5" y="263"/>
                    <a:pt x="6" y="253"/>
                    <a:pt x="7" y="243"/>
                  </a:cubicBezTo>
                  <a:cubicBezTo>
                    <a:pt x="7" y="240"/>
                    <a:pt x="8" y="236"/>
                    <a:pt x="8" y="233"/>
                  </a:cubicBezTo>
                  <a:cubicBezTo>
                    <a:pt x="10" y="221"/>
                    <a:pt x="11" y="209"/>
                    <a:pt x="14" y="198"/>
                  </a:cubicBezTo>
                  <a:cubicBezTo>
                    <a:pt x="14" y="194"/>
                    <a:pt x="15" y="191"/>
                    <a:pt x="16" y="187"/>
                  </a:cubicBezTo>
                  <a:cubicBezTo>
                    <a:pt x="18" y="175"/>
                    <a:pt x="20" y="163"/>
                    <a:pt x="22" y="151"/>
                  </a:cubicBezTo>
                  <a:cubicBezTo>
                    <a:pt x="23" y="146"/>
                    <a:pt x="24" y="140"/>
                    <a:pt x="26" y="136"/>
                  </a:cubicBezTo>
                  <a:cubicBezTo>
                    <a:pt x="26" y="135"/>
                    <a:pt x="27" y="133"/>
                    <a:pt x="27" y="132"/>
                  </a:cubicBezTo>
                  <a:cubicBezTo>
                    <a:pt x="28" y="132"/>
                    <a:pt x="28" y="131"/>
                    <a:pt x="29" y="131"/>
                  </a:cubicBezTo>
                  <a:cubicBezTo>
                    <a:pt x="33" y="128"/>
                    <a:pt x="38" y="126"/>
                    <a:pt x="42" y="124"/>
                  </a:cubicBezTo>
                  <a:cubicBezTo>
                    <a:pt x="50" y="120"/>
                    <a:pt x="58" y="115"/>
                    <a:pt x="65" y="111"/>
                  </a:cubicBezTo>
                  <a:cubicBezTo>
                    <a:pt x="68" y="110"/>
                    <a:pt x="71" y="109"/>
                    <a:pt x="74" y="108"/>
                  </a:cubicBezTo>
                  <a:cubicBezTo>
                    <a:pt x="75" y="107"/>
                    <a:pt x="76" y="106"/>
                    <a:pt x="77" y="105"/>
                  </a:cubicBezTo>
                  <a:cubicBezTo>
                    <a:pt x="78" y="105"/>
                    <a:pt x="79" y="104"/>
                    <a:pt x="80" y="104"/>
                  </a:cubicBezTo>
                  <a:cubicBezTo>
                    <a:pt x="80" y="103"/>
                    <a:pt x="81" y="101"/>
                    <a:pt x="82" y="100"/>
                  </a:cubicBezTo>
                  <a:cubicBezTo>
                    <a:pt x="84" y="97"/>
                    <a:pt x="86" y="95"/>
                    <a:pt x="87" y="91"/>
                  </a:cubicBezTo>
                  <a:cubicBezTo>
                    <a:pt x="88" y="90"/>
                    <a:pt x="88" y="89"/>
                    <a:pt x="88" y="88"/>
                  </a:cubicBezTo>
                  <a:cubicBezTo>
                    <a:pt x="88" y="86"/>
                    <a:pt x="87" y="84"/>
                    <a:pt x="86" y="82"/>
                  </a:cubicBezTo>
                  <a:cubicBezTo>
                    <a:pt x="85" y="79"/>
                    <a:pt x="84" y="75"/>
                    <a:pt x="83" y="71"/>
                  </a:cubicBezTo>
                  <a:cubicBezTo>
                    <a:pt x="79" y="71"/>
                    <a:pt x="80" y="69"/>
                    <a:pt x="79" y="66"/>
                  </a:cubicBezTo>
                  <a:cubicBezTo>
                    <a:pt x="78" y="64"/>
                    <a:pt x="78" y="63"/>
                    <a:pt x="78" y="61"/>
                  </a:cubicBezTo>
                  <a:cubicBezTo>
                    <a:pt x="77" y="59"/>
                    <a:pt x="77" y="57"/>
                    <a:pt x="77" y="54"/>
                  </a:cubicBezTo>
                  <a:cubicBezTo>
                    <a:pt x="77" y="53"/>
                    <a:pt x="77" y="51"/>
                    <a:pt x="77" y="50"/>
                  </a:cubicBezTo>
                  <a:cubicBezTo>
                    <a:pt x="76" y="47"/>
                    <a:pt x="74" y="44"/>
                    <a:pt x="73" y="41"/>
                  </a:cubicBezTo>
                  <a:cubicBezTo>
                    <a:pt x="73" y="37"/>
                    <a:pt x="72" y="32"/>
                    <a:pt x="73" y="28"/>
                  </a:cubicBezTo>
                  <a:cubicBezTo>
                    <a:pt x="73" y="28"/>
                    <a:pt x="73" y="27"/>
                    <a:pt x="73" y="26"/>
                  </a:cubicBezTo>
                  <a:cubicBezTo>
                    <a:pt x="73" y="25"/>
                    <a:pt x="74" y="24"/>
                    <a:pt x="74" y="23"/>
                  </a:cubicBezTo>
                  <a:cubicBezTo>
                    <a:pt x="74" y="22"/>
                    <a:pt x="75" y="20"/>
                    <a:pt x="76" y="19"/>
                  </a:cubicBezTo>
                  <a:cubicBezTo>
                    <a:pt x="79" y="14"/>
                    <a:pt x="83" y="9"/>
                    <a:pt x="88" y="6"/>
                  </a:cubicBezTo>
                  <a:cubicBezTo>
                    <a:pt x="91" y="4"/>
                    <a:pt x="95" y="3"/>
                    <a:pt x="97" y="0"/>
                  </a:cubicBezTo>
                  <a:close/>
                  <a:moveTo>
                    <a:pt x="136" y="94"/>
                  </a:moveTo>
                  <a:cubicBezTo>
                    <a:pt x="136" y="100"/>
                    <a:pt x="134" y="105"/>
                    <a:pt x="132" y="110"/>
                  </a:cubicBezTo>
                  <a:cubicBezTo>
                    <a:pt x="132" y="111"/>
                    <a:pt x="132" y="111"/>
                    <a:pt x="132" y="112"/>
                  </a:cubicBezTo>
                  <a:cubicBezTo>
                    <a:pt x="130" y="115"/>
                    <a:pt x="128" y="117"/>
                    <a:pt x="126" y="119"/>
                  </a:cubicBezTo>
                  <a:cubicBezTo>
                    <a:pt x="125" y="120"/>
                    <a:pt x="124" y="120"/>
                    <a:pt x="123" y="121"/>
                  </a:cubicBezTo>
                  <a:cubicBezTo>
                    <a:pt x="121" y="122"/>
                    <a:pt x="119" y="123"/>
                    <a:pt x="117" y="123"/>
                  </a:cubicBezTo>
                  <a:cubicBezTo>
                    <a:pt x="116" y="124"/>
                    <a:pt x="115" y="124"/>
                    <a:pt x="114" y="124"/>
                  </a:cubicBezTo>
                  <a:cubicBezTo>
                    <a:pt x="109" y="125"/>
                    <a:pt x="103" y="124"/>
                    <a:pt x="99" y="122"/>
                  </a:cubicBezTo>
                  <a:cubicBezTo>
                    <a:pt x="97" y="120"/>
                    <a:pt x="96" y="118"/>
                    <a:pt x="94" y="115"/>
                  </a:cubicBezTo>
                  <a:cubicBezTo>
                    <a:pt x="93" y="112"/>
                    <a:pt x="91" y="109"/>
                    <a:pt x="89" y="106"/>
                  </a:cubicBezTo>
                  <a:cubicBezTo>
                    <a:pt x="88" y="104"/>
                    <a:pt x="88" y="100"/>
                    <a:pt x="86" y="98"/>
                  </a:cubicBezTo>
                  <a:cubicBezTo>
                    <a:pt x="86" y="98"/>
                    <a:pt x="86" y="98"/>
                    <a:pt x="86" y="98"/>
                  </a:cubicBezTo>
                  <a:cubicBezTo>
                    <a:pt x="85" y="100"/>
                    <a:pt x="85" y="109"/>
                    <a:pt x="85" y="112"/>
                  </a:cubicBezTo>
                  <a:cubicBezTo>
                    <a:pt x="86" y="124"/>
                    <a:pt x="86" y="135"/>
                    <a:pt x="87" y="147"/>
                  </a:cubicBezTo>
                  <a:cubicBezTo>
                    <a:pt x="87" y="152"/>
                    <a:pt x="88" y="156"/>
                    <a:pt x="88" y="161"/>
                  </a:cubicBezTo>
                  <a:cubicBezTo>
                    <a:pt x="88" y="164"/>
                    <a:pt x="89" y="167"/>
                    <a:pt x="89" y="170"/>
                  </a:cubicBezTo>
                  <a:cubicBezTo>
                    <a:pt x="91" y="181"/>
                    <a:pt x="90" y="193"/>
                    <a:pt x="90" y="206"/>
                  </a:cubicBezTo>
                  <a:cubicBezTo>
                    <a:pt x="90" y="214"/>
                    <a:pt x="91" y="223"/>
                    <a:pt x="90" y="230"/>
                  </a:cubicBezTo>
                  <a:cubicBezTo>
                    <a:pt x="90" y="233"/>
                    <a:pt x="90" y="235"/>
                    <a:pt x="90" y="238"/>
                  </a:cubicBezTo>
                  <a:cubicBezTo>
                    <a:pt x="88" y="243"/>
                    <a:pt x="87" y="249"/>
                    <a:pt x="86" y="254"/>
                  </a:cubicBezTo>
                  <a:cubicBezTo>
                    <a:pt x="86" y="257"/>
                    <a:pt x="85" y="260"/>
                    <a:pt x="84" y="262"/>
                  </a:cubicBezTo>
                  <a:cubicBezTo>
                    <a:pt x="83" y="264"/>
                    <a:pt x="83" y="266"/>
                    <a:pt x="82" y="268"/>
                  </a:cubicBezTo>
                  <a:cubicBezTo>
                    <a:pt x="80" y="274"/>
                    <a:pt x="77" y="281"/>
                    <a:pt x="75" y="287"/>
                  </a:cubicBezTo>
                  <a:cubicBezTo>
                    <a:pt x="75" y="287"/>
                    <a:pt x="76" y="288"/>
                    <a:pt x="76" y="288"/>
                  </a:cubicBezTo>
                  <a:cubicBezTo>
                    <a:pt x="77" y="288"/>
                    <a:pt x="77" y="288"/>
                    <a:pt x="78" y="289"/>
                  </a:cubicBezTo>
                  <a:cubicBezTo>
                    <a:pt x="81" y="290"/>
                    <a:pt x="86" y="290"/>
                    <a:pt x="89" y="291"/>
                  </a:cubicBezTo>
                  <a:cubicBezTo>
                    <a:pt x="95" y="293"/>
                    <a:pt x="101" y="294"/>
                    <a:pt x="107" y="295"/>
                  </a:cubicBezTo>
                  <a:cubicBezTo>
                    <a:pt x="109" y="295"/>
                    <a:pt x="112" y="296"/>
                    <a:pt x="114" y="296"/>
                  </a:cubicBezTo>
                  <a:cubicBezTo>
                    <a:pt x="116" y="296"/>
                    <a:pt x="118" y="296"/>
                    <a:pt x="120" y="296"/>
                  </a:cubicBezTo>
                  <a:cubicBezTo>
                    <a:pt x="121" y="296"/>
                    <a:pt x="124" y="296"/>
                    <a:pt x="125" y="296"/>
                  </a:cubicBezTo>
                  <a:cubicBezTo>
                    <a:pt x="129" y="296"/>
                    <a:pt x="133" y="296"/>
                    <a:pt x="136" y="296"/>
                  </a:cubicBezTo>
                  <a:cubicBezTo>
                    <a:pt x="137" y="295"/>
                    <a:pt x="137" y="294"/>
                    <a:pt x="137" y="294"/>
                  </a:cubicBezTo>
                  <a:cubicBezTo>
                    <a:pt x="136" y="291"/>
                    <a:pt x="134" y="287"/>
                    <a:pt x="133" y="283"/>
                  </a:cubicBezTo>
                  <a:cubicBezTo>
                    <a:pt x="133" y="278"/>
                    <a:pt x="132" y="272"/>
                    <a:pt x="132" y="267"/>
                  </a:cubicBezTo>
                  <a:cubicBezTo>
                    <a:pt x="131" y="264"/>
                    <a:pt x="131" y="261"/>
                    <a:pt x="131" y="258"/>
                  </a:cubicBezTo>
                  <a:cubicBezTo>
                    <a:pt x="130" y="255"/>
                    <a:pt x="130" y="251"/>
                    <a:pt x="130" y="248"/>
                  </a:cubicBezTo>
                  <a:cubicBezTo>
                    <a:pt x="130" y="246"/>
                    <a:pt x="130" y="244"/>
                    <a:pt x="130" y="242"/>
                  </a:cubicBezTo>
                  <a:cubicBezTo>
                    <a:pt x="131" y="239"/>
                    <a:pt x="131" y="236"/>
                    <a:pt x="131" y="233"/>
                  </a:cubicBezTo>
                  <a:cubicBezTo>
                    <a:pt x="131" y="231"/>
                    <a:pt x="131" y="229"/>
                    <a:pt x="131" y="227"/>
                  </a:cubicBezTo>
                  <a:cubicBezTo>
                    <a:pt x="131" y="222"/>
                    <a:pt x="131" y="217"/>
                    <a:pt x="132" y="212"/>
                  </a:cubicBezTo>
                  <a:cubicBezTo>
                    <a:pt x="132" y="205"/>
                    <a:pt x="133" y="198"/>
                    <a:pt x="133" y="190"/>
                  </a:cubicBezTo>
                  <a:cubicBezTo>
                    <a:pt x="134" y="183"/>
                    <a:pt x="134" y="176"/>
                    <a:pt x="135" y="168"/>
                  </a:cubicBezTo>
                  <a:cubicBezTo>
                    <a:pt x="136" y="160"/>
                    <a:pt x="137" y="151"/>
                    <a:pt x="138" y="143"/>
                  </a:cubicBezTo>
                  <a:cubicBezTo>
                    <a:pt x="139" y="139"/>
                    <a:pt x="140" y="136"/>
                    <a:pt x="140" y="132"/>
                  </a:cubicBezTo>
                  <a:cubicBezTo>
                    <a:pt x="141" y="127"/>
                    <a:pt x="141" y="123"/>
                    <a:pt x="142" y="118"/>
                  </a:cubicBezTo>
                  <a:cubicBezTo>
                    <a:pt x="142" y="116"/>
                    <a:pt x="142" y="115"/>
                    <a:pt x="142" y="114"/>
                  </a:cubicBezTo>
                  <a:cubicBezTo>
                    <a:pt x="142" y="111"/>
                    <a:pt x="142" y="108"/>
                    <a:pt x="142" y="105"/>
                  </a:cubicBezTo>
                  <a:cubicBezTo>
                    <a:pt x="141" y="100"/>
                    <a:pt x="139" y="96"/>
                    <a:pt x="136" y="94"/>
                  </a:cubicBezTo>
                  <a:close/>
                  <a:moveTo>
                    <a:pt x="51" y="212"/>
                  </a:moveTo>
                  <a:cubicBezTo>
                    <a:pt x="51" y="213"/>
                    <a:pt x="50" y="213"/>
                    <a:pt x="49" y="213"/>
                  </a:cubicBezTo>
                  <a:cubicBezTo>
                    <a:pt x="48" y="217"/>
                    <a:pt x="47" y="221"/>
                    <a:pt x="46" y="226"/>
                  </a:cubicBezTo>
                  <a:cubicBezTo>
                    <a:pt x="45" y="228"/>
                    <a:pt x="45" y="231"/>
                    <a:pt x="44" y="234"/>
                  </a:cubicBezTo>
                  <a:cubicBezTo>
                    <a:pt x="42" y="240"/>
                    <a:pt x="41" y="246"/>
                    <a:pt x="40" y="252"/>
                  </a:cubicBezTo>
                  <a:cubicBezTo>
                    <a:pt x="39" y="256"/>
                    <a:pt x="38" y="261"/>
                    <a:pt x="38" y="266"/>
                  </a:cubicBezTo>
                  <a:cubicBezTo>
                    <a:pt x="38" y="267"/>
                    <a:pt x="38" y="268"/>
                    <a:pt x="39" y="268"/>
                  </a:cubicBezTo>
                  <a:cubicBezTo>
                    <a:pt x="39" y="269"/>
                    <a:pt x="40" y="269"/>
                    <a:pt x="41" y="270"/>
                  </a:cubicBezTo>
                  <a:cubicBezTo>
                    <a:pt x="41" y="270"/>
                    <a:pt x="41" y="270"/>
                    <a:pt x="41" y="270"/>
                  </a:cubicBezTo>
                  <a:cubicBezTo>
                    <a:pt x="43" y="267"/>
                    <a:pt x="44" y="265"/>
                    <a:pt x="46" y="262"/>
                  </a:cubicBezTo>
                  <a:cubicBezTo>
                    <a:pt x="47" y="261"/>
                    <a:pt x="47" y="260"/>
                    <a:pt x="47" y="258"/>
                  </a:cubicBezTo>
                  <a:cubicBezTo>
                    <a:pt x="48" y="256"/>
                    <a:pt x="49" y="254"/>
                    <a:pt x="50" y="252"/>
                  </a:cubicBezTo>
                  <a:cubicBezTo>
                    <a:pt x="50" y="250"/>
                    <a:pt x="51" y="247"/>
                    <a:pt x="51" y="244"/>
                  </a:cubicBezTo>
                  <a:cubicBezTo>
                    <a:pt x="52" y="240"/>
                    <a:pt x="53" y="236"/>
                    <a:pt x="54" y="231"/>
                  </a:cubicBezTo>
                  <a:cubicBezTo>
                    <a:pt x="55" y="226"/>
                    <a:pt x="55" y="215"/>
                    <a:pt x="52" y="212"/>
                  </a:cubicBezTo>
                  <a:cubicBezTo>
                    <a:pt x="52" y="212"/>
                    <a:pt x="52" y="212"/>
                    <a:pt x="51" y="212"/>
                  </a:cubicBezTo>
                  <a:close/>
                  <a:moveTo>
                    <a:pt x="173" y="216"/>
                  </a:moveTo>
                  <a:cubicBezTo>
                    <a:pt x="173" y="216"/>
                    <a:pt x="172" y="216"/>
                    <a:pt x="172" y="217"/>
                  </a:cubicBezTo>
                  <a:cubicBezTo>
                    <a:pt x="171" y="219"/>
                    <a:pt x="172" y="222"/>
                    <a:pt x="171" y="225"/>
                  </a:cubicBezTo>
                  <a:cubicBezTo>
                    <a:pt x="171" y="226"/>
                    <a:pt x="171" y="228"/>
                    <a:pt x="171" y="229"/>
                  </a:cubicBezTo>
                  <a:cubicBezTo>
                    <a:pt x="171" y="232"/>
                    <a:pt x="171" y="235"/>
                    <a:pt x="171" y="237"/>
                  </a:cubicBezTo>
                  <a:cubicBezTo>
                    <a:pt x="171" y="239"/>
                    <a:pt x="171" y="241"/>
                    <a:pt x="171" y="243"/>
                  </a:cubicBezTo>
                  <a:cubicBezTo>
                    <a:pt x="171" y="246"/>
                    <a:pt x="171" y="249"/>
                    <a:pt x="171" y="252"/>
                  </a:cubicBezTo>
                  <a:cubicBezTo>
                    <a:pt x="172" y="255"/>
                    <a:pt x="172" y="258"/>
                    <a:pt x="172" y="261"/>
                  </a:cubicBezTo>
                  <a:cubicBezTo>
                    <a:pt x="173" y="262"/>
                    <a:pt x="173" y="264"/>
                    <a:pt x="173" y="265"/>
                  </a:cubicBezTo>
                  <a:cubicBezTo>
                    <a:pt x="173" y="270"/>
                    <a:pt x="173" y="275"/>
                    <a:pt x="173" y="280"/>
                  </a:cubicBezTo>
                  <a:cubicBezTo>
                    <a:pt x="174" y="282"/>
                    <a:pt x="175" y="284"/>
                    <a:pt x="175" y="287"/>
                  </a:cubicBezTo>
                  <a:cubicBezTo>
                    <a:pt x="175" y="291"/>
                    <a:pt x="176" y="296"/>
                    <a:pt x="176" y="300"/>
                  </a:cubicBezTo>
                  <a:cubicBezTo>
                    <a:pt x="176" y="302"/>
                    <a:pt x="176" y="304"/>
                    <a:pt x="176" y="306"/>
                  </a:cubicBezTo>
                  <a:cubicBezTo>
                    <a:pt x="176" y="307"/>
                    <a:pt x="177" y="308"/>
                    <a:pt x="177" y="309"/>
                  </a:cubicBezTo>
                  <a:cubicBezTo>
                    <a:pt x="178" y="309"/>
                    <a:pt x="178" y="309"/>
                    <a:pt x="179" y="309"/>
                  </a:cubicBezTo>
                  <a:cubicBezTo>
                    <a:pt x="179" y="308"/>
                    <a:pt x="179" y="308"/>
                    <a:pt x="179" y="307"/>
                  </a:cubicBezTo>
                  <a:cubicBezTo>
                    <a:pt x="180" y="306"/>
                    <a:pt x="180" y="305"/>
                    <a:pt x="180" y="304"/>
                  </a:cubicBezTo>
                  <a:cubicBezTo>
                    <a:pt x="180" y="300"/>
                    <a:pt x="180" y="295"/>
                    <a:pt x="180" y="291"/>
                  </a:cubicBezTo>
                  <a:cubicBezTo>
                    <a:pt x="180" y="287"/>
                    <a:pt x="180" y="283"/>
                    <a:pt x="180" y="280"/>
                  </a:cubicBezTo>
                  <a:cubicBezTo>
                    <a:pt x="181" y="275"/>
                    <a:pt x="181" y="271"/>
                    <a:pt x="180" y="267"/>
                  </a:cubicBezTo>
                  <a:cubicBezTo>
                    <a:pt x="180" y="264"/>
                    <a:pt x="179" y="262"/>
                    <a:pt x="179" y="259"/>
                  </a:cubicBezTo>
                  <a:cubicBezTo>
                    <a:pt x="179" y="254"/>
                    <a:pt x="178" y="249"/>
                    <a:pt x="178" y="244"/>
                  </a:cubicBezTo>
                  <a:cubicBezTo>
                    <a:pt x="178" y="242"/>
                    <a:pt x="178" y="239"/>
                    <a:pt x="178" y="237"/>
                  </a:cubicBezTo>
                  <a:cubicBezTo>
                    <a:pt x="177" y="234"/>
                    <a:pt x="177" y="231"/>
                    <a:pt x="177" y="228"/>
                  </a:cubicBezTo>
                  <a:cubicBezTo>
                    <a:pt x="176" y="225"/>
                    <a:pt x="176" y="223"/>
                    <a:pt x="175" y="221"/>
                  </a:cubicBezTo>
                  <a:cubicBezTo>
                    <a:pt x="174" y="220"/>
                    <a:pt x="173" y="216"/>
                    <a:pt x="173" y="216"/>
                  </a:cubicBezTo>
                  <a:close/>
                  <a:moveTo>
                    <a:pt x="183" y="376"/>
                  </a:moveTo>
                  <a:cubicBezTo>
                    <a:pt x="182" y="376"/>
                    <a:pt x="181" y="376"/>
                    <a:pt x="180" y="377"/>
                  </a:cubicBezTo>
                  <a:cubicBezTo>
                    <a:pt x="180" y="379"/>
                    <a:pt x="180" y="380"/>
                    <a:pt x="180" y="382"/>
                  </a:cubicBezTo>
                  <a:cubicBezTo>
                    <a:pt x="180" y="384"/>
                    <a:pt x="180" y="386"/>
                    <a:pt x="180" y="388"/>
                  </a:cubicBezTo>
                  <a:cubicBezTo>
                    <a:pt x="182" y="390"/>
                    <a:pt x="181" y="394"/>
                    <a:pt x="182" y="397"/>
                  </a:cubicBezTo>
                  <a:cubicBezTo>
                    <a:pt x="183" y="397"/>
                    <a:pt x="183" y="397"/>
                    <a:pt x="184" y="397"/>
                  </a:cubicBezTo>
                  <a:cubicBezTo>
                    <a:pt x="184" y="397"/>
                    <a:pt x="185" y="396"/>
                    <a:pt x="185" y="396"/>
                  </a:cubicBezTo>
                  <a:cubicBezTo>
                    <a:pt x="188" y="391"/>
                    <a:pt x="189" y="382"/>
                    <a:pt x="187" y="376"/>
                  </a:cubicBezTo>
                  <a:cubicBezTo>
                    <a:pt x="186" y="376"/>
                    <a:pt x="185" y="376"/>
                    <a:pt x="183" y="376"/>
                  </a:cubicBezTo>
                  <a:close/>
                  <a:moveTo>
                    <a:pt x="28" y="383"/>
                  </a:moveTo>
                  <a:cubicBezTo>
                    <a:pt x="28" y="384"/>
                    <a:pt x="27" y="384"/>
                    <a:pt x="27" y="384"/>
                  </a:cubicBezTo>
                  <a:cubicBezTo>
                    <a:pt x="26" y="385"/>
                    <a:pt x="24" y="389"/>
                    <a:pt x="25" y="392"/>
                  </a:cubicBezTo>
                  <a:cubicBezTo>
                    <a:pt x="25" y="394"/>
                    <a:pt x="26" y="395"/>
                    <a:pt x="27" y="396"/>
                  </a:cubicBezTo>
                  <a:cubicBezTo>
                    <a:pt x="28" y="400"/>
                    <a:pt x="31" y="407"/>
                    <a:pt x="35" y="407"/>
                  </a:cubicBezTo>
                  <a:cubicBezTo>
                    <a:pt x="35" y="407"/>
                    <a:pt x="35" y="407"/>
                    <a:pt x="35" y="407"/>
                  </a:cubicBezTo>
                  <a:cubicBezTo>
                    <a:pt x="35" y="405"/>
                    <a:pt x="35" y="402"/>
                    <a:pt x="35" y="399"/>
                  </a:cubicBezTo>
                  <a:cubicBezTo>
                    <a:pt x="35" y="397"/>
                    <a:pt x="35" y="396"/>
                    <a:pt x="35" y="394"/>
                  </a:cubicBezTo>
                  <a:cubicBezTo>
                    <a:pt x="34" y="391"/>
                    <a:pt x="33" y="389"/>
                    <a:pt x="32" y="387"/>
                  </a:cubicBezTo>
                  <a:cubicBezTo>
                    <a:pt x="31" y="386"/>
                    <a:pt x="30" y="384"/>
                    <a:pt x="28" y="3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glow rad="101600">
                <a:schemeClr val="bg1">
                  <a:alpha val="96000"/>
                </a:schemeClr>
              </a:glow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bIns="136067"/>
            <a:lstStyle/>
            <a:p>
              <a:pPr>
                <a:defRPr/>
              </a:pPr>
              <a:endParaRPr lang="en-US" sz="2175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885520" y="809416"/>
            <a:ext cx="1854863" cy="1061624"/>
            <a:chOff x="4693805" y="746359"/>
            <a:chExt cx="1854863" cy="1061624"/>
          </a:xfrm>
        </p:grpSpPr>
        <p:sp>
          <p:nvSpPr>
            <p:cNvPr id="7" name="Rectangle 126"/>
            <p:cNvSpPr/>
            <p:nvPr>
              <p:custDataLst>
                <p:tags r:id="rId4"/>
              </p:custDataLst>
            </p:nvPr>
          </p:nvSpPr>
          <p:spPr>
            <a:xfrm rot="5400000">
              <a:off x="5090425" y="349739"/>
              <a:ext cx="1061624" cy="18548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b"/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Dealer</a:t>
              </a:r>
              <a:endParaRPr lang="zh-CN" alt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Ellipse 9"/>
            <p:cNvSpPr/>
            <p:nvPr/>
          </p:nvSpPr>
          <p:spPr bwMode="gray">
            <a:xfrm>
              <a:off x="5043049" y="861722"/>
              <a:ext cx="1118404" cy="707960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 w="1905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1404" tIns="31404" rIns="31404" bIns="31404" rtlCol="0" anchor="t"/>
            <a:lstStyle/>
            <a:p>
              <a:pPr marL="158115" indent="-158115" algn="ctr">
                <a:spcBef>
                  <a:spcPts val="525"/>
                </a:spcBef>
                <a:buClr>
                  <a:srgbClr val="00ADEF"/>
                </a:buClr>
                <a:buFont typeface="NettoOT" pitchFamily="50" charset="0"/>
                <a:buChar char="&gt;"/>
              </a:pPr>
              <a:endParaRPr lang="en-US" sz="104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126"/>
          <p:cNvSpPr/>
          <p:nvPr>
            <p:custDataLst>
              <p:tags r:id="rId6"/>
            </p:custDataLst>
          </p:nvPr>
        </p:nvSpPr>
        <p:spPr>
          <a:xfrm rot="5400000">
            <a:off x="3068727" y="412795"/>
            <a:ext cx="1061626" cy="18548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b"/>
          <a:lstStyle/>
          <a:p>
            <a:pPr algn="r"/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Mme</a:t>
            </a:r>
            <a:r>
              <a:rPr lang="en-US" altLang="zh-CN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backend  </a:t>
            </a:r>
            <a:endParaRPr lang="zh-CN" alt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组合 126"/>
          <p:cNvGrpSpPr/>
          <p:nvPr/>
        </p:nvGrpSpPr>
        <p:grpSpPr>
          <a:xfrm>
            <a:off x="4731433" y="809414"/>
            <a:ext cx="1854863" cy="1061626"/>
            <a:chOff x="4731433" y="809414"/>
            <a:chExt cx="1854863" cy="1061626"/>
          </a:xfrm>
        </p:grpSpPr>
        <p:sp>
          <p:nvSpPr>
            <p:cNvPr id="52" name="Rectangle 126"/>
            <p:cNvSpPr/>
            <p:nvPr>
              <p:custDataLst>
                <p:tags r:id="rId7"/>
              </p:custDataLst>
            </p:nvPr>
          </p:nvSpPr>
          <p:spPr>
            <a:xfrm rot="5400000">
              <a:off x="5128052" y="412795"/>
              <a:ext cx="1061626" cy="1854863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9050" cmpd="sng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b"/>
            <a:lstStyle/>
            <a:p>
              <a:pPr algn="r"/>
              <a:r>
                <a:rPr lang="en-US" altLang="zh-CN" sz="14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Payment management system</a:t>
              </a:r>
              <a:endParaRPr lang="zh-CN" altLang="en-US" sz="1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9089" y="877947"/>
              <a:ext cx="754792" cy="754792"/>
            </a:xfrm>
            <a:prstGeom prst="rect">
              <a:avLst/>
            </a:prstGeom>
          </p:spPr>
        </p:pic>
      </p:grpSp>
      <p:sp>
        <p:nvSpPr>
          <p:cNvPr id="56" name="矩形 55"/>
          <p:cNvSpPr/>
          <p:nvPr/>
        </p:nvSpPr>
        <p:spPr>
          <a:xfrm>
            <a:off x="459146" y="2093496"/>
            <a:ext cx="1408471" cy="2530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凭码消费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462586" y="2110011"/>
            <a:ext cx="876696" cy="2408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申请验证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58" name="直接箭头连接符 57"/>
          <p:cNvCxnSpPr>
            <a:stCxn id="56" idx="3"/>
          </p:cNvCxnSpPr>
          <p:nvPr/>
        </p:nvCxnSpPr>
        <p:spPr>
          <a:xfrm>
            <a:off x="1867617" y="2220037"/>
            <a:ext cx="5566853" cy="10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885451" y="2773092"/>
            <a:ext cx="1412378" cy="404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进入后台通过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M4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接口</a:t>
            </a:r>
            <a:r>
              <a:rPr lang="zh-CN" altLang="en-US" sz="1100" dirty="0"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请求验证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1" name="肘形连接符 60"/>
          <p:cNvCxnSpPr/>
          <p:nvPr/>
        </p:nvCxnSpPr>
        <p:spPr>
          <a:xfrm rot="5400000">
            <a:off x="5520860" y="497515"/>
            <a:ext cx="422211" cy="41619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912400" y="2762579"/>
            <a:ext cx="1492932" cy="4387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执行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M4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接口并处理码的核销操作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3" name="直接箭头连接符 62"/>
          <p:cNvCxnSpPr>
            <a:stCxn id="59" idx="3"/>
            <a:endCxn id="62" idx="1"/>
          </p:cNvCxnSpPr>
          <p:nvPr/>
        </p:nvCxnSpPr>
        <p:spPr>
          <a:xfrm>
            <a:off x="4297829" y="2975251"/>
            <a:ext cx="614571" cy="66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4924088" y="3659150"/>
            <a:ext cx="1481243" cy="2465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校验码</a:t>
            </a:r>
            <a:endParaRPr lang="zh-CN" altLang="en-US" sz="11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924088" y="4304337"/>
            <a:ext cx="1481243" cy="2299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锁定码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66" name="直接箭头连接符 65"/>
          <p:cNvCxnSpPr>
            <a:stCxn id="62" idx="2"/>
            <a:endCxn id="64" idx="0"/>
          </p:cNvCxnSpPr>
          <p:nvPr/>
        </p:nvCxnSpPr>
        <p:spPr>
          <a:xfrm>
            <a:off x="5658866" y="3201306"/>
            <a:ext cx="5844" cy="45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4" idx="2"/>
            <a:endCxn id="65" idx="0"/>
          </p:cNvCxnSpPr>
          <p:nvPr/>
        </p:nvCxnSpPr>
        <p:spPr>
          <a:xfrm>
            <a:off x="5664710" y="3905667"/>
            <a:ext cx="0" cy="39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6"/>
          <p:cNvSpPr txBox="1"/>
          <p:nvPr/>
        </p:nvSpPr>
        <p:spPr>
          <a:xfrm>
            <a:off x="5402965" y="3285946"/>
            <a:ext cx="607859" cy="26161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可核销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092915" y="4218312"/>
            <a:ext cx="1251118" cy="404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更改订单状态为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【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己到店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】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70" name="直接箭头连接符 69"/>
          <p:cNvCxnSpPr>
            <a:stCxn id="65" idx="1"/>
            <a:endCxn id="69" idx="3"/>
          </p:cNvCxnSpPr>
          <p:nvPr/>
        </p:nvCxnSpPr>
        <p:spPr>
          <a:xfrm flipH="1">
            <a:off x="4344033" y="4419331"/>
            <a:ext cx="580055" cy="1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59146" y="5331323"/>
            <a:ext cx="1408471" cy="3950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服务</a:t>
            </a:r>
            <a:r>
              <a:rPr lang="en-US" altLang="zh-CN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/</a:t>
            </a:r>
            <a:r>
              <a:rPr lang="zh-CN" altLang="en-US" sz="1100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购车完成</a:t>
            </a:r>
            <a:endParaRPr lang="en-US" altLang="zh-CN" sz="1100" dirty="0" smtClean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  <a:p>
            <a:pPr algn="ctr"/>
            <a:r>
              <a:rPr lang="zh-CN" altLang="en-US" dirty="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客户进行确认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097912" y="5331323"/>
            <a:ext cx="1031944" cy="3950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发起分帐请求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147890" y="5331323"/>
            <a:ext cx="1031944" cy="3950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执行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M5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分帐接口进行分帐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74" name="直接箭头连接符 73"/>
          <p:cNvCxnSpPr>
            <a:stCxn id="71" idx="3"/>
            <a:endCxn id="72" idx="1"/>
          </p:cNvCxnSpPr>
          <p:nvPr/>
        </p:nvCxnSpPr>
        <p:spPr>
          <a:xfrm>
            <a:off x="1867617" y="5528846"/>
            <a:ext cx="1230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2" idx="3"/>
            <a:endCxn id="73" idx="1"/>
          </p:cNvCxnSpPr>
          <p:nvPr/>
        </p:nvCxnSpPr>
        <p:spPr>
          <a:xfrm>
            <a:off x="4129856" y="5528846"/>
            <a:ext cx="10180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线连接符 75"/>
          <p:cNvCxnSpPr>
            <a:stCxn id="73" idx="3"/>
          </p:cNvCxnSpPr>
          <p:nvPr/>
        </p:nvCxnSpPr>
        <p:spPr>
          <a:xfrm flipH="1" flipV="1">
            <a:off x="4184502" y="4922038"/>
            <a:ext cx="1995332" cy="606808"/>
          </a:xfrm>
          <a:prstGeom prst="curvedConnector3">
            <a:avLst>
              <a:gd name="adj1" fmla="val -114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2"/>
          <p:cNvSpPr txBox="1"/>
          <p:nvPr/>
        </p:nvSpPr>
        <p:spPr>
          <a:xfrm>
            <a:off x="3664630" y="5011362"/>
            <a:ext cx="1821332" cy="261610"/>
          </a:xfrm>
          <a:prstGeom prst="rect">
            <a:avLst/>
          </a:prstGeom>
          <a:solidFill>
            <a:schemeClr val="bg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分帐失败，返回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{code:***}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6550" y="6219970"/>
            <a:ext cx="1031944" cy="309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smtClean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进行分帐成功</a:t>
            </a:r>
            <a:endParaRPr lang="zh-CN" altLang="en-US" sz="11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097912" y="6099534"/>
            <a:ext cx="1031944" cy="4301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更改订单状态为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【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己完成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】</a:t>
            </a:r>
            <a:endParaRPr lang="zh-CN" altLang="en-US" sz="1100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-18437" y="4734459"/>
            <a:ext cx="9144000" cy="860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6159470" y="6402996"/>
            <a:ext cx="1267961" cy="5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7427431" y="6219970"/>
            <a:ext cx="1031944" cy="3096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商户资金到帐</a:t>
            </a:r>
            <a:endParaRPr lang="zh-CN" altLang="en-US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1013" y="866869"/>
            <a:ext cx="560407" cy="566404"/>
          </a:xfrm>
          <a:prstGeom prst="rect">
            <a:avLst/>
          </a:prstGeom>
        </p:spPr>
      </p:pic>
      <p:cxnSp>
        <p:nvCxnSpPr>
          <p:cNvPr id="80" name="直接箭头连接符 79"/>
          <p:cNvCxnSpPr>
            <a:endCxn id="78" idx="0"/>
          </p:cNvCxnSpPr>
          <p:nvPr/>
        </p:nvCxnSpPr>
        <p:spPr>
          <a:xfrm flipH="1">
            <a:off x="5652522" y="5726369"/>
            <a:ext cx="6344" cy="493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8" idx="1"/>
          </p:cNvCxnSpPr>
          <p:nvPr/>
        </p:nvCxnSpPr>
        <p:spPr>
          <a:xfrm flipH="1" flipV="1">
            <a:off x="4098596" y="6365322"/>
            <a:ext cx="1037954" cy="9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/>
              <a:t>接口明细</a:t>
            </a:r>
            <a:br>
              <a:rPr lang="en-US" altLang="zh-CN" sz="2400" dirty="0" smtClean="0"/>
            </a:br>
            <a:br>
              <a:rPr lang="en-US" altLang="zh-CN" sz="2400" dirty="0"/>
            </a:br>
            <a:br>
              <a:rPr lang="en-US" altLang="zh-CN" sz="2400" dirty="0" smtClean="0"/>
            </a:b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40900" y="1432300"/>
            <a:ext cx="8062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M1</a:t>
            </a:r>
            <a:r>
              <a:rPr lang="zh-CN" altLang="en-US" sz="1600" dirty="0"/>
              <a:t>接口：请求支付接口，主要请求参数解释</a:t>
            </a:r>
            <a:r>
              <a:rPr lang="en-US" altLang="zh-CN" sz="1600" dirty="0" err="1"/>
              <a:t>notify_url</a:t>
            </a:r>
            <a:r>
              <a:rPr lang="zh-CN" altLang="en-US" sz="1600" dirty="0"/>
              <a:t>异步返回地址，</a:t>
            </a:r>
            <a:r>
              <a:rPr lang="en-US" altLang="zh-CN" sz="1600" dirty="0" err="1"/>
              <a:t>return_url</a:t>
            </a:r>
            <a:r>
              <a:rPr lang="zh-CN" altLang="en-US" sz="1600" dirty="0"/>
              <a:t>同步返回地址，</a:t>
            </a:r>
            <a:r>
              <a:rPr lang="en-US" altLang="zh-CN" sz="1600" dirty="0" err="1"/>
              <a:t>out_trade_no</a:t>
            </a:r>
            <a:r>
              <a:rPr lang="zh-CN" altLang="en-US" sz="1600" dirty="0"/>
              <a:t>订单号，</a:t>
            </a:r>
            <a:r>
              <a:rPr lang="en-US" altLang="zh-CN" sz="1600" dirty="0" err="1"/>
              <a:t>total_fee</a:t>
            </a:r>
            <a:r>
              <a:rPr lang="zh-CN" altLang="en-US" sz="1600" dirty="0"/>
              <a:t>订单总金额，</a:t>
            </a:r>
            <a:r>
              <a:rPr lang="en-US" altLang="zh-CN" sz="1600" dirty="0" err="1"/>
              <a:t>limit_pay</a:t>
            </a:r>
            <a:r>
              <a:rPr lang="zh-CN" altLang="en-US" sz="1600" dirty="0"/>
              <a:t>指定支付方式，返回主要参数说明：</a:t>
            </a:r>
            <a:r>
              <a:rPr lang="en-US" altLang="zh-CN" sz="1600" dirty="0" err="1"/>
              <a:t>verify_code</a:t>
            </a:r>
            <a:r>
              <a:rPr lang="zh-CN" altLang="en-US" sz="1600" dirty="0"/>
              <a:t>，核销码，</a:t>
            </a:r>
            <a:r>
              <a:rPr lang="en-US" altLang="zh-CN" sz="1600" dirty="0" err="1"/>
              <a:t>out_trade_no</a:t>
            </a:r>
            <a:r>
              <a:rPr lang="zh-CN" altLang="en-US" sz="1600" dirty="0"/>
              <a:t>订单号，</a:t>
            </a:r>
            <a:r>
              <a:rPr lang="en-US" altLang="zh-CN" sz="1600" dirty="0" err="1"/>
              <a:t>total_fee</a:t>
            </a:r>
            <a:r>
              <a:rPr lang="zh-CN" altLang="en-US" sz="1600" dirty="0"/>
              <a:t>订单总金额，</a:t>
            </a:r>
            <a:r>
              <a:rPr lang="en-US" altLang="zh-CN" sz="1600" dirty="0" err="1"/>
              <a:t>limit_pay</a:t>
            </a:r>
            <a:r>
              <a:rPr lang="zh-CN" altLang="en-US" sz="1600" dirty="0"/>
              <a:t>指定支付方式等订单信息，</a:t>
            </a:r>
            <a:r>
              <a:rPr lang="en-US" altLang="zh-CN" sz="1600" dirty="0"/>
              <a:t>code:</a:t>
            </a:r>
            <a:r>
              <a:rPr lang="zh-CN" altLang="en-US" sz="1600" dirty="0"/>
              <a:t>返回结果状态值</a:t>
            </a:r>
            <a:br>
              <a:rPr lang="en-US" altLang="zh-CN" sz="1600" dirty="0"/>
            </a:b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M2</a:t>
            </a:r>
            <a:r>
              <a:rPr lang="zh-CN" altLang="en-US" sz="1600" dirty="0"/>
              <a:t>接口：重发电子凭证回调接口</a:t>
            </a:r>
            <a:r>
              <a:rPr lang="en-US" altLang="zh-CN" sz="1600" dirty="0"/>
              <a:t>,</a:t>
            </a:r>
            <a:r>
              <a:rPr lang="zh-CN" altLang="en-US" sz="1600" dirty="0"/>
              <a:t>主要请求参数为</a:t>
            </a:r>
            <a:r>
              <a:rPr lang="en-US" altLang="zh-CN" sz="1600" dirty="0" err="1"/>
              <a:t>out_trade_no</a:t>
            </a:r>
            <a:r>
              <a:rPr lang="zh-CN" altLang="en-US" sz="1600" dirty="0"/>
              <a:t>订单号，</a:t>
            </a:r>
            <a:r>
              <a:rPr lang="en-US" altLang="zh-CN" sz="1600" dirty="0"/>
              <a:t>timestamp</a:t>
            </a:r>
            <a:r>
              <a:rPr lang="zh-CN" altLang="en-US" sz="1600" dirty="0"/>
              <a:t>：接口调用时的时间，返回主要参数说明：</a:t>
            </a:r>
            <a:r>
              <a:rPr lang="en-US" altLang="zh-CN" sz="1600" dirty="0" err="1"/>
              <a:t>verify_code</a:t>
            </a:r>
            <a:r>
              <a:rPr lang="zh-CN" altLang="en-US" sz="1600" dirty="0"/>
              <a:t>，核销码，</a:t>
            </a:r>
            <a:r>
              <a:rPr lang="en-US" altLang="zh-CN" sz="1600" dirty="0" err="1"/>
              <a:t>out_trade_no</a:t>
            </a:r>
            <a:r>
              <a:rPr lang="zh-CN" altLang="en-US" sz="1600" dirty="0"/>
              <a:t>订单号</a:t>
            </a:r>
            <a:r>
              <a:rPr lang="en-US" altLang="zh-CN" sz="1600" dirty="0"/>
              <a:t>,code:</a:t>
            </a:r>
            <a:r>
              <a:rPr lang="zh-CN" altLang="en-US" sz="1600" dirty="0"/>
              <a:t>返回结果状态值</a:t>
            </a:r>
            <a:br>
              <a:rPr lang="en-US" altLang="zh-CN" sz="1600" dirty="0"/>
            </a:b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M3</a:t>
            </a:r>
            <a:r>
              <a:rPr lang="zh-CN" altLang="en-US" sz="1600" dirty="0"/>
              <a:t>接口：退款回调接口，主要请求参数为：</a:t>
            </a:r>
            <a:r>
              <a:rPr lang="en-US" altLang="zh-CN" sz="1600" dirty="0" err="1"/>
              <a:t>out_trade_no</a:t>
            </a:r>
            <a:r>
              <a:rPr lang="zh-CN" altLang="en-US" sz="1600" dirty="0"/>
              <a:t>订单号</a:t>
            </a:r>
            <a:r>
              <a:rPr lang="en-US" altLang="zh-CN" sz="1600" dirty="0"/>
              <a:t>,</a:t>
            </a:r>
            <a:r>
              <a:rPr lang="zh-CN" altLang="en-US" sz="1600" dirty="0"/>
              <a:t>返回主要参数说明：</a:t>
            </a:r>
            <a:r>
              <a:rPr lang="en-US" altLang="zh-CN" sz="1600" dirty="0" err="1"/>
              <a:t>out_trade_no</a:t>
            </a:r>
            <a:r>
              <a:rPr lang="zh-CN" altLang="en-US" sz="1600" dirty="0"/>
              <a:t>订单号</a:t>
            </a:r>
            <a:r>
              <a:rPr lang="en-US" altLang="zh-CN" sz="1600" dirty="0"/>
              <a:t>,code:</a:t>
            </a:r>
            <a:r>
              <a:rPr lang="zh-CN" altLang="en-US" sz="1600" dirty="0"/>
              <a:t>返回结果状态值</a:t>
            </a:r>
            <a:br>
              <a:rPr lang="en-US" altLang="zh-CN" sz="1600" dirty="0"/>
            </a:b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M4</a:t>
            </a:r>
            <a:r>
              <a:rPr lang="zh-CN" altLang="en-US" sz="1600" dirty="0" smtClean="0"/>
              <a:t>接口</a:t>
            </a:r>
            <a:r>
              <a:rPr lang="zh-CN" altLang="en-US" sz="1600" dirty="0"/>
              <a:t>：核销接口</a:t>
            </a:r>
            <a:r>
              <a:rPr lang="en-US" altLang="zh-CN" sz="1600" dirty="0"/>
              <a:t>,</a:t>
            </a:r>
            <a:r>
              <a:rPr lang="zh-CN" altLang="en-US" sz="1600" dirty="0"/>
              <a:t>主要请求参数：</a:t>
            </a:r>
            <a:r>
              <a:rPr lang="en-US" altLang="zh-CN" sz="1600" dirty="0" err="1"/>
              <a:t>verify_code</a:t>
            </a:r>
            <a:r>
              <a:rPr lang="en-US" altLang="zh-CN" sz="1600" dirty="0"/>
              <a:t> </a:t>
            </a:r>
            <a:r>
              <a:rPr lang="zh-CN" altLang="en-US" sz="1600" dirty="0"/>
              <a:t>核销码， </a:t>
            </a:r>
            <a:r>
              <a:rPr lang="en-US" altLang="zh-CN" sz="1600" dirty="0" err="1"/>
              <a:t>consume_num</a:t>
            </a:r>
            <a:r>
              <a:rPr lang="en-US" altLang="zh-CN" sz="1600" dirty="0"/>
              <a:t> </a:t>
            </a:r>
            <a:r>
              <a:rPr lang="zh-CN" altLang="en-US" sz="1600" dirty="0"/>
              <a:t>：核销份数， </a:t>
            </a:r>
            <a:r>
              <a:rPr lang="en-US" altLang="zh-CN" sz="1600" dirty="0" err="1"/>
              <a:t>verify_account</a:t>
            </a:r>
            <a:r>
              <a:rPr lang="en-US" altLang="zh-CN" sz="1600" dirty="0"/>
              <a:t>:</a:t>
            </a:r>
            <a:r>
              <a:rPr lang="zh-CN" altLang="en-US" sz="1600" dirty="0"/>
              <a:t>核销帐户，请求返回参数：</a:t>
            </a:r>
            <a:r>
              <a:rPr lang="en-US" altLang="zh-CN" sz="1600" dirty="0"/>
              <a:t>code</a:t>
            </a:r>
            <a:r>
              <a:rPr lang="zh-CN" altLang="en-US" sz="1600" dirty="0"/>
              <a:t>返回结果</a:t>
            </a:r>
            <a:r>
              <a:rPr lang="zh-CN" altLang="en-US" sz="1600" dirty="0" smtClean="0"/>
              <a:t>状态值</a:t>
            </a:r>
            <a:br>
              <a:rPr lang="en-US" altLang="zh-CN" sz="1600" dirty="0"/>
            </a:b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M5</a:t>
            </a:r>
            <a:r>
              <a:rPr lang="zh-CN" altLang="en-US" sz="1600" dirty="0" smtClean="0"/>
              <a:t>接口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完成</a:t>
            </a:r>
            <a:r>
              <a:rPr lang="zh-CN" altLang="en-US" sz="1600" dirty="0"/>
              <a:t>订单并分帐接口。主要传递参数：</a:t>
            </a:r>
            <a:r>
              <a:rPr lang="en-US" altLang="zh-CN" sz="1600" dirty="0" err="1"/>
              <a:t>ledger_account</a:t>
            </a:r>
            <a:r>
              <a:rPr lang="en-US" altLang="zh-CN" sz="1600" dirty="0"/>
              <a:t>,</a:t>
            </a:r>
            <a:r>
              <a:rPr lang="zh-CN" altLang="en-US" sz="1600" dirty="0"/>
              <a:t>分帐对象，一个订单最多支持</a:t>
            </a:r>
            <a:r>
              <a:rPr lang="en-US" altLang="zh-CN" sz="1600" dirty="0"/>
              <a:t>5</a:t>
            </a:r>
            <a:r>
              <a:rPr lang="zh-CN" altLang="en-US" sz="1600" dirty="0"/>
              <a:t>个分账对象，</a:t>
            </a:r>
            <a:r>
              <a:rPr lang="en-US" altLang="zh-CN" sz="1600" dirty="0" err="1"/>
              <a:t>ledger_type</a:t>
            </a:r>
            <a:r>
              <a:rPr lang="zh-CN" altLang="en-US" sz="1600" dirty="0"/>
              <a:t>，分账类型， </a:t>
            </a:r>
            <a:r>
              <a:rPr lang="en-US" altLang="zh-CN" sz="1600" dirty="0"/>
              <a:t>ledger_</a:t>
            </a:r>
            <a:br>
              <a:rPr lang="en-US" altLang="zh-CN" sz="1600" dirty="0"/>
            </a:br>
            <a:r>
              <a:rPr lang="en-US" altLang="zh-CN" sz="1600" dirty="0"/>
              <a:t>amount </a:t>
            </a:r>
            <a:r>
              <a:rPr lang="zh-CN" altLang="en-US" sz="1600" dirty="0"/>
              <a:t>分账金额，返回值：</a:t>
            </a:r>
            <a:r>
              <a:rPr lang="en-US" altLang="zh-CN" sz="1600" dirty="0" err="1"/>
              <a:t>ledger_account</a:t>
            </a:r>
            <a:r>
              <a:rPr lang="en-US" altLang="zh-CN" sz="1600" dirty="0"/>
              <a:t>,</a:t>
            </a:r>
            <a:r>
              <a:rPr lang="zh-CN" altLang="en-US" sz="1600" dirty="0"/>
              <a:t>分帐对象</a:t>
            </a:r>
            <a:r>
              <a:rPr lang="en-US" altLang="zh-CN" sz="1600" dirty="0"/>
              <a:t>,</a:t>
            </a:r>
            <a:r>
              <a:rPr lang="en-US" altLang="zh-CN" sz="1600" dirty="0" err="1"/>
              <a:t>ledger_type</a:t>
            </a:r>
            <a:r>
              <a:rPr lang="zh-CN" altLang="en-US" sz="1600" dirty="0"/>
              <a:t>，分账类型，</a:t>
            </a:r>
            <a:r>
              <a:rPr lang="en-US" altLang="zh-CN" sz="1600" dirty="0"/>
              <a:t>code:</a:t>
            </a:r>
            <a:r>
              <a:rPr lang="zh-CN" altLang="en-US" sz="1600" dirty="0"/>
              <a:t>返回结果状态值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THINKCELLSHAPEDONOTDELETE" val="p8c46xjxBgEOGOEeCXciUhQ"/>
</p:tagLst>
</file>

<file path=ppt/tags/tag11.xml><?xml version="1.0" encoding="utf-8"?>
<p:tagLst xmlns:p="http://schemas.openxmlformats.org/presentationml/2006/main">
  <p:tag name="THINKCELLSHAPEDONOTDELETE" val="pcnkyRxX0ykeiLKB5XMIdgg"/>
</p:tagLst>
</file>

<file path=ppt/tags/tag12.xml><?xml version="1.0" encoding="utf-8"?>
<p:tagLst xmlns:p="http://schemas.openxmlformats.org/presentationml/2006/main">
  <p:tag name="THINKCELLSHAPEDONOTDELETE" val="pZP_4USY6nUaaRUArdZQuGg"/>
</p:tagLst>
</file>

<file path=ppt/tags/tag13.xml><?xml version="1.0" encoding="utf-8"?>
<p:tagLst xmlns:p="http://schemas.openxmlformats.org/presentationml/2006/main">
  <p:tag name="THINKCELLSHAPEDONOTDELETE" val="p76qLaanKpUK9tpLfT_Mh5g"/>
</p:tagLst>
</file>

<file path=ppt/tags/tag14.xml><?xml version="1.0" encoding="utf-8"?>
<p:tagLst xmlns:p="http://schemas.openxmlformats.org/presentationml/2006/main">
  <p:tag name="THINKCELLSHAPEDONOTDELETE" val="pjtA21mkat0GvZptZrq7DAw"/>
</p:tagLst>
</file>

<file path=ppt/tags/tag15.xml><?xml version="1.0" encoding="utf-8"?>
<p:tagLst xmlns:p="http://schemas.openxmlformats.org/presentationml/2006/main">
  <p:tag name="THINKCELLSHAPEDONOTDELETE" val="pjtA21mkat0GvZptZrq7DAw"/>
</p:tagLst>
</file>

<file path=ppt/tags/tag16.xml><?xml version="1.0" encoding="utf-8"?>
<p:tagLst xmlns:p="http://schemas.openxmlformats.org/presentationml/2006/main">
  <p:tag name="THINKCELLSHAPEDONOTDELETE" val="p8c46xjxBgEOGOEeCXciUhQ"/>
</p:tagLst>
</file>

<file path=ppt/tags/tag17.xml><?xml version="1.0" encoding="utf-8"?>
<p:tagLst xmlns:p="http://schemas.openxmlformats.org/presentationml/2006/main">
  <p:tag name="THINKCELLSHAPEDONOTDELETE" val="pcnkyRxX0ykeiLKB5XMIdgg"/>
</p:tagLst>
</file>

<file path=ppt/tags/tag18.xml><?xml version="1.0" encoding="utf-8"?>
<p:tagLst xmlns:p="http://schemas.openxmlformats.org/presentationml/2006/main">
  <p:tag name="THINKCELLSHAPEDONOTDELETE" val="pZP_4USY6nUaaRUArdZQuGg"/>
</p:tagLst>
</file>

<file path=ppt/tags/tag19.xml><?xml version="1.0" encoding="utf-8"?>
<p:tagLst xmlns:p="http://schemas.openxmlformats.org/presentationml/2006/main">
  <p:tag name="THINKCELLSHAPEDONOTDELETE" val="p76qLaanKpUK9tpLfT_Mh5g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20.xml><?xml version="1.0" encoding="utf-8"?>
<p:tagLst xmlns:p="http://schemas.openxmlformats.org/presentationml/2006/main">
  <p:tag name="THINKCELLSHAPEDONOTDELETE" val="pjtA21mkat0GvZptZrq7DAw"/>
</p:tagLst>
</file>

<file path=ppt/tags/tag21.xml><?xml version="1.0" encoding="utf-8"?>
<p:tagLst xmlns:p="http://schemas.openxmlformats.org/presentationml/2006/main">
  <p:tag name="THINKCELLSHAPEDONOTDELETE" val="pjtA21mkat0GvZptZrq7DAw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p8c46xjxBgEOGOEeCXciUhQ"/>
</p:tagLst>
</file>

<file path=ppt/tags/tag5.xml><?xml version="1.0" encoding="utf-8"?>
<p:tagLst xmlns:p="http://schemas.openxmlformats.org/presentationml/2006/main">
  <p:tag name="THINKCELLSHAPEDONOTDELETE" val="pcnkyRxX0ykeiLKB5XMIdgg"/>
</p:tagLst>
</file>

<file path=ppt/tags/tag6.xml><?xml version="1.0" encoding="utf-8"?>
<p:tagLst xmlns:p="http://schemas.openxmlformats.org/presentationml/2006/main">
  <p:tag name="THINKCELLSHAPEDONOTDELETE" val="pZP_4USY6nUaaRUArdZQuGg"/>
</p:tagLst>
</file>

<file path=ppt/tags/tag7.xml><?xml version="1.0" encoding="utf-8"?>
<p:tagLst xmlns:p="http://schemas.openxmlformats.org/presentationml/2006/main">
  <p:tag name="THINKCELLSHAPEDONOTDELETE" val="p76qLaanKpUK9tpLfT_Mh5g"/>
</p:tagLst>
</file>

<file path=ppt/tags/tag8.xml><?xml version="1.0" encoding="utf-8"?>
<p:tagLst xmlns:p="http://schemas.openxmlformats.org/presentationml/2006/main">
  <p:tag name="THINKCELLSHAPEDONOTDELETE" val="pjtA21mkat0GvZptZrq7DAw"/>
</p:tagLst>
</file>

<file path=ppt/tags/tag9.xml><?xml version="1.0" encoding="utf-8"?>
<p:tagLst xmlns:p="http://schemas.openxmlformats.org/presentationml/2006/main">
  <p:tag name="THINKCELLSHAPEDONOTDELETE" val="pjtA21mkat0GvZptZrq7DAw"/>
</p:tagLst>
</file>

<file path=ppt/theme/theme1.xml><?xml version="1.0" encoding="utf-8"?>
<a:theme xmlns:a="http://schemas.openxmlformats.org/drawingml/2006/main" name="1002-011 - Mercedes Template">
  <a:themeElements>
    <a:clrScheme name="BER_DAI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333333"/>
      </a:accent5>
      <a:accent6>
        <a:srgbClr val="9F0002"/>
      </a:accent6>
      <a:hlink>
        <a:srgbClr val="0082E6"/>
      </a:hlink>
      <a:folHlink>
        <a:srgbClr val="999999"/>
      </a:folHlink>
    </a:clrScheme>
    <a:fontScheme name="Mercedes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</a:spPr>
      <a:bodyPr lIns="36005" tIns="36005" rIns="36005" bIns="36005" rtlCol="0" anchor="t"/>
      <a:lstStyle>
        <a:defPPr marL="180975" indent="-180975">
          <a:spcBef>
            <a:spcPts val="600"/>
          </a:spcBef>
          <a:buClr>
            <a:schemeClr val="accent2"/>
          </a:buClr>
          <a:buFont typeface="NettoOT" pitchFamily="50" charset="0"/>
          <a:buChar char="&gt;"/>
          <a:defRPr sz="12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ct val="0"/>
          </a:spcBef>
          <a:spcAft>
            <a:spcPct val="0"/>
          </a:spcAft>
          <a:defRPr sz="1400" smtClean="0"/>
        </a:defPPr>
      </a:lstStyle>
    </a:txDef>
  </a:objectDefaults>
  <a:extraClrSchemeLst>
    <a:extraClrScheme>
      <a:clrScheme name="Daimler Mercedes 2014">
        <a:dk1>
          <a:sysClr val="windowText" lastClr="000000"/>
        </a:dk1>
        <a:lt1>
          <a:sysClr val="window" lastClr="FFFFFF"/>
        </a:lt1>
        <a:dk2>
          <a:srgbClr val="EAEAEA"/>
        </a:dk2>
        <a:lt2>
          <a:srgbClr val="B6BBC1"/>
        </a:lt2>
        <a:accent1>
          <a:srgbClr val="B6BBC1"/>
        </a:accent1>
        <a:accent2>
          <a:srgbClr val="00ADEF"/>
        </a:accent2>
        <a:accent3>
          <a:srgbClr val="0082E6"/>
        </a:accent3>
        <a:accent4>
          <a:srgbClr val="003366"/>
        </a:accent4>
        <a:accent5>
          <a:srgbClr val="333333"/>
        </a:accent5>
        <a:accent6>
          <a:srgbClr val="9F0002"/>
        </a:accent6>
        <a:hlink>
          <a:srgbClr val="0082E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1002-011 - Mercedes Template">
  <a:themeElements>
    <a:clrScheme name="BER_DAI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B6BBC1"/>
      </a:accent1>
      <a:accent2>
        <a:srgbClr val="00ADEF"/>
      </a:accent2>
      <a:accent3>
        <a:srgbClr val="0082E6"/>
      </a:accent3>
      <a:accent4>
        <a:srgbClr val="003366"/>
      </a:accent4>
      <a:accent5>
        <a:srgbClr val="333333"/>
      </a:accent5>
      <a:accent6>
        <a:srgbClr val="9F0002"/>
      </a:accent6>
      <a:hlink>
        <a:srgbClr val="0082E6"/>
      </a:hlink>
      <a:folHlink>
        <a:srgbClr val="999999"/>
      </a:folHlink>
    </a:clrScheme>
    <a:fontScheme name="Mercedes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</a:spPr>
      <a:bodyPr lIns="36005" tIns="36005" rIns="36005" bIns="36005" rtlCol="0" anchor="t"/>
      <a:lstStyle>
        <a:defPPr marL="180975" indent="-180975">
          <a:spcBef>
            <a:spcPts val="600"/>
          </a:spcBef>
          <a:buClr>
            <a:schemeClr val="accent2"/>
          </a:buClr>
          <a:buFont typeface="NettoOT" pitchFamily="50" charset="0"/>
          <a:buChar char="&gt;"/>
          <a:defRPr sz="1200"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spcBef>
            <a:spcPct val="0"/>
          </a:spcBef>
          <a:spcAft>
            <a:spcPct val="0"/>
          </a:spcAft>
          <a:defRPr sz="1400" smtClean="0"/>
        </a:defPPr>
      </a:lstStyle>
    </a:txDef>
  </a:objectDefaults>
  <a:extraClrSchemeLst>
    <a:extraClrScheme>
      <a:clrScheme name="Daimler Mercedes 2014">
        <a:dk1>
          <a:sysClr val="windowText" lastClr="000000"/>
        </a:dk1>
        <a:lt1>
          <a:sysClr val="window" lastClr="FFFFFF"/>
        </a:lt1>
        <a:dk2>
          <a:srgbClr val="EAEAEA"/>
        </a:dk2>
        <a:lt2>
          <a:srgbClr val="B6BBC1"/>
        </a:lt2>
        <a:accent1>
          <a:srgbClr val="B6BBC1"/>
        </a:accent1>
        <a:accent2>
          <a:srgbClr val="00ADEF"/>
        </a:accent2>
        <a:accent3>
          <a:srgbClr val="0082E6"/>
        </a:accent3>
        <a:accent4>
          <a:srgbClr val="003366"/>
        </a:accent4>
        <a:accent5>
          <a:srgbClr val="333333"/>
        </a:accent5>
        <a:accent6>
          <a:srgbClr val="9F0002"/>
        </a:accent6>
        <a:hlink>
          <a:srgbClr val="0082E6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1002-011 - Mercedes Template</Template>
  <TotalTime>0</TotalTime>
  <Words>1441</Words>
  <Application>WPS 演示</Application>
  <PresentationFormat>全屏显示(4:3)</PresentationFormat>
  <Paragraphs>119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NettoOT</vt:lpstr>
      <vt:lpstr>Symbol</vt:lpstr>
      <vt:lpstr>微软雅黑</vt:lpstr>
      <vt:lpstr>CorpoS</vt:lpstr>
      <vt:lpstr>Segoe Print</vt:lpstr>
      <vt:lpstr>CorpoA</vt:lpstr>
      <vt:lpstr>Calibri</vt:lpstr>
      <vt:lpstr>1002-011 - Mercedes Template</vt:lpstr>
      <vt:lpstr>2_1002-011 - Mercedes Template</vt:lpstr>
      <vt:lpstr>Mme e-commerce platform payment, voucher delivery and redeem process</vt:lpstr>
      <vt:lpstr>Payment and voucher delivery process</vt:lpstr>
      <vt:lpstr>Payment and voucher delivery process</vt:lpstr>
      <vt:lpstr>Redeem and ledger process</vt:lpstr>
      <vt:lpstr>接口明细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MMP Kick-Off</dc:title>
  <dc:creator>Chanias, Simon</dc:creator>
  <cp:lastModifiedBy>Administrator</cp:lastModifiedBy>
  <cp:revision>1069</cp:revision>
  <cp:lastPrinted>2015-06-04T00:44:00Z</cp:lastPrinted>
  <dcterms:created xsi:type="dcterms:W3CDTF">2015-02-20T13:08:00Z</dcterms:created>
  <dcterms:modified xsi:type="dcterms:W3CDTF">2016-09-12T05:46:02Z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