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78" d="100"/>
          <a:sy n="178" d="100"/>
        </p:scale>
        <p:origin x="-3720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6F30-0CB3-4940-BF8E-C464E60C54B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82E8-0155-5D4F-AD46-322F038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A82E8-0155-5D4F-AD46-322F03868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66605" y="1725930"/>
            <a:ext cx="8829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661410" y="1932708"/>
            <a:ext cx="5340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04379" y="1820019"/>
            <a:ext cx="54616" cy="4741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661139" y="1824281"/>
            <a:ext cx="0" cy="87998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443485" y="2176324"/>
            <a:ext cx="0" cy="527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195491" y="1867437"/>
            <a:ext cx="308887" cy="308887"/>
            <a:chOff x="3325484" y="1931045"/>
            <a:chExt cx="454654" cy="454654"/>
          </a:xfrm>
        </p:grpSpPr>
        <p:sp>
          <p:nvSpPr>
            <p:cNvPr id="146" name="Rectangle 145"/>
            <p:cNvSpPr/>
            <p:nvPr/>
          </p:nvSpPr>
          <p:spPr>
            <a:xfrm>
              <a:off x="3325484" y="1931045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9162" y="2056772"/>
              <a:ext cx="304800" cy="203200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3321553" y="2704839"/>
            <a:ext cx="454654" cy="454654"/>
            <a:chOff x="3660920" y="3091199"/>
            <a:chExt cx="454654" cy="454654"/>
          </a:xfrm>
        </p:grpSpPr>
        <p:sp>
          <p:nvSpPr>
            <p:cNvPr id="90" name="Rectangle 89"/>
            <p:cNvSpPr/>
            <p:nvPr/>
          </p:nvSpPr>
          <p:spPr>
            <a:xfrm>
              <a:off x="3660920" y="3091199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1369" y="3178826"/>
              <a:ext cx="304800" cy="279400"/>
            </a:xfrm>
            <a:prstGeom prst="rect">
              <a:avLst/>
            </a:prstGeom>
          </p:spPr>
        </p:pic>
      </p:grpSp>
      <p:cxnSp>
        <p:nvCxnSpPr>
          <p:cNvPr id="199" name="Straight Connector 198"/>
          <p:cNvCxnSpPr/>
          <p:nvPr/>
        </p:nvCxnSpPr>
        <p:spPr>
          <a:xfrm>
            <a:off x="4704889" y="1725930"/>
            <a:ext cx="5553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4704889" y="1932708"/>
            <a:ext cx="1939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3558995" y="1511133"/>
            <a:ext cx="308887" cy="308887"/>
            <a:chOff x="3995083" y="1265666"/>
            <a:chExt cx="454654" cy="454654"/>
          </a:xfrm>
        </p:grpSpPr>
        <p:sp>
          <p:nvSpPr>
            <p:cNvPr id="245" name="Rectangle 244"/>
            <p:cNvSpPr/>
            <p:nvPr/>
          </p:nvSpPr>
          <p:spPr>
            <a:xfrm>
              <a:off x="3995083" y="126566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7278" y="1365993"/>
              <a:ext cx="342900" cy="254000"/>
            </a:xfrm>
            <a:prstGeom prst="rect">
              <a:avLst/>
            </a:prstGeom>
          </p:spPr>
        </p:pic>
      </p:grpSp>
      <p:grpSp>
        <p:nvGrpSpPr>
          <p:cNvPr id="196" name="Group 195"/>
          <p:cNvGrpSpPr/>
          <p:nvPr/>
        </p:nvGrpSpPr>
        <p:grpSpPr>
          <a:xfrm>
            <a:off x="4250235" y="1592693"/>
            <a:ext cx="454654" cy="454654"/>
            <a:chOff x="4124448" y="1235156"/>
            <a:chExt cx="454654" cy="454654"/>
          </a:xfrm>
        </p:grpSpPr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198" name="Rectangle 197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200503" y="1592693"/>
            <a:ext cx="454654" cy="454654"/>
            <a:chOff x="4124448" y="1235156"/>
            <a:chExt cx="454654" cy="454654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122" name="Rectangle 121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98789" y="1511132"/>
            <a:ext cx="1039385" cy="1650776"/>
            <a:chOff x="4954775" y="1511132"/>
            <a:chExt cx="1039385" cy="1650776"/>
          </a:xfrm>
        </p:grpSpPr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5679" y="1952854"/>
              <a:ext cx="207078" cy="138052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4954775" y="1511132"/>
              <a:ext cx="1039385" cy="1650776"/>
              <a:chOff x="4954775" y="1511132"/>
              <a:chExt cx="1039385" cy="1650776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 flipV="1">
                <a:off x="5260105" y="1820019"/>
                <a:ext cx="60343" cy="53148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0504" y="2299219"/>
                <a:ext cx="207078" cy="155308"/>
              </a:xfrm>
              <a:prstGeom prst="rect">
                <a:avLst/>
              </a:prstGeom>
            </p:spPr>
          </p:pic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23234" y="1935000"/>
                <a:ext cx="232963" cy="181193"/>
              </a:xfrm>
              <a:prstGeom prst="rect">
                <a:avLst/>
              </a:prstGeom>
            </p:spPr>
          </p:pic>
          <p:cxnSp>
            <p:nvCxnSpPr>
              <p:cNvPr id="219" name="Straight Connector 218"/>
              <p:cNvCxnSpPr/>
              <p:nvPr/>
            </p:nvCxnSpPr>
            <p:spPr>
              <a:xfrm flipV="1">
                <a:off x="5631022" y="2174589"/>
                <a:ext cx="50597" cy="50598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7" name="Picture 25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8409" y="1582706"/>
                <a:ext cx="232963" cy="172565"/>
              </a:xfrm>
              <a:prstGeom prst="rect">
                <a:avLst/>
              </a:prstGeom>
            </p:spPr>
          </p:pic>
          <p:grpSp>
            <p:nvGrpSpPr>
              <p:cNvPr id="266" name="Group 265"/>
              <p:cNvGrpSpPr/>
              <p:nvPr/>
            </p:nvGrpSpPr>
            <p:grpSpPr>
              <a:xfrm>
                <a:off x="5214632" y="2174679"/>
                <a:ext cx="101600" cy="101600"/>
                <a:chOff x="5472583" y="2174679"/>
                <a:chExt cx="101600" cy="101600"/>
              </a:xfrm>
            </p:grpSpPr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5478589" y="2174679"/>
                  <a:ext cx="0" cy="10160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rot="16200000">
                  <a:off x="5523383" y="2219035"/>
                  <a:ext cx="0" cy="10160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5577582" y="1830270"/>
                <a:ext cx="101600" cy="101600"/>
                <a:chOff x="5472583" y="2174679"/>
                <a:chExt cx="101600" cy="101600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5478589" y="2174679"/>
                  <a:ext cx="0" cy="10160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 rot="16200000">
                  <a:off x="5523383" y="2219035"/>
                  <a:ext cx="0" cy="10160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1" name="Straight Connector 270"/>
              <p:cNvCxnSpPr/>
              <p:nvPr/>
            </p:nvCxnSpPr>
            <p:spPr>
              <a:xfrm>
                <a:off x="5577582" y="2539727"/>
                <a:ext cx="0" cy="17293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5734164" y="2183375"/>
                <a:ext cx="0" cy="520891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Rectangle 220"/>
              <p:cNvSpPr/>
              <p:nvPr/>
            </p:nvSpPr>
            <p:spPr>
              <a:xfrm>
                <a:off x="4954775" y="1867437"/>
                <a:ext cx="308887" cy="3088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5320448" y="2224399"/>
                <a:ext cx="308887" cy="3088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5685273" y="1867437"/>
                <a:ext cx="308887" cy="3088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3" name="Group 272"/>
              <p:cNvGrpSpPr/>
              <p:nvPr/>
            </p:nvGrpSpPr>
            <p:grpSpPr>
              <a:xfrm>
                <a:off x="5428993" y="2707254"/>
                <a:ext cx="454654" cy="454654"/>
                <a:chOff x="5793284" y="3237532"/>
                <a:chExt cx="454654" cy="454654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5793284" y="3237532"/>
                  <a:ext cx="454654" cy="45465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56225" y="3314821"/>
                  <a:ext cx="317500" cy="292100"/>
                </a:xfrm>
                <a:prstGeom prst="rect">
                  <a:avLst/>
                </a:prstGeom>
              </p:spPr>
            </p:pic>
          </p:grpSp>
          <p:sp>
            <p:nvSpPr>
              <p:cNvPr id="224" name="Rectangle 223"/>
              <p:cNvSpPr/>
              <p:nvPr/>
            </p:nvSpPr>
            <p:spPr>
              <a:xfrm>
                <a:off x="5320448" y="1511132"/>
                <a:ext cx="308887" cy="3088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2200503" y="2704839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2655157" y="2932166"/>
            <a:ext cx="6663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427830" y="2047347"/>
            <a:ext cx="0" cy="657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30" y="2811628"/>
            <a:ext cx="279400" cy="2286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242998" y="2712661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4470325" y="2055169"/>
            <a:ext cx="0" cy="657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0625" y="2819450"/>
            <a:ext cx="279400" cy="22860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704889" y="2933750"/>
            <a:ext cx="6663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Liao, Kevin</cp:lastModifiedBy>
  <cp:revision>29</cp:revision>
  <cp:lastPrinted>2018-08-29T21:23:11Z</cp:lastPrinted>
  <dcterms:created xsi:type="dcterms:W3CDTF">2018-03-26T13:24:09Z</dcterms:created>
  <dcterms:modified xsi:type="dcterms:W3CDTF">2018-11-16T18:32:34Z</dcterms:modified>
</cp:coreProperties>
</file>