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25" d="100"/>
          <a:sy n="125" d="100"/>
        </p:scale>
        <p:origin x="-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20"/>
            <a:ext cx="47417" cy="47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321553" y="2704839"/>
            <a:ext cx="454654" cy="454654"/>
            <a:chOff x="3660920" y="3091199"/>
            <a:chExt cx="454654" cy="454654"/>
          </a:xfrm>
        </p:grpSpPr>
        <p:sp>
          <p:nvSpPr>
            <p:cNvPr id="90" name="Rectangle 89"/>
            <p:cNvSpPr/>
            <p:nvPr/>
          </p:nvSpPr>
          <p:spPr>
            <a:xfrm>
              <a:off x="3660920" y="3091199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1369" y="3178826"/>
              <a:ext cx="304800" cy="279400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4453435" y="1592693"/>
            <a:ext cx="454654" cy="454654"/>
            <a:chOff x="4124448" y="1235156"/>
            <a:chExt cx="454654" cy="454654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Straight Connector 198"/>
          <p:cNvCxnSpPr/>
          <p:nvPr/>
        </p:nvCxnSpPr>
        <p:spPr>
          <a:xfrm>
            <a:off x="4908089" y="1725930"/>
            <a:ext cx="608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908089" y="1932708"/>
            <a:ext cx="2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463305" y="1820019"/>
            <a:ext cx="60343" cy="53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/>
          <p:cNvGrpSpPr/>
          <p:nvPr/>
        </p:nvGrpSpPr>
        <p:grpSpPr>
          <a:xfrm>
            <a:off x="5632193" y="2797926"/>
            <a:ext cx="454654" cy="454654"/>
            <a:chOff x="5793284" y="3237532"/>
            <a:chExt cx="454654" cy="454654"/>
          </a:xfrm>
        </p:grpSpPr>
        <p:sp>
          <p:nvSpPr>
            <p:cNvPr id="211" name="Rectangle 210"/>
            <p:cNvSpPr/>
            <p:nvPr/>
          </p:nvSpPr>
          <p:spPr>
            <a:xfrm>
              <a:off x="5793284" y="3237532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6225" y="3314821"/>
              <a:ext cx="317500" cy="292100"/>
            </a:xfrm>
            <a:prstGeom prst="rect">
              <a:avLst/>
            </a:prstGeom>
          </p:spPr>
        </p:pic>
      </p:grpSp>
      <p:sp>
        <p:nvSpPr>
          <p:cNvPr id="221" name="Rectangle 220"/>
          <p:cNvSpPr/>
          <p:nvPr/>
        </p:nvSpPr>
        <p:spPr>
          <a:xfrm>
            <a:off x="5157975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04" y="2299219"/>
            <a:ext cx="207078" cy="155308"/>
          </a:xfrm>
          <a:prstGeom prst="rect">
            <a:avLst/>
          </a:prstGeom>
        </p:spPr>
      </p:pic>
      <p:sp>
        <p:nvSpPr>
          <p:cNvPr id="224" name="Rectangle 223"/>
          <p:cNvSpPr/>
          <p:nvPr/>
        </p:nvSpPr>
        <p:spPr>
          <a:xfrm>
            <a:off x="5523648" y="1511132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" name="Picture 2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6434" y="1935000"/>
            <a:ext cx="232963" cy="181193"/>
          </a:xfrm>
          <a:prstGeom prst="rect">
            <a:avLst/>
          </a:prstGeom>
        </p:spPr>
      </p:pic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cxnSp>
        <p:nvCxnSpPr>
          <p:cNvPr id="219" name="Straight Connector 218"/>
          <p:cNvCxnSpPr/>
          <p:nvPr/>
        </p:nvCxnSpPr>
        <p:spPr>
          <a:xfrm flipV="1">
            <a:off x="5834222" y="2174589"/>
            <a:ext cx="50597" cy="5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523648" y="2224399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79" y="1952854"/>
            <a:ext cx="207078" cy="138052"/>
          </a:xfrm>
          <a:prstGeom prst="rect">
            <a:avLst/>
          </a:prstGeom>
        </p:spPr>
      </p:pic>
      <p:sp>
        <p:nvSpPr>
          <p:cNvPr id="256" name="Rectangle 255"/>
          <p:cNvSpPr/>
          <p:nvPr/>
        </p:nvSpPr>
        <p:spPr>
          <a:xfrm>
            <a:off x="5888473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1609" y="1582706"/>
            <a:ext cx="232963" cy="172565"/>
          </a:xfrm>
          <a:prstGeom prst="rect">
            <a:avLst/>
          </a:prstGeom>
        </p:spPr>
      </p:pic>
      <p:grpSp>
        <p:nvGrpSpPr>
          <p:cNvPr id="266" name="Group 265"/>
          <p:cNvGrpSpPr/>
          <p:nvPr/>
        </p:nvGrpSpPr>
        <p:grpSpPr>
          <a:xfrm>
            <a:off x="5417832" y="2174679"/>
            <a:ext cx="101600" cy="101600"/>
            <a:chOff x="5472583" y="2174679"/>
            <a:chExt cx="101600" cy="101600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5780782" y="1830270"/>
            <a:ext cx="101600" cy="101600"/>
            <a:chOff x="5472583" y="2174679"/>
            <a:chExt cx="101600" cy="101600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Straight Connector 270"/>
          <p:cNvCxnSpPr/>
          <p:nvPr/>
        </p:nvCxnSpPr>
        <p:spPr>
          <a:xfrm rot="5400000">
            <a:off x="5654903" y="2665606"/>
            <a:ext cx="2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5633309" y="2487430"/>
            <a:ext cx="608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26</cp:revision>
  <cp:lastPrinted>2018-08-29T21:23:11Z</cp:lastPrinted>
  <dcterms:created xsi:type="dcterms:W3CDTF">2018-03-26T13:24:09Z</dcterms:created>
  <dcterms:modified xsi:type="dcterms:W3CDTF">2018-11-08T16:11:24Z</dcterms:modified>
</cp:coreProperties>
</file>