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 snapToGrid="0" snapToObjects="1">
      <p:cViewPr>
        <p:scale>
          <a:sx n="69" d="100"/>
          <a:sy n="69" d="100"/>
        </p:scale>
        <p:origin x="21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995" y="1110931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7046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596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1197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17382" y="2885303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5994" y="4647841"/>
            <a:ext cx="1099457" cy="1099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78" y="1393959"/>
            <a:ext cx="571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78" y="4918169"/>
            <a:ext cx="6223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74" y="3079685"/>
            <a:ext cx="673100" cy="69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37" y="3091877"/>
            <a:ext cx="698500" cy="698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113" y="3085465"/>
            <a:ext cx="774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668" y="3378135"/>
            <a:ext cx="774700" cy="10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473" y="3143185"/>
            <a:ext cx="482600" cy="571500"/>
          </a:xfrm>
          <a:prstGeom prst="rect">
            <a:avLst/>
          </a:prstGeom>
        </p:spPr>
      </p:pic>
      <p:sp>
        <p:nvSpPr>
          <p:cNvPr id="23" name="Bent Arrow 22"/>
          <p:cNvSpPr/>
          <p:nvPr/>
        </p:nvSpPr>
        <p:spPr>
          <a:xfrm rot="5400000">
            <a:off x="6572804" y="-605360"/>
            <a:ext cx="1409654" cy="5571663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5355251" y="795073"/>
            <a:ext cx="1226773" cy="295367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4562975" y="1749952"/>
            <a:ext cx="1064169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2186772" y="1654848"/>
            <a:ext cx="1194631" cy="1210171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>
            <a:off x="2167401" y="3992233"/>
            <a:ext cx="1221482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4503693" y="3984747"/>
            <a:ext cx="1202870" cy="104241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>
            <a:off x="4503691" y="3988540"/>
            <a:ext cx="2952165" cy="121804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4491795" y="3990528"/>
            <a:ext cx="5585788" cy="140240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8</cp:revision>
  <cp:lastPrinted>2018-03-26T14:27:26Z</cp:lastPrinted>
  <dcterms:created xsi:type="dcterms:W3CDTF">2018-03-26T13:24:09Z</dcterms:created>
  <dcterms:modified xsi:type="dcterms:W3CDTF">2018-04-07T19:10:59Z</dcterms:modified>
</cp:coreProperties>
</file>