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05" d="100"/>
          <a:sy n="105" d="100"/>
        </p:scale>
        <p:origin x="7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42523" y="2286016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0860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79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506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9666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42523" y="3761787"/>
            <a:ext cx="458747" cy="4587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24" y="2404109"/>
            <a:ext cx="238458" cy="222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26" y="3874581"/>
            <a:ext cx="259654" cy="233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742" y="3107476"/>
            <a:ext cx="280850" cy="291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326" y="3112563"/>
            <a:ext cx="291448" cy="291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894" y="3109888"/>
            <a:ext cx="323243" cy="2914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616" y="3232004"/>
            <a:ext cx="323243" cy="42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7295" y="3133971"/>
            <a:ext cx="201364" cy="238458"/>
          </a:xfrm>
          <a:prstGeom prst="rect">
            <a:avLst/>
          </a:prstGeom>
        </p:spPr>
      </p:pic>
      <p:sp>
        <p:nvSpPr>
          <p:cNvPr id="23" name="Bent Arrow 22"/>
          <p:cNvSpPr/>
          <p:nvPr/>
        </p:nvSpPr>
        <p:spPr>
          <a:xfrm rot="5400000">
            <a:off x="8568043" y="1569896"/>
            <a:ext cx="588176" cy="232476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8060020" y="2154225"/>
            <a:ext cx="511869" cy="123241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>
            <a:off x="7729444" y="2552647"/>
            <a:ext cx="444023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6737976" y="2512965"/>
            <a:ext cx="498458" cy="504942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6200000">
            <a:off x="6729894" y="3488235"/>
            <a:ext cx="509662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7704709" y="3485112"/>
            <a:ext cx="501896" cy="43494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0800000">
            <a:off x="7704708" y="3486695"/>
            <a:ext cx="1231787" cy="50822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7699744" y="3487524"/>
            <a:ext cx="2330663" cy="585150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21632" y="2301956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94262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46378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71123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52982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77" y="2418998"/>
            <a:ext cx="236330" cy="2205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8171" y="3139512"/>
            <a:ext cx="246833" cy="2520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1906" y="3168499"/>
            <a:ext cx="283596" cy="1890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775" y="3165978"/>
            <a:ext cx="288848" cy="1890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5656" y="3165978"/>
            <a:ext cx="320358" cy="1890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200" y="3244547"/>
            <a:ext cx="320358" cy="42014"/>
          </a:xfrm>
          <a:prstGeom prst="rect">
            <a:avLst/>
          </a:prstGeom>
        </p:spPr>
      </p:pic>
      <p:sp>
        <p:nvSpPr>
          <p:cNvPr id="43" name="Bent Arrow 42"/>
          <p:cNvSpPr/>
          <p:nvPr/>
        </p:nvSpPr>
        <p:spPr>
          <a:xfrm>
            <a:off x="2321588" y="2526882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135324" y="1592228"/>
            <a:ext cx="582928" cy="230402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5400000">
            <a:off x="3631835" y="2171343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3304208" y="2566210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2440283" y="3456425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2313577" y="3493451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6200000">
            <a:off x="2189123" y="3532051"/>
            <a:ext cx="582316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10800000">
            <a:off x="2901452" y="3490356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10800000">
            <a:off x="2782763" y="3491924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ent Arrow 52"/>
          <p:cNvSpPr/>
          <p:nvPr/>
        </p:nvSpPr>
        <p:spPr>
          <a:xfrm rot="10800000">
            <a:off x="2548916" y="3498742"/>
            <a:ext cx="3035724" cy="57393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7643" y="3151842"/>
            <a:ext cx="3048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11</cp:revision>
  <cp:lastPrinted>2018-03-26T14:27:26Z</cp:lastPrinted>
  <dcterms:created xsi:type="dcterms:W3CDTF">2018-03-26T13:24:09Z</dcterms:created>
  <dcterms:modified xsi:type="dcterms:W3CDTF">2018-08-24T21:28:57Z</dcterms:modified>
</cp:coreProperties>
</file>