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155" d="100"/>
          <a:sy n="155" d="100"/>
        </p:scale>
        <p:origin x="-1784" y="-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66605" y="1725930"/>
            <a:ext cx="8829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661410" y="1932708"/>
            <a:ext cx="5340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4379" y="1820019"/>
            <a:ext cx="54616" cy="474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661139" y="1824281"/>
            <a:ext cx="0" cy="8799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443485" y="2176324"/>
            <a:ext cx="0" cy="527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195491" y="1867437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32155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33" y="2802097"/>
            <a:ext cx="304800" cy="279400"/>
          </a:xfrm>
          <a:prstGeom prst="rect">
            <a:avLst/>
          </a:prstGeom>
        </p:spPr>
      </p:pic>
      <p:cxnSp>
        <p:nvCxnSpPr>
          <p:cNvPr id="199" name="Straight Connector 198"/>
          <p:cNvCxnSpPr/>
          <p:nvPr/>
        </p:nvCxnSpPr>
        <p:spPr>
          <a:xfrm>
            <a:off x="4704889" y="1725930"/>
            <a:ext cx="5553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704889" y="1932708"/>
            <a:ext cx="1939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3558995" y="1511133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4250235" y="1592693"/>
            <a:ext cx="454654" cy="454654"/>
            <a:chOff x="4124448" y="1235156"/>
            <a:chExt cx="454654" cy="454654"/>
          </a:xfrm>
        </p:grpSpPr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98" name="Rectangle 197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00503" y="1592693"/>
            <a:ext cx="454654" cy="454654"/>
            <a:chOff x="4124448" y="1235156"/>
            <a:chExt cx="454654" cy="4546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22" name="Rectangle 121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4" name="Picture 2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286" y="2321678"/>
            <a:ext cx="207078" cy="138052"/>
          </a:xfrm>
          <a:prstGeom prst="rect">
            <a:avLst/>
          </a:prstGeom>
        </p:spPr>
      </p:pic>
      <p:cxnSp>
        <p:nvCxnSpPr>
          <p:cNvPr id="201" name="Straight Connector 200"/>
          <p:cNvCxnSpPr/>
          <p:nvPr/>
        </p:nvCxnSpPr>
        <p:spPr>
          <a:xfrm flipV="1">
            <a:off x="5204119" y="1820019"/>
            <a:ext cx="60343" cy="531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064" y="1948282"/>
            <a:ext cx="207078" cy="155308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998" y="1593789"/>
            <a:ext cx="232963" cy="181193"/>
          </a:xfrm>
          <a:prstGeom prst="rect">
            <a:avLst/>
          </a:prstGeom>
        </p:spPr>
      </p:pic>
      <p:cxnSp>
        <p:nvCxnSpPr>
          <p:cNvPr id="219" name="Straight Connector 218"/>
          <p:cNvCxnSpPr/>
          <p:nvPr/>
        </p:nvCxnSpPr>
        <p:spPr>
          <a:xfrm flipV="1">
            <a:off x="5575036" y="2174589"/>
            <a:ext cx="50597" cy="5059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248" y="1961742"/>
            <a:ext cx="232963" cy="172565"/>
          </a:xfrm>
          <a:prstGeom prst="rect">
            <a:avLst/>
          </a:prstGeom>
        </p:spPr>
      </p:pic>
      <p:grpSp>
        <p:nvGrpSpPr>
          <p:cNvPr id="266" name="Group 265"/>
          <p:cNvGrpSpPr/>
          <p:nvPr/>
        </p:nvGrpSpPr>
        <p:grpSpPr>
          <a:xfrm>
            <a:off x="5158646" y="2174679"/>
            <a:ext cx="101600" cy="101600"/>
            <a:chOff x="5472583" y="2174679"/>
            <a:chExt cx="101600" cy="101600"/>
          </a:xfrm>
        </p:grpSpPr>
        <p:cxnSp>
          <p:nvCxnSpPr>
            <p:cNvPr id="228" name="Straight Connector 227"/>
            <p:cNvCxnSpPr/>
            <p:nvPr/>
          </p:nvCxnSpPr>
          <p:spPr>
            <a:xfrm>
              <a:off x="5478589" y="2174679"/>
              <a:ext cx="0" cy="1016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>
              <a:off x="5523383" y="2219035"/>
              <a:ext cx="0" cy="1016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5521596" y="1830270"/>
            <a:ext cx="101600" cy="101600"/>
            <a:chOff x="5472583" y="2174679"/>
            <a:chExt cx="101600" cy="101600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5478589" y="2174679"/>
              <a:ext cx="0" cy="1016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16200000">
              <a:off x="5523383" y="2219035"/>
              <a:ext cx="0" cy="1016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Straight Connector 270"/>
          <p:cNvCxnSpPr/>
          <p:nvPr/>
        </p:nvCxnSpPr>
        <p:spPr>
          <a:xfrm>
            <a:off x="5521596" y="2539727"/>
            <a:ext cx="0" cy="1729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678178" y="2183375"/>
            <a:ext cx="0" cy="520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4898789" y="1867437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264462" y="2224399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629287" y="1867437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5373007" y="270725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264462" y="1511132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050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2655157" y="2932166"/>
            <a:ext cx="6663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27830" y="2047347"/>
            <a:ext cx="0" cy="657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8130" y="2811628"/>
            <a:ext cx="279400" cy="2286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242998" y="2712661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470325" y="2055169"/>
            <a:ext cx="0" cy="657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625" y="2819450"/>
            <a:ext cx="279400" cy="22860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704889" y="2933750"/>
            <a:ext cx="6663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648" y="1961542"/>
            <a:ext cx="207078" cy="15530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1133" y="1592044"/>
            <a:ext cx="232963" cy="1811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9287" y="2786228"/>
            <a:ext cx="304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31</cp:revision>
  <cp:lastPrinted>2018-08-29T21:23:11Z</cp:lastPrinted>
  <dcterms:created xsi:type="dcterms:W3CDTF">2018-03-26T13:24:09Z</dcterms:created>
  <dcterms:modified xsi:type="dcterms:W3CDTF">2018-11-16T23:12:26Z</dcterms:modified>
</cp:coreProperties>
</file>