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 snapToObjects="1">
      <p:cViewPr>
        <p:scale>
          <a:sx n="117" d="100"/>
          <a:sy n="117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A6F30-0CB3-4940-BF8E-C464E60C54B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A82E8-0155-5D4F-AD46-322F0386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8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4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2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3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8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4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96D5-9536-4841-A147-9AD88C6446A0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6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508604" y="3026370"/>
            <a:ext cx="458747" cy="4587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794" y="3026370"/>
            <a:ext cx="458747" cy="4587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705064" y="3026370"/>
            <a:ext cx="458747" cy="4587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242523" y="3761787"/>
            <a:ext cx="458747" cy="4587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Bent Arrow 24"/>
          <p:cNvSpPr/>
          <p:nvPr/>
        </p:nvSpPr>
        <p:spPr>
          <a:xfrm rot="5400000">
            <a:off x="8060020" y="2154225"/>
            <a:ext cx="511869" cy="1232419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5400000">
            <a:off x="7729444" y="2552647"/>
            <a:ext cx="444023" cy="503421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>
            <a:off x="6737976" y="2512965"/>
            <a:ext cx="498458" cy="504942"/>
          </a:xfrm>
          <a:prstGeom prst="bentArrow">
            <a:avLst>
              <a:gd name="adj1" fmla="val 522"/>
              <a:gd name="adj2" fmla="val 261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16200000">
            <a:off x="6729894" y="3488235"/>
            <a:ext cx="509662" cy="503421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/>
          <p:cNvSpPr/>
          <p:nvPr/>
        </p:nvSpPr>
        <p:spPr>
          <a:xfrm rot="10800000">
            <a:off x="7704709" y="3485112"/>
            <a:ext cx="501896" cy="434946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ent Arrow 31"/>
          <p:cNvSpPr/>
          <p:nvPr/>
        </p:nvSpPr>
        <p:spPr>
          <a:xfrm rot="10800000">
            <a:off x="7704708" y="3486695"/>
            <a:ext cx="1231787" cy="508226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99578" y="3035704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651694" y="3035704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376439" y="3035704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Bent Arrow 42"/>
          <p:cNvSpPr/>
          <p:nvPr/>
        </p:nvSpPr>
        <p:spPr>
          <a:xfrm>
            <a:off x="3426904" y="2526882"/>
            <a:ext cx="494010" cy="500437"/>
          </a:xfrm>
          <a:prstGeom prst="bentArrow">
            <a:avLst>
              <a:gd name="adj1" fmla="val 522"/>
              <a:gd name="adj2" fmla="val 261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 rot="5400000">
            <a:off x="4737151" y="2171343"/>
            <a:ext cx="507302" cy="1221422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5400000">
            <a:off x="4409524" y="2566210"/>
            <a:ext cx="440061" cy="498929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6200000">
            <a:off x="3545599" y="3456425"/>
            <a:ext cx="431064" cy="498929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16200000">
            <a:off x="3418893" y="3493451"/>
            <a:ext cx="505114" cy="498929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Bent Arrow 50"/>
          <p:cNvSpPr/>
          <p:nvPr/>
        </p:nvSpPr>
        <p:spPr>
          <a:xfrm rot="10800000">
            <a:off x="4006768" y="3490356"/>
            <a:ext cx="875661" cy="431065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/>
          <p:nvPr/>
        </p:nvSpPr>
        <p:spPr>
          <a:xfrm rot="10800000">
            <a:off x="3888079" y="3491924"/>
            <a:ext cx="1717726" cy="503691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439" y="3153140"/>
            <a:ext cx="304800" cy="20320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3925365" y="2285638"/>
            <a:ext cx="454654" cy="454654"/>
            <a:chOff x="4124448" y="1235156"/>
            <a:chExt cx="454654" cy="45465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4775" y="1341833"/>
              <a:ext cx="254000" cy="241300"/>
            </a:xfrm>
            <a:prstGeom prst="rect">
              <a:avLst/>
            </a:prstGeom>
          </p:spPr>
        </p:pic>
        <p:sp>
          <p:nvSpPr>
            <p:cNvPr id="54" name="Rectangle 53"/>
            <p:cNvSpPr/>
            <p:nvPr/>
          </p:nvSpPr>
          <p:spPr>
            <a:xfrm>
              <a:off x="4124448" y="1235156"/>
              <a:ext cx="454654" cy="454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244829" y="2289238"/>
            <a:ext cx="454654" cy="454654"/>
            <a:chOff x="4124448" y="1235156"/>
            <a:chExt cx="454654" cy="454654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4775" y="1341833"/>
              <a:ext cx="254000" cy="241300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4124448" y="1235156"/>
              <a:ext cx="454654" cy="454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985" y="3169229"/>
            <a:ext cx="254000" cy="203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7733" y="3876860"/>
            <a:ext cx="254000" cy="2286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1414" y="3145883"/>
            <a:ext cx="203200" cy="228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4719" y="3143829"/>
            <a:ext cx="228600" cy="228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7354" y="3143829"/>
            <a:ext cx="228600" cy="228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43264" y="3150179"/>
            <a:ext cx="177800" cy="21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2613" y="3162879"/>
            <a:ext cx="1778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Liao (Student)</dc:creator>
  <cp:lastModifiedBy>Liao, Kevin</cp:lastModifiedBy>
  <cp:revision>15</cp:revision>
  <cp:lastPrinted>2018-10-18T18:41:20Z</cp:lastPrinted>
  <dcterms:created xsi:type="dcterms:W3CDTF">2018-03-26T13:24:09Z</dcterms:created>
  <dcterms:modified xsi:type="dcterms:W3CDTF">2018-10-18T18:44:21Z</dcterms:modified>
</cp:coreProperties>
</file>