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225" d="100"/>
          <a:sy n="225" d="100"/>
        </p:scale>
        <p:origin x="-3888" y="-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A6F30-0CB3-4940-BF8E-C464E60C54BE}" type="datetimeFigureOut">
              <a:rPr lang="en-US" smtClean="0"/>
              <a:t>8/29/18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82E8-0155-5D4F-AD46-322F038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4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96D5-9536-4841-A147-9AD88C6446A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508604" y="3026370"/>
            <a:ext cx="458747" cy="4587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794" y="3026370"/>
            <a:ext cx="458747" cy="4587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05064" y="3026370"/>
            <a:ext cx="458747" cy="4587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96664" y="3026370"/>
            <a:ext cx="458747" cy="4587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242523" y="3761787"/>
            <a:ext cx="458747" cy="4587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616" y="3232004"/>
            <a:ext cx="323243" cy="42392"/>
          </a:xfrm>
          <a:prstGeom prst="rect">
            <a:avLst/>
          </a:prstGeom>
        </p:spPr>
      </p:pic>
      <p:sp>
        <p:nvSpPr>
          <p:cNvPr id="23" name="Bent Arrow 22"/>
          <p:cNvSpPr/>
          <p:nvPr/>
        </p:nvSpPr>
        <p:spPr>
          <a:xfrm rot="5400000">
            <a:off x="8568043" y="1569896"/>
            <a:ext cx="588176" cy="232476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5400000">
            <a:off x="8060020" y="2154225"/>
            <a:ext cx="511869" cy="123241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5400000">
            <a:off x="7729444" y="2552647"/>
            <a:ext cx="444023" cy="503421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6737976" y="2512965"/>
            <a:ext cx="498458" cy="504942"/>
          </a:xfrm>
          <a:prstGeom prst="bentArrow">
            <a:avLst>
              <a:gd name="adj1" fmla="val 522"/>
              <a:gd name="adj2" fmla="val 261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16200000">
            <a:off x="6729894" y="3488235"/>
            <a:ext cx="509662" cy="503421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7704709" y="3485112"/>
            <a:ext cx="501896" cy="434946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rot="10800000">
            <a:off x="7704708" y="3486695"/>
            <a:ext cx="1231787" cy="508226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7699744" y="3487524"/>
            <a:ext cx="2330663" cy="585150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94262" y="3035704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546378" y="3035704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271123" y="3035704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52982" y="3035704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200" y="3244547"/>
            <a:ext cx="320358" cy="42014"/>
          </a:xfrm>
          <a:prstGeom prst="rect">
            <a:avLst/>
          </a:prstGeom>
        </p:spPr>
      </p:pic>
      <p:sp>
        <p:nvSpPr>
          <p:cNvPr id="43" name="Bent Arrow 42"/>
          <p:cNvSpPr/>
          <p:nvPr/>
        </p:nvSpPr>
        <p:spPr>
          <a:xfrm>
            <a:off x="2321588" y="2526882"/>
            <a:ext cx="494010" cy="500437"/>
          </a:xfrm>
          <a:prstGeom prst="bentArrow">
            <a:avLst>
              <a:gd name="adj1" fmla="val 522"/>
              <a:gd name="adj2" fmla="val 261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ent Arrow 43"/>
          <p:cNvSpPr/>
          <p:nvPr/>
        </p:nvSpPr>
        <p:spPr>
          <a:xfrm rot="5400000">
            <a:off x="4135324" y="1592228"/>
            <a:ext cx="582928" cy="2304025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 rot="5400000">
            <a:off x="3631835" y="2171343"/>
            <a:ext cx="507302" cy="1221422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3304208" y="2566210"/>
            <a:ext cx="440061" cy="49892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6200000">
            <a:off x="2440283" y="3456425"/>
            <a:ext cx="431064" cy="49892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2313577" y="3493451"/>
            <a:ext cx="505114" cy="49892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Bent Arrow 49"/>
          <p:cNvSpPr/>
          <p:nvPr/>
        </p:nvSpPr>
        <p:spPr>
          <a:xfrm rot="16200000">
            <a:off x="2189123" y="3532051"/>
            <a:ext cx="582316" cy="49892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10800000">
            <a:off x="2901452" y="3490356"/>
            <a:ext cx="875661" cy="431065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10800000">
            <a:off x="2782763" y="3491924"/>
            <a:ext cx="1717726" cy="503691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Bent Arrow 52"/>
          <p:cNvSpPr/>
          <p:nvPr/>
        </p:nvSpPr>
        <p:spPr>
          <a:xfrm rot="10800000">
            <a:off x="2548916" y="3498742"/>
            <a:ext cx="3035724" cy="573932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643" y="3151842"/>
            <a:ext cx="304800" cy="2032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820049" y="2285638"/>
            <a:ext cx="454654" cy="454654"/>
            <a:chOff x="4124448" y="1235156"/>
            <a:chExt cx="454654" cy="45465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4775" y="1341833"/>
              <a:ext cx="254000" cy="241300"/>
            </a:xfrm>
            <a:prstGeom prst="rect">
              <a:avLst/>
            </a:prstGeom>
          </p:spPr>
        </p:pic>
        <p:sp>
          <p:nvSpPr>
            <p:cNvPr id="54" name="Rectangle 53"/>
            <p:cNvSpPr/>
            <p:nvPr/>
          </p:nvSpPr>
          <p:spPr>
            <a:xfrm>
              <a:off x="4124448" y="1235156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244829" y="2289238"/>
            <a:ext cx="454654" cy="454654"/>
            <a:chOff x="4124448" y="1235156"/>
            <a:chExt cx="454654" cy="454654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4775" y="1341833"/>
              <a:ext cx="254000" cy="241300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4124448" y="1235156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9669" y="3169229"/>
            <a:ext cx="254000" cy="203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7733" y="3876860"/>
            <a:ext cx="254000" cy="2286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1414" y="3145883"/>
            <a:ext cx="203200" cy="2286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7252" y="3139394"/>
            <a:ext cx="241300" cy="2413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5547" y="3139394"/>
            <a:ext cx="241300" cy="2413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33011" y="3136326"/>
            <a:ext cx="279400" cy="2413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56579" y="3137637"/>
            <a:ext cx="292100" cy="2413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86300" y="3137637"/>
            <a:ext cx="292100" cy="2413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65766" y="3136214"/>
            <a:ext cx="3175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Liao (Student)</dc:creator>
  <cp:lastModifiedBy>Liao, Kevin</cp:lastModifiedBy>
  <cp:revision>13</cp:revision>
  <cp:lastPrinted>2018-03-26T14:27:26Z</cp:lastPrinted>
  <dcterms:created xsi:type="dcterms:W3CDTF">2018-03-26T13:24:09Z</dcterms:created>
  <dcterms:modified xsi:type="dcterms:W3CDTF">2018-08-29T21:25:53Z</dcterms:modified>
</cp:coreProperties>
</file>