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>
        <p:scale>
          <a:sx n="400" d="100"/>
          <a:sy n="400" d="100"/>
        </p:scale>
        <p:origin x="-2864" y="-3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A6F30-0CB3-4940-BF8E-C464E60C54BE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82E8-0155-5D4F-AD46-322F03868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A82E8-0155-5D4F-AD46-322F03868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2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4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96D5-9536-4841-A147-9AD88C6446A0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3D26-5EFA-E641-B226-B53AF85BD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66605" y="1725930"/>
            <a:ext cx="8829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661410" y="1932708"/>
            <a:ext cx="5340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4379" y="1820020"/>
            <a:ext cx="47417" cy="4741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661139" y="1824281"/>
            <a:ext cx="0" cy="87998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443485" y="2176324"/>
            <a:ext cx="0" cy="527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3558995" y="1511133"/>
            <a:ext cx="308887" cy="308887"/>
            <a:chOff x="3995083" y="1265666"/>
            <a:chExt cx="454654" cy="454654"/>
          </a:xfrm>
        </p:grpSpPr>
        <p:sp>
          <p:nvSpPr>
            <p:cNvPr id="245" name="Rectangle 244"/>
            <p:cNvSpPr/>
            <p:nvPr/>
          </p:nvSpPr>
          <p:spPr>
            <a:xfrm>
              <a:off x="3995083" y="126566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7278" y="1365993"/>
              <a:ext cx="342900" cy="2540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180" y="2798928"/>
            <a:ext cx="279400" cy="254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130" y="2811628"/>
            <a:ext cx="279400" cy="228600"/>
          </a:xfrm>
          <a:prstGeom prst="rect">
            <a:avLst/>
          </a:prstGeom>
        </p:spPr>
      </p:pic>
      <p:cxnSp>
        <p:nvCxnSpPr>
          <p:cNvPr id="53" name="Straight Connector 52"/>
          <p:cNvCxnSpPr>
            <a:stCxn id="48" idx="3"/>
            <a:endCxn id="90" idx="1"/>
          </p:cNvCxnSpPr>
          <p:nvPr/>
        </p:nvCxnSpPr>
        <p:spPr>
          <a:xfrm>
            <a:off x="2655157" y="2932166"/>
            <a:ext cx="66639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8" idx="0"/>
            <a:endCxn id="122" idx="2"/>
          </p:cNvCxnSpPr>
          <p:nvPr/>
        </p:nvCxnSpPr>
        <p:spPr>
          <a:xfrm flipV="1">
            <a:off x="2427830" y="2047347"/>
            <a:ext cx="0" cy="65749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514" y="1699447"/>
            <a:ext cx="197375" cy="233261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332155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00503" y="2704839"/>
            <a:ext cx="454654" cy="4546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200503" y="1592693"/>
            <a:ext cx="454654" cy="454654"/>
            <a:chOff x="4124448" y="1235156"/>
            <a:chExt cx="454654" cy="454654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4775" y="1341833"/>
              <a:ext cx="254000" cy="241300"/>
            </a:xfrm>
            <a:prstGeom prst="rect">
              <a:avLst/>
            </a:prstGeom>
          </p:spPr>
        </p:pic>
        <p:sp>
          <p:nvSpPr>
            <p:cNvPr id="122" name="Rectangle 121"/>
            <p:cNvSpPr/>
            <p:nvPr/>
          </p:nvSpPr>
          <p:spPr>
            <a:xfrm>
              <a:off x="4124448" y="1235156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>
            <a:endCxn id="146" idx="1"/>
          </p:cNvCxnSpPr>
          <p:nvPr/>
        </p:nvCxnSpPr>
        <p:spPr>
          <a:xfrm flipV="1">
            <a:off x="2529535" y="2021881"/>
            <a:ext cx="665956" cy="66667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664669" y="2228659"/>
            <a:ext cx="601302" cy="60195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195491" y="1867437"/>
            <a:ext cx="308887" cy="308887"/>
            <a:chOff x="3325484" y="1931045"/>
            <a:chExt cx="454654" cy="454654"/>
          </a:xfrm>
        </p:grpSpPr>
        <p:sp>
          <p:nvSpPr>
            <p:cNvPr id="146" name="Rectangle 145"/>
            <p:cNvSpPr/>
            <p:nvPr/>
          </p:nvSpPr>
          <p:spPr>
            <a:xfrm>
              <a:off x="3325484" y="1931045"/>
              <a:ext cx="454654" cy="4546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99162" y="2056772"/>
              <a:ext cx="304800" cy="203200"/>
            </a:xfrm>
            <a:prstGeom prst="rect">
              <a:avLst/>
            </a:prstGeom>
          </p:spPr>
        </p:pic>
      </p:grpSp>
      <p:cxnSp>
        <p:nvCxnSpPr>
          <p:cNvPr id="50" name="Straight Connector 49"/>
          <p:cNvCxnSpPr/>
          <p:nvPr/>
        </p:nvCxnSpPr>
        <p:spPr>
          <a:xfrm flipV="1">
            <a:off x="3563993" y="1835459"/>
            <a:ext cx="97146" cy="9724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65971" y="2228659"/>
            <a:ext cx="29302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6200000">
            <a:off x="3408666" y="2079220"/>
            <a:ext cx="293024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Liao (Student)</dc:creator>
  <cp:lastModifiedBy>Liao, Kevin</cp:lastModifiedBy>
  <cp:revision>32</cp:revision>
  <cp:lastPrinted>2018-08-29T21:23:11Z</cp:lastPrinted>
  <dcterms:created xsi:type="dcterms:W3CDTF">2018-03-26T13:24:09Z</dcterms:created>
  <dcterms:modified xsi:type="dcterms:W3CDTF">2018-11-17T02:45:45Z</dcterms:modified>
</cp:coreProperties>
</file>