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125" d="100"/>
          <a:sy n="125" d="100"/>
        </p:scale>
        <p:origin x="-24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20"/>
            <a:ext cx="47417" cy="47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95491" y="1867437"/>
            <a:ext cx="308887" cy="308887"/>
            <a:chOff x="3325484" y="1931045"/>
            <a:chExt cx="454654" cy="454654"/>
          </a:xfrm>
        </p:grpSpPr>
        <p:sp>
          <p:nvSpPr>
            <p:cNvPr id="146" name="Rectangle 145"/>
            <p:cNvSpPr/>
            <p:nvPr/>
          </p:nvSpPr>
          <p:spPr>
            <a:xfrm>
              <a:off x="3325484" y="1931045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9162" y="2056772"/>
              <a:ext cx="304800" cy="203200"/>
            </a:xfrm>
            <a:prstGeom prst="rect">
              <a:avLst/>
            </a:prstGeom>
          </p:spPr>
        </p:pic>
      </p:grpSp>
      <p:sp>
        <p:nvSpPr>
          <p:cNvPr id="90" name="Rectangle 89"/>
          <p:cNvSpPr/>
          <p:nvPr/>
        </p:nvSpPr>
        <p:spPr>
          <a:xfrm>
            <a:off x="332155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3558995" y="1511133"/>
            <a:ext cx="308887" cy="308887"/>
            <a:chOff x="3995083" y="1265666"/>
            <a:chExt cx="454654" cy="454654"/>
          </a:xfrm>
        </p:grpSpPr>
        <p:sp>
          <p:nvSpPr>
            <p:cNvPr id="245" name="Rectangle 244"/>
            <p:cNvSpPr/>
            <p:nvPr/>
          </p:nvSpPr>
          <p:spPr>
            <a:xfrm>
              <a:off x="3995083" y="126566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7278" y="1365993"/>
              <a:ext cx="342900" cy="254000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220050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180" y="2798928"/>
            <a:ext cx="279400" cy="25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8130" y="2811628"/>
            <a:ext cx="279400" cy="228600"/>
          </a:xfrm>
          <a:prstGeom prst="rect">
            <a:avLst/>
          </a:prstGeom>
        </p:spPr>
      </p:pic>
      <p:cxnSp>
        <p:nvCxnSpPr>
          <p:cNvPr id="53" name="Straight Connector 52"/>
          <p:cNvCxnSpPr>
            <a:stCxn id="48" idx="3"/>
            <a:endCxn id="90" idx="1"/>
          </p:cNvCxnSpPr>
          <p:nvPr/>
        </p:nvCxnSpPr>
        <p:spPr>
          <a:xfrm>
            <a:off x="2655157" y="2932166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0"/>
            <a:endCxn id="122" idx="2"/>
          </p:cNvCxnSpPr>
          <p:nvPr/>
        </p:nvCxnSpPr>
        <p:spPr>
          <a:xfrm flipV="1">
            <a:off x="2427830" y="2047347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7514" y="1699447"/>
            <a:ext cx="197375" cy="2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28</cp:revision>
  <cp:lastPrinted>2018-08-29T21:23:11Z</cp:lastPrinted>
  <dcterms:created xsi:type="dcterms:W3CDTF">2018-03-26T13:24:09Z</dcterms:created>
  <dcterms:modified xsi:type="dcterms:W3CDTF">2018-11-15T03:48:55Z</dcterms:modified>
</cp:coreProperties>
</file>