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38" d="100"/>
          <a:sy n="138" d="100"/>
        </p:scale>
        <p:origin x="-1208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15598" y="4222318"/>
            <a:ext cx="458747" cy="458747"/>
            <a:chOff x="7242523" y="3761787"/>
            <a:chExt cx="458747" cy="458747"/>
          </a:xfrm>
        </p:grpSpPr>
        <p:sp>
          <p:nvSpPr>
            <p:cNvPr id="49" name="Rectangle 48"/>
            <p:cNvSpPr/>
            <p:nvPr/>
          </p:nvSpPr>
          <p:spPr>
            <a:xfrm>
              <a:off x="7242523" y="3761787"/>
              <a:ext cx="458747" cy="4587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26" y="3874581"/>
              <a:ext cx="259654" cy="233159"/>
            </a:xfrm>
            <a:prstGeom prst="rect">
              <a:avLst/>
            </a:prstGeom>
          </p:spPr>
        </p:pic>
      </p:grpSp>
      <p:sp>
        <p:nvSpPr>
          <p:cNvPr id="26" name="Rectangle 25"/>
          <p:cNvSpPr/>
          <p:nvPr/>
        </p:nvSpPr>
        <p:spPr>
          <a:xfrm>
            <a:off x="2821632" y="2301956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94262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546378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71123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52982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777" y="2418998"/>
            <a:ext cx="236330" cy="2205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171" y="3139512"/>
            <a:ext cx="246833" cy="2520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906" y="3168499"/>
            <a:ext cx="283596" cy="18906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1775" y="3165978"/>
            <a:ext cx="288848" cy="1890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5656" y="3165978"/>
            <a:ext cx="320358" cy="1890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9200" y="3244547"/>
            <a:ext cx="320358" cy="42014"/>
          </a:xfrm>
          <a:prstGeom prst="rect">
            <a:avLst/>
          </a:prstGeom>
        </p:spPr>
      </p:pic>
      <p:sp>
        <p:nvSpPr>
          <p:cNvPr id="43" name="Bent Arrow 42"/>
          <p:cNvSpPr/>
          <p:nvPr/>
        </p:nvSpPr>
        <p:spPr>
          <a:xfrm>
            <a:off x="2321588" y="2526882"/>
            <a:ext cx="494010" cy="500437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135324" y="1592228"/>
            <a:ext cx="582928" cy="230402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5400000">
            <a:off x="3631835" y="2171343"/>
            <a:ext cx="507302" cy="122142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3304208" y="2566210"/>
            <a:ext cx="440061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2440283" y="3456425"/>
            <a:ext cx="43106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2313577" y="3493451"/>
            <a:ext cx="50511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16200000">
            <a:off x="2189123" y="3532051"/>
            <a:ext cx="582316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10800000">
            <a:off x="2901452" y="3490356"/>
            <a:ext cx="875661" cy="43106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10800000">
            <a:off x="2782763" y="3491924"/>
            <a:ext cx="1717726" cy="50369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ent Arrow 52"/>
          <p:cNvSpPr/>
          <p:nvPr/>
        </p:nvSpPr>
        <p:spPr>
          <a:xfrm rot="10800000">
            <a:off x="2548916" y="3498742"/>
            <a:ext cx="3035724" cy="57393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Bent Arrow 54"/>
          <p:cNvSpPr/>
          <p:nvPr/>
        </p:nvSpPr>
        <p:spPr>
          <a:xfrm rot="10800000">
            <a:off x="3277603" y="3702539"/>
            <a:ext cx="501896" cy="67500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0800000">
            <a:off x="3285204" y="3702538"/>
            <a:ext cx="1215125" cy="749867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rot="10800000">
            <a:off x="3277519" y="3707014"/>
            <a:ext cx="2308171" cy="83095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>
            <a:off x="2001577" y="3638381"/>
            <a:ext cx="960480" cy="667567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152000" y="4222318"/>
            <a:ext cx="458747" cy="458747"/>
            <a:chOff x="7242523" y="3761787"/>
            <a:chExt cx="458747" cy="458747"/>
          </a:xfrm>
        </p:grpSpPr>
        <p:sp>
          <p:nvSpPr>
            <p:cNvPr id="60" name="Rectangle 59"/>
            <p:cNvSpPr/>
            <p:nvPr/>
          </p:nvSpPr>
          <p:spPr>
            <a:xfrm>
              <a:off x="7242523" y="3761787"/>
              <a:ext cx="458747" cy="4587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26" y="3874581"/>
              <a:ext cx="259654" cy="233159"/>
            </a:xfrm>
            <a:prstGeom prst="rect">
              <a:avLst/>
            </a:prstGeom>
          </p:spPr>
        </p:pic>
      </p:grpSp>
      <p:sp>
        <p:nvSpPr>
          <p:cNvPr id="62" name="Rectangle 61"/>
          <p:cNvSpPr/>
          <p:nvPr/>
        </p:nvSpPr>
        <p:spPr>
          <a:xfrm>
            <a:off x="7158034" y="2301956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30664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882780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607525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89384" y="3035704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179" y="2418998"/>
            <a:ext cx="236330" cy="22057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573" y="3139512"/>
            <a:ext cx="246833" cy="25208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08" y="3168499"/>
            <a:ext cx="283596" cy="18906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8177" y="3165978"/>
            <a:ext cx="288848" cy="18906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2058" y="3165978"/>
            <a:ext cx="320358" cy="18906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602" y="3244547"/>
            <a:ext cx="320358" cy="42014"/>
          </a:xfrm>
          <a:prstGeom prst="rect">
            <a:avLst/>
          </a:prstGeom>
        </p:spPr>
      </p:pic>
      <p:sp>
        <p:nvSpPr>
          <p:cNvPr id="73" name="Bent Arrow 72"/>
          <p:cNvSpPr/>
          <p:nvPr/>
        </p:nvSpPr>
        <p:spPr>
          <a:xfrm>
            <a:off x="6657990" y="2526882"/>
            <a:ext cx="494010" cy="500437"/>
          </a:xfrm>
          <a:prstGeom prst="bentArrow">
            <a:avLst>
              <a:gd name="adj1" fmla="val 522"/>
              <a:gd name="adj2" fmla="val 261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/>
          <p:nvPr/>
        </p:nvSpPr>
        <p:spPr>
          <a:xfrm rot="5400000">
            <a:off x="8471726" y="1592228"/>
            <a:ext cx="582928" cy="230402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/>
          <p:nvPr/>
        </p:nvSpPr>
        <p:spPr>
          <a:xfrm rot="5400000">
            <a:off x="7968237" y="2171343"/>
            <a:ext cx="507302" cy="122142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Bent Arrow 75"/>
          <p:cNvSpPr/>
          <p:nvPr/>
        </p:nvSpPr>
        <p:spPr>
          <a:xfrm rot="5400000">
            <a:off x="7640610" y="2566210"/>
            <a:ext cx="440061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Bent Arrow 76"/>
          <p:cNvSpPr/>
          <p:nvPr/>
        </p:nvSpPr>
        <p:spPr>
          <a:xfrm rot="16200000">
            <a:off x="6776685" y="3456425"/>
            <a:ext cx="43106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/>
          <p:cNvSpPr/>
          <p:nvPr/>
        </p:nvSpPr>
        <p:spPr>
          <a:xfrm rot="16200000">
            <a:off x="6649979" y="3493451"/>
            <a:ext cx="505114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Bent Arrow 78"/>
          <p:cNvSpPr/>
          <p:nvPr/>
        </p:nvSpPr>
        <p:spPr>
          <a:xfrm rot="16200000">
            <a:off x="6525525" y="3532051"/>
            <a:ext cx="582316" cy="49892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Bent Arrow 79"/>
          <p:cNvSpPr/>
          <p:nvPr/>
        </p:nvSpPr>
        <p:spPr>
          <a:xfrm rot="10800000">
            <a:off x="7237854" y="3490356"/>
            <a:ext cx="875661" cy="431065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/>
          <p:nvPr/>
        </p:nvSpPr>
        <p:spPr>
          <a:xfrm rot="10800000">
            <a:off x="7119165" y="3491924"/>
            <a:ext cx="1717726" cy="503691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/>
          <p:nvPr/>
        </p:nvSpPr>
        <p:spPr>
          <a:xfrm rot="10800000">
            <a:off x="6885318" y="3498742"/>
            <a:ext cx="3035724" cy="573932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/>
          <p:nvPr/>
        </p:nvSpPr>
        <p:spPr>
          <a:xfrm rot="10800000">
            <a:off x="7614005" y="3702539"/>
            <a:ext cx="501896" cy="675004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/>
          <p:nvPr/>
        </p:nvSpPr>
        <p:spPr>
          <a:xfrm rot="10800000">
            <a:off x="7621606" y="3702538"/>
            <a:ext cx="1215125" cy="749867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/>
          <p:nvPr/>
        </p:nvSpPr>
        <p:spPr>
          <a:xfrm rot="10800000">
            <a:off x="7613921" y="3707014"/>
            <a:ext cx="2308171" cy="830959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/>
          <p:nvPr/>
        </p:nvSpPr>
        <p:spPr>
          <a:xfrm rot="16200000">
            <a:off x="6337979" y="3638381"/>
            <a:ext cx="960480" cy="667567"/>
          </a:xfrm>
          <a:prstGeom prst="bentArrow">
            <a:avLst>
              <a:gd name="adj1" fmla="val 588"/>
              <a:gd name="adj2" fmla="val 163"/>
              <a:gd name="adj3" fmla="val 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9600" y="3128379"/>
            <a:ext cx="419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14</cp:revision>
  <cp:lastPrinted>2018-03-26T14:27:26Z</cp:lastPrinted>
  <dcterms:created xsi:type="dcterms:W3CDTF">2018-03-26T13:24:09Z</dcterms:created>
  <dcterms:modified xsi:type="dcterms:W3CDTF">2018-08-24T21:51:42Z</dcterms:modified>
</cp:coreProperties>
</file>