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>
        <p:scale>
          <a:sx n="318" d="100"/>
          <a:sy n="318" d="100"/>
        </p:scale>
        <p:origin x="-9056" y="-4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A6F30-0CB3-4940-BF8E-C464E60C54BE}" type="datetimeFigureOut">
              <a:rPr lang="en-US" smtClean="0"/>
              <a:t>8/29/18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A82E8-0155-5D4F-AD46-322F0386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3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A82E8-0155-5D4F-AD46-322F03868F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8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8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4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23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8/29/18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2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8/29/18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3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8/29/18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8/29/18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9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8/29/18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8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8/29/18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4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996D5-9536-4841-A147-9AD88C6446A0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6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Relationship Id="rId9" Type="http://schemas.openxmlformats.org/officeDocument/2006/relationships/image" Target="../media/image7.emf"/><Relationship Id="rId10" Type="http://schemas.openxmlformats.org/officeDocument/2006/relationships/image" Target="../media/image8.emf"/><Relationship Id="rId11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830" y="2891165"/>
            <a:ext cx="419100" cy="254000"/>
          </a:xfrm>
          <a:prstGeom prst="rect">
            <a:avLst/>
          </a:prstGeom>
        </p:spPr>
      </p:pic>
      <p:sp>
        <p:nvSpPr>
          <p:cNvPr id="101" name="Rectangle 100"/>
          <p:cNvSpPr/>
          <p:nvPr/>
        </p:nvSpPr>
        <p:spPr>
          <a:xfrm>
            <a:off x="1878998" y="2777783"/>
            <a:ext cx="454654" cy="4546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3331114" y="2777783"/>
            <a:ext cx="454654" cy="4546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055859" y="2777783"/>
            <a:ext cx="454654" cy="4546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5137718" y="2777783"/>
            <a:ext cx="454654" cy="4546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936" y="2986626"/>
            <a:ext cx="320358" cy="42014"/>
          </a:xfrm>
          <a:prstGeom prst="rect">
            <a:avLst/>
          </a:prstGeom>
        </p:spPr>
      </p:pic>
      <p:sp>
        <p:nvSpPr>
          <p:cNvPr id="106" name="Bent Arrow 105"/>
          <p:cNvSpPr/>
          <p:nvPr/>
        </p:nvSpPr>
        <p:spPr>
          <a:xfrm>
            <a:off x="2106324" y="2268961"/>
            <a:ext cx="494010" cy="500437"/>
          </a:xfrm>
          <a:prstGeom prst="bentArrow">
            <a:avLst>
              <a:gd name="adj1" fmla="val 522"/>
              <a:gd name="adj2" fmla="val 261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Bent Arrow 106"/>
          <p:cNvSpPr/>
          <p:nvPr/>
        </p:nvSpPr>
        <p:spPr>
          <a:xfrm rot="5400000">
            <a:off x="3920060" y="1334307"/>
            <a:ext cx="582928" cy="2304025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Bent Arrow 107"/>
          <p:cNvSpPr/>
          <p:nvPr/>
        </p:nvSpPr>
        <p:spPr>
          <a:xfrm rot="5400000">
            <a:off x="3416571" y="1913422"/>
            <a:ext cx="507302" cy="1221422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9" name="Bent Arrow 108"/>
          <p:cNvSpPr/>
          <p:nvPr/>
        </p:nvSpPr>
        <p:spPr>
          <a:xfrm rot="5400000">
            <a:off x="3088944" y="2308289"/>
            <a:ext cx="440061" cy="498929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0" name="Bent Arrow 109"/>
          <p:cNvSpPr/>
          <p:nvPr/>
        </p:nvSpPr>
        <p:spPr>
          <a:xfrm rot="16200000">
            <a:off x="2225019" y="3198504"/>
            <a:ext cx="431064" cy="498929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1" name="Bent Arrow 110"/>
          <p:cNvSpPr/>
          <p:nvPr/>
        </p:nvSpPr>
        <p:spPr>
          <a:xfrm rot="16200000">
            <a:off x="2098313" y="3235530"/>
            <a:ext cx="505114" cy="498929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Bent Arrow 111"/>
          <p:cNvSpPr/>
          <p:nvPr/>
        </p:nvSpPr>
        <p:spPr>
          <a:xfrm rot="16200000">
            <a:off x="1973859" y="3274130"/>
            <a:ext cx="582316" cy="498929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Bent Arrow 112"/>
          <p:cNvSpPr/>
          <p:nvPr/>
        </p:nvSpPr>
        <p:spPr>
          <a:xfrm rot="10800000">
            <a:off x="2686188" y="3232435"/>
            <a:ext cx="875661" cy="431065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4" name="Bent Arrow 113"/>
          <p:cNvSpPr/>
          <p:nvPr/>
        </p:nvSpPr>
        <p:spPr>
          <a:xfrm rot="10800000">
            <a:off x="2567499" y="3234003"/>
            <a:ext cx="1717726" cy="503691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5" name="Bent Arrow 114"/>
          <p:cNvSpPr/>
          <p:nvPr/>
        </p:nvSpPr>
        <p:spPr>
          <a:xfrm rot="10800000">
            <a:off x="2333652" y="3240821"/>
            <a:ext cx="3035724" cy="573932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2609684" y="2027717"/>
            <a:ext cx="454654" cy="454654"/>
            <a:chOff x="4124448" y="1235156"/>
            <a:chExt cx="454654" cy="454654"/>
          </a:xfrm>
        </p:grpSpPr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24775" y="1341833"/>
              <a:ext cx="254000" cy="241300"/>
            </a:xfrm>
            <a:prstGeom prst="rect">
              <a:avLst/>
            </a:prstGeom>
          </p:spPr>
        </p:pic>
        <p:sp>
          <p:nvSpPr>
            <p:cNvPr id="119" name="Rectangle 118"/>
            <p:cNvSpPr/>
            <p:nvPr/>
          </p:nvSpPr>
          <p:spPr>
            <a:xfrm>
              <a:off x="4124448" y="1235156"/>
              <a:ext cx="454654" cy="4546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3" name="Picture 1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4405" y="2911308"/>
            <a:ext cx="254000" cy="203200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1988" y="2881473"/>
            <a:ext cx="241300" cy="241300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0283" y="2881473"/>
            <a:ext cx="241300" cy="241300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17747" y="2878405"/>
            <a:ext cx="279400" cy="241300"/>
          </a:xfrm>
          <a:prstGeom prst="rect">
            <a:avLst/>
          </a:prstGeom>
        </p:spPr>
      </p:pic>
      <p:sp>
        <p:nvSpPr>
          <p:cNvPr id="135" name="Bent Arrow 134"/>
          <p:cNvSpPr/>
          <p:nvPr/>
        </p:nvSpPr>
        <p:spPr>
          <a:xfrm rot="10800000">
            <a:off x="3059594" y="3442896"/>
            <a:ext cx="501896" cy="675004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6" name="Bent Arrow 135"/>
          <p:cNvSpPr/>
          <p:nvPr/>
        </p:nvSpPr>
        <p:spPr>
          <a:xfrm rot="10800000">
            <a:off x="3069009" y="3442895"/>
            <a:ext cx="1215125" cy="749867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7" name="Bent Arrow 136"/>
          <p:cNvSpPr/>
          <p:nvPr/>
        </p:nvSpPr>
        <p:spPr>
          <a:xfrm rot="10800000">
            <a:off x="3060665" y="3447371"/>
            <a:ext cx="2308171" cy="830959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8" name="Bent Arrow 137"/>
          <p:cNvSpPr/>
          <p:nvPr/>
        </p:nvSpPr>
        <p:spPr>
          <a:xfrm rot="16200000">
            <a:off x="1783568" y="3378738"/>
            <a:ext cx="960480" cy="667567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6326087" y="2777783"/>
            <a:ext cx="454654" cy="4546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7778203" y="2777783"/>
            <a:ext cx="454654" cy="4546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8502948" y="2777783"/>
            <a:ext cx="454654" cy="4546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9584807" y="2777783"/>
            <a:ext cx="454654" cy="4546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2" name="Picture 1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1025" y="2986626"/>
            <a:ext cx="320358" cy="42014"/>
          </a:xfrm>
          <a:prstGeom prst="rect">
            <a:avLst/>
          </a:prstGeom>
        </p:spPr>
      </p:pic>
      <p:sp>
        <p:nvSpPr>
          <p:cNvPr id="153" name="Bent Arrow 152"/>
          <p:cNvSpPr/>
          <p:nvPr/>
        </p:nvSpPr>
        <p:spPr>
          <a:xfrm>
            <a:off x="6553413" y="2268961"/>
            <a:ext cx="494010" cy="500437"/>
          </a:xfrm>
          <a:prstGeom prst="bentArrow">
            <a:avLst>
              <a:gd name="adj1" fmla="val 522"/>
              <a:gd name="adj2" fmla="val 261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4" name="Bent Arrow 153"/>
          <p:cNvSpPr/>
          <p:nvPr/>
        </p:nvSpPr>
        <p:spPr>
          <a:xfrm rot="5400000">
            <a:off x="8367149" y="1334307"/>
            <a:ext cx="582928" cy="2304025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5" name="Bent Arrow 154"/>
          <p:cNvSpPr/>
          <p:nvPr/>
        </p:nvSpPr>
        <p:spPr>
          <a:xfrm rot="5400000">
            <a:off x="7863660" y="1913422"/>
            <a:ext cx="507302" cy="1221422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6" name="Bent Arrow 155"/>
          <p:cNvSpPr/>
          <p:nvPr/>
        </p:nvSpPr>
        <p:spPr>
          <a:xfrm rot="5400000">
            <a:off x="7536033" y="2308289"/>
            <a:ext cx="440061" cy="498929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7" name="Bent Arrow 156"/>
          <p:cNvSpPr/>
          <p:nvPr/>
        </p:nvSpPr>
        <p:spPr>
          <a:xfrm rot="16200000">
            <a:off x="6672108" y="3198504"/>
            <a:ext cx="431064" cy="498929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8" name="Bent Arrow 157"/>
          <p:cNvSpPr/>
          <p:nvPr/>
        </p:nvSpPr>
        <p:spPr>
          <a:xfrm rot="16200000">
            <a:off x="6545402" y="3235530"/>
            <a:ext cx="505114" cy="498929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9" name="Bent Arrow 158"/>
          <p:cNvSpPr/>
          <p:nvPr/>
        </p:nvSpPr>
        <p:spPr>
          <a:xfrm rot="16200000">
            <a:off x="6420948" y="3274130"/>
            <a:ext cx="582316" cy="498929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0" name="Bent Arrow 159"/>
          <p:cNvSpPr/>
          <p:nvPr/>
        </p:nvSpPr>
        <p:spPr>
          <a:xfrm rot="10800000">
            <a:off x="7133277" y="3232435"/>
            <a:ext cx="875661" cy="431065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1" name="Bent Arrow 160"/>
          <p:cNvSpPr/>
          <p:nvPr/>
        </p:nvSpPr>
        <p:spPr>
          <a:xfrm rot="10800000">
            <a:off x="7014588" y="3234003"/>
            <a:ext cx="1717726" cy="503691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2" name="Bent Arrow 161"/>
          <p:cNvSpPr/>
          <p:nvPr/>
        </p:nvSpPr>
        <p:spPr>
          <a:xfrm rot="10800000">
            <a:off x="6780741" y="3240821"/>
            <a:ext cx="3035724" cy="573932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3" name="Group 162"/>
          <p:cNvGrpSpPr/>
          <p:nvPr/>
        </p:nvGrpSpPr>
        <p:grpSpPr>
          <a:xfrm>
            <a:off x="7056773" y="2027717"/>
            <a:ext cx="454654" cy="454654"/>
            <a:chOff x="4124448" y="1235156"/>
            <a:chExt cx="454654" cy="454654"/>
          </a:xfrm>
        </p:grpSpPr>
        <p:pic>
          <p:nvPicPr>
            <p:cNvPr id="175" name="Picture 17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24775" y="1341833"/>
              <a:ext cx="254000" cy="241300"/>
            </a:xfrm>
            <a:prstGeom prst="rect">
              <a:avLst/>
            </a:prstGeom>
          </p:spPr>
        </p:pic>
        <p:sp>
          <p:nvSpPr>
            <p:cNvPr id="176" name="Rectangle 175"/>
            <p:cNvSpPr/>
            <p:nvPr/>
          </p:nvSpPr>
          <p:spPr>
            <a:xfrm>
              <a:off x="4124448" y="1235156"/>
              <a:ext cx="454654" cy="4546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4" name="Picture 16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1494" y="2911308"/>
            <a:ext cx="254000" cy="203200"/>
          </a:xfrm>
          <a:prstGeom prst="rect">
            <a:avLst/>
          </a:prstGeom>
        </p:spPr>
      </p:pic>
      <p:pic>
        <p:nvPicPr>
          <p:cNvPr id="165" name="Picture 16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9077" y="2881473"/>
            <a:ext cx="241300" cy="241300"/>
          </a:xfrm>
          <a:prstGeom prst="rect">
            <a:avLst/>
          </a:prstGeom>
        </p:spPr>
      </p:pic>
      <p:pic>
        <p:nvPicPr>
          <p:cNvPr id="166" name="Picture 16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07372" y="2881473"/>
            <a:ext cx="241300" cy="241300"/>
          </a:xfrm>
          <a:prstGeom prst="rect">
            <a:avLst/>
          </a:prstGeom>
        </p:spPr>
      </p:pic>
      <p:pic>
        <p:nvPicPr>
          <p:cNvPr id="167" name="Picture 16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64836" y="2878405"/>
            <a:ext cx="279400" cy="241300"/>
          </a:xfrm>
          <a:prstGeom prst="rect">
            <a:avLst/>
          </a:prstGeom>
        </p:spPr>
      </p:pic>
      <p:sp>
        <p:nvSpPr>
          <p:cNvPr id="173" name="Rectangle 172"/>
          <p:cNvSpPr/>
          <p:nvPr/>
        </p:nvSpPr>
        <p:spPr>
          <a:xfrm>
            <a:off x="7044678" y="3962675"/>
            <a:ext cx="458747" cy="45874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Bent Arrow 168"/>
          <p:cNvSpPr/>
          <p:nvPr/>
        </p:nvSpPr>
        <p:spPr>
          <a:xfrm rot="10800000">
            <a:off x="7506683" y="3442896"/>
            <a:ext cx="501896" cy="675004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0" name="Bent Arrow 169"/>
          <p:cNvSpPr/>
          <p:nvPr/>
        </p:nvSpPr>
        <p:spPr>
          <a:xfrm rot="10800000">
            <a:off x="7515439" y="3442895"/>
            <a:ext cx="1215125" cy="749867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1" name="Bent Arrow 170"/>
          <p:cNvSpPr/>
          <p:nvPr/>
        </p:nvSpPr>
        <p:spPr>
          <a:xfrm rot="10800000">
            <a:off x="7507754" y="3447371"/>
            <a:ext cx="2308171" cy="830959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2" name="Bent Arrow 171"/>
          <p:cNvSpPr/>
          <p:nvPr/>
        </p:nvSpPr>
        <p:spPr>
          <a:xfrm rot="16200000">
            <a:off x="6230657" y="3378738"/>
            <a:ext cx="960480" cy="667567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2613613" y="3971356"/>
            <a:ext cx="458747" cy="45874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09803" y="4073729"/>
            <a:ext cx="266700" cy="254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48492" y="4105479"/>
            <a:ext cx="2413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4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Liao (Student)</dc:creator>
  <cp:lastModifiedBy>Liao, Kevin</cp:lastModifiedBy>
  <cp:revision>20</cp:revision>
  <cp:lastPrinted>2018-08-29T21:23:11Z</cp:lastPrinted>
  <dcterms:created xsi:type="dcterms:W3CDTF">2018-03-26T13:24:09Z</dcterms:created>
  <dcterms:modified xsi:type="dcterms:W3CDTF">2018-08-29T21:27:38Z</dcterms:modified>
</cp:coreProperties>
</file>