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>
        <p:scale>
          <a:sx n="371" d="100"/>
          <a:sy n="371" d="100"/>
        </p:scale>
        <p:origin x="-4368" y="-10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96D5-9536-4841-A147-9AD88C6446A0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5995" y="1110925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37046" y="2885297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48596" y="2885297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01197" y="2885297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517382" y="2885297"/>
            <a:ext cx="1099457" cy="1099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78" y="1393959"/>
            <a:ext cx="571500" cy="533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323" y="3136327"/>
            <a:ext cx="596900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424" y="3206425"/>
            <a:ext cx="6858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231" y="3200329"/>
            <a:ext cx="6985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6113" y="3200329"/>
            <a:ext cx="7747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1668" y="3390327"/>
            <a:ext cx="774700" cy="101600"/>
          </a:xfrm>
          <a:prstGeom prst="rect">
            <a:avLst/>
          </a:prstGeom>
        </p:spPr>
      </p:pic>
      <p:sp>
        <p:nvSpPr>
          <p:cNvPr id="28" name="Bent Arrow 27"/>
          <p:cNvSpPr/>
          <p:nvPr/>
        </p:nvSpPr>
        <p:spPr>
          <a:xfrm>
            <a:off x="2186772" y="1654848"/>
            <a:ext cx="1194631" cy="1210171"/>
          </a:xfrm>
          <a:prstGeom prst="bentArrow">
            <a:avLst>
              <a:gd name="adj1" fmla="val 522"/>
              <a:gd name="adj2" fmla="val 261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5400000">
            <a:off x="6572804" y="-605360"/>
            <a:ext cx="1409654" cy="5571663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 rot="5400000">
            <a:off x="5355251" y="795073"/>
            <a:ext cx="1226773" cy="295367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Bent Arrow 37"/>
          <p:cNvSpPr/>
          <p:nvPr/>
        </p:nvSpPr>
        <p:spPr>
          <a:xfrm rot="5400000">
            <a:off x="4562975" y="1749952"/>
            <a:ext cx="1064169" cy="1206524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ent Arrow 38"/>
          <p:cNvSpPr/>
          <p:nvPr/>
        </p:nvSpPr>
        <p:spPr>
          <a:xfrm rot="16200000">
            <a:off x="2473804" y="3902697"/>
            <a:ext cx="1042413" cy="1206524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2167401" y="3992233"/>
            <a:ext cx="1221482" cy="1206524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16200000">
            <a:off x="1866443" y="4085578"/>
            <a:ext cx="1408175" cy="1206524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3589016" y="3984749"/>
            <a:ext cx="2117549" cy="1042415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0800000">
            <a:off x="3302000" y="3988540"/>
            <a:ext cx="4153858" cy="1218040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2736503" y="4005028"/>
            <a:ext cx="7341080" cy="1387900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Liao (Student)</dc:creator>
  <cp:lastModifiedBy>Kevin Liao (Student)</cp:lastModifiedBy>
  <cp:revision>7</cp:revision>
  <dcterms:created xsi:type="dcterms:W3CDTF">2018-03-26T13:24:09Z</dcterms:created>
  <dcterms:modified xsi:type="dcterms:W3CDTF">2018-04-07T19:08:36Z</dcterms:modified>
</cp:coreProperties>
</file>