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860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79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05064" y="3026370"/>
            <a:ext cx="458747" cy="4587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42523" y="3761787"/>
            <a:ext cx="458747" cy="4587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 Arrow 24"/>
          <p:cNvSpPr/>
          <p:nvPr/>
        </p:nvSpPr>
        <p:spPr>
          <a:xfrm rot="5400000">
            <a:off x="8060020" y="2154225"/>
            <a:ext cx="511869" cy="123241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>
            <a:off x="7729444" y="2552647"/>
            <a:ext cx="444023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6737976" y="2512965"/>
            <a:ext cx="498458" cy="504942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6200000">
            <a:off x="6729894" y="3488235"/>
            <a:ext cx="509662" cy="50342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7704709" y="3485112"/>
            <a:ext cx="501896" cy="43494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0800000">
            <a:off x="7704708" y="3486695"/>
            <a:ext cx="1231787" cy="508226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99578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51694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76439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 Arrow 42"/>
          <p:cNvSpPr/>
          <p:nvPr/>
        </p:nvSpPr>
        <p:spPr>
          <a:xfrm>
            <a:off x="3426904" y="2526882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5400000">
            <a:off x="4737151" y="2171343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4409524" y="2566210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3545599" y="3456425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3418893" y="3493451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10800000">
            <a:off x="4006768" y="3490356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10800000">
            <a:off x="3888079" y="3491924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39" y="3153140"/>
            <a:ext cx="304800" cy="2032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925365" y="2285638"/>
            <a:ext cx="454654" cy="454654"/>
            <a:chOff x="4124448" y="1235156"/>
            <a:chExt cx="454654" cy="45465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44829" y="2289238"/>
            <a:ext cx="454654" cy="454654"/>
            <a:chOff x="4124448" y="1235156"/>
            <a:chExt cx="454654" cy="45465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985" y="3169229"/>
            <a:ext cx="254000" cy="20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733" y="3876860"/>
            <a:ext cx="254000" cy="228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414" y="3145883"/>
            <a:ext cx="203200" cy="228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719" y="3143829"/>
            <a:ext cx="22860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613" y="3162879"/>
            <a:ext cx="177800" cy="21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5366" y="3131129"/>
            <a:ext cx="3556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3414" y="3143829"/>
            <a:ext cx="317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16</cp:revision>
  <cp:lastPrinted>2018-10-18T18:41:20Z</cp:lastPrinted>
  <dcterms:created xsi:type="dcterms:W3CDTF">2018-03-26T13:24:09Z</dcterms:created>
  <dcterms:modified xsi:type="dcterms:W3CDTF">2018-11-05T19:53:41Z</dcterms:modified>
</cp:coreProperties>
</file>