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317" d="100"/>
          <a:sy n="317" d="100"/>
        </p:scale>
        <p:origin x="-1792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20"/>
            <a:ext cx="47417" cy="474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80" y="2798928"/>
            <a:ext cx="2794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cxnSp>
        <p:nvCxnSpPr>
          <p:cNvPr id="53" name="Straight Connector 52"/>
          <p:cNvCxnSpPr>
            <a:stCxn id="48" idx="3"/>
            <a:endCxn id="90" idx="1"/>
          </p:cNvCxnSpPr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0"/>
            <a:endCxn id="122" idx="2"/>
          </p:cNvCxnSpPr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514" y="1699447"/>
            <a:ext cx="197375" cy="23326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332155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29</cp:revision>
  <cp:lastPrinted>2018-08-29T21:23:11Z</cp:lastPrinted>
  <dcterms:created xsi:type="dcterms:W3CDTF">2018-03-26T13:24:09Z</dcterms:created>
  <dcterms:modified xsi:type="dcterms:W3CDTF">2018-11-17T00:24:44Z</dcterms:modified>
</cp:coreProperties>
</file>